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6"/>
  </p:notesMasterIdLst>
  <p:handoutMasterIdLst>
    <p:handoutMasterId r:id="rId7"/>
  </p:handoutMasterIdLst>
  <p:sldIdLst>
    <p:sldId id="270" r:id="rId2"/>
    <p:sldId id="274" r:id="rId3"/>
    <p:sldId id="275" r:id="rId4"/>
    <p:sldId id="26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54"/>
    <a:srgbClr val="B8007B"/>
    <a:srgbClr val="990033"/>
    <a:srgbClr val="292C48"/>
    <a:srgbClr val="2C2D39"/>
    <a:srgbClr val="242630"/>
    <a:srgbClr val="2A1F43"/>
    <a:srgbClr val="0C1B43"/>
    <a:srgbClr val="000000"/>
    <a:srgbClr val="1D22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488" autoAdjust="0"/>
  </p:normalViewPr>
  <p:slideViewPr>
    <p:cSldViewPr snapToGrid="0" snapToObjects="1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0" d="100"/>
          <a:sy n="60" d="100"/>
        </p:scale>
        <p:origin x="2424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5A2E05-2C6E-484E-9BB1-366C90717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043844-B7FE-EC43-89AA-8831B859F9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138B2-18CD-1D41-89B0-ADB5F3BA92A3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AC2EDC-03FB-D147-9BAA-37FCFF988C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7D167-9BB5-2048-9DDA-7DF8E5D94D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7A355-8776-CB43-838E-ED9EE2F8390B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0">
            <a:extLst>
              <a:ext uri="{FF2B5EF4-FFF2-40B4-BE49-F238E27FC236}">
                <a16:creationId xmlns:a16="http://schemas.microsoft.com/office/drawing/2014/main" id="{63B165D0-0594-9843-A653-74260F146AE5}"/>
              </a:ext>
            </a:extLst>
          </p:cNvPr>
          <p:cNvSpPr/>
          <p:nvPr userDrawn="1"/>
        </p:nvSpPr>
        <p:spPr>
          <a:xfrm rot="10800000">
            <a:off x="4516427" y="1"/>
            <a:ext cx="7675573" cy="2322894"/>
          </a:xfrm>
          <a:custGeom>
            <a:avLst/>
            <a:gdLst>
              <a:gd name="connsiteX0" fmla="*/ 3447958 w 5216859"/>
              <a:gd name="connsiteY0" fmla="*/ 463 h 1478847"/>
              <a:gd name="connsiteX1" fmla="*/ 3570648 w 5216859"/>
              <a:gd name="connsiteY1" fmla="*/ 11997 h 1478847"/>
              <a:gd name="connsiteX2" fmla="*/ 4142148 w 5216859"/>
              <a:gd name="connsiteY2" fmla="*/ 850197 h 1478847"/>
              <a:gd name="connsiteX3" fmla="*/ 4942248 w 5216859"/>
              <a:gd name="connsiteY3" fmla="*/ 1174047 h 1478847"/>
              <a:gd name="connsiteX4" fmla="*/ 5164151 w 5216859"/>
              <a:gd name="connsiteY4" fmla="*/ 1405605 h 1478847"/>
              <a:gd name="connsiteX5" fmla="*/ 5216859 w 5216859"/>
              <a:gd name="connsiteY5" fmla="*/ 1478847 h 1478847"/>
              <a:gd name="connsiteX6" fmla="*/ 0 w 5216859"/>
              <a:gd name="connsiteY6" fmla="*/ 1478847 h 1478847"/>
              <a:gd name="connsiteX7" fmla="*/ 28985 w 5216859"/>
              <a:gd name="connsiteY7" fmla="*/ 1403243 h 1478847"/>
              <a:gd name="connsiteX8" fmla="*/ 560748 w 5216859"/>
              <a:gd name="connsiteY8" fmla="*/ 640647 h 1478847"/>
              <a:gd name="connsiteX9" fmla="*/ 2294298 w 5216859"/>
              <a:gd name="connsiteY9" fmla="*/ 373947 h 1478847"/>
              <a:gd name="connsiteX10" fmla="*/ 3447958 w 5216859"/>
              <a:gd name="connsiteY10" fmla="*/ 463 h 147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16859" h="1478847">
                <a:moveTo>
                  <a:pt x="3447958" y="463"/>
                </a:moveTo>
                <a:cubicBezTo>
                  <a:pt x="3491174" y="-1348"/>
                  <a:pt x="3532151" y="2075"/>
                  <a:pt x="3570648" y="11997"/>
                </a:cubicBezTo>
                <a:cubicBezTo>
                  <a:pt x="3878623" y="91372"/>
                  <a:pt x="3913548" y="656522"/>
                  <a:pt x="4142148" y="850197"/>
                </a:cubicBezTo>
                <a:cubicBezTo>
                  <a:pt x="4370748" y="1043872"/>
                  <a:pt x="4739048" y="1031172"/>
                  <a:pt x="4942248" y="1174047"/>
                </a:cubicBezTo>
                <a:cubicBezTo>
                  <a:pt x="5018448" y="1227625"/>
                  <a:pt x="5096434" y="1316029"/>
                  <a:pt x="5164151" y="1405605"/>
                </a:cubicBezTo>
                <a:lnTo>
                  <a:pt x="5216859" y="1478847"/>
                </a:lnTo>
                <a:lnTo>
                  <a:pt x="0" y="1478847"/>
                </a:lnTo>
                <a:lnTo>
                  <a:pt x="28985" y="1403243"/>
                </a:lnTo>
                <a:cubicBezTo>
                  <a:pt x="121408" y="1159760"/>
                  <a:pt x="267854" y="793047"/>
                  <a:pt x="560748" y="640647"/>
                </a:cubicBezTo>
                <a:cubicBezTo>
                  <a:pt x="951273" y="437447"/>
                  <a:pt x="1792648" y="478722"/>
                  <a:pt x="2294298" y="373947"/>
                </a:cubicBezTo>
                <a:cubicBezTo>
                  <a:pt x="2733242" y="282269"/>
                  <a:pt x="3145446" y="13138"/>
                  <a:pt x="3447958" y="46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9">
            <a:extLst>
              <a:ext uri="{FF2B5EF4-FFF2-40B4-BE49-F238E27FC236}">
                <a16:creationId xmlns:a16="http://schemas.microsoft.com/office/drawing/2014/main" id="{31F8B615-0030-2047-8652-146BCEF22564}"/>
              </a:ext>
            </a:extLst>
          </p:cNvPr>
          <p:cNvSpPr/>
          <p:nvPr userDrawn="1"/>
        </p:nvSpPr>
        <p:spPr>
          <a:xfrm>
            <a:off x="0" y="3232602"/>
            <a:ext cx="7674963" cy="3625398"/>
          </a:xfrm>
          <a:custGeom>
            <a:avLst/>
            <a:gdLst>
              <a:gd name="connsiteX0" fmla="*/ 333366 w 2058995"/>
              <a:gd name="connsiteY0" fmla="*/ 940 h 972601"/>
              <a:gd name="connsiteX1" fmla="*/ 400050 w 2058995"/>
              <a:gd name="connsiteY1" fmla="*/ 1051 h 972601"/>
              <a:gd name="connsiteX2" fmla="*/ 952500 w 2058995"/>
              <a:gd name="connsiteY2" fmla="*/ 534451 h 972601"/>
              <a:gd name="connsiteX3" fmla="*/ 1924050 w 2058995"/>
              <a:gd name="connsiteY3" fmla="*/ 686851 h 972601"/>
              <a:gd name="connsiteX4" fmla="*/ 2054591 w 2058995"/>
              <a:gd name="connsiteY4" fmla="*/ 942966 h 972601"/>
              <a:gd name="connsiteX5" fmla="*/ 2058995 w 2058995"/>
              <a:gd name="connsiteY5" fmla="*/ 972601 h 972601"/>
              <a:gd name="connsiteX6" fmla="*/ 0 w 2058995"/>
              <a:gd name="connsiteY6" fmla="*/ 972601 h 972601"/>
              <a:gd name="connsiteX7" fmla="*/ 0 w 2058995"/>
              <a:gd name="connsiteY7" fmla="*/ 61952 h 972601"/>
              <a:gd name="connsiteX8" fmla="*/ 75605 w 2058995"/>
              <a:gd name="connsiteY8" fmla="*/ 42128 h 972601"/>
              <a:gd name="connsiteX9" fmla="*/ 333366 w 2058995"/>
              <a:gd name="connsiteY9" fmla="*/ 940 h 97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8995" h="972601">
                <a:moveTo>
                  <a:pt x="333366" y="940"/>
                </a:moveTo>
                <a:cubicBezTo>
                  <a:pt x="357485" y="-326"/>
                  <a:pt x="379809" y="-338"/>
                  <a:pt x="400050" y="1051"/>
                </a:cubicBezTo>
                <a:cubicBezTo>
                  <a:pt x="723900" y="23276"/>
                  <a:pt x="698500" y="420151"/>
                  <a:pt x="952500" y="534451"/>
                </a:cubicBezTo>
                <a:cubicBezTo>
                  <a:pt x="1206500" y="648751"/>
                  <a:pt x="1736725" y="556676"/>
                  <a:pt x="1924050" y="686851"/>
                </a:cubicBezTo>
                <a:cubicBezTo>
                  <a:pt x="1994297" y="735667"/>
                  <a:pt x="2033290" y="836275"/>
                  <a:pt x="2054591" y="942966"/>
                </a:cubicBezTo>
                <a:lnTo>
                  <a:pt x="2058995" y="972601"/>
                </a:lnTo>
                <a:lnTo>
                  <a:pt x="0" y="972601"/>
                </a:lnTo>
                <a:lnTo>
                  <a:pt x="0" y="61952"/>
                </a:lnTo>
                <a:lnTo>
                  <a:pt x="75605" y="42128"/>
                </a:lnTo>
                <a:cubicBezTo>
                  <a:pt x="172492" y="19804"/>
                  <a:pt x="261007" y="4735"/>
                  <a:pt x="333366" y="94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05C21D6A-A628-2443-8075-ACD2B911C6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338" y="481013"/>
            <a:ext cx="11368087" cy="58753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42BB51D-E7C1-3746-85E9-889CCB24F7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01383" y="2552298"/>
            <a:ext cx="8789234" cy="1220477"/>
          </a:xfrm>
        </p:spPr>
        <p:txBody>
          <a:bodyPr anchor="b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i="0">
                <a:solidFill>
                  <a:schemeClr val="bg1"/>
                </a:solidFill>
                <a:latin typeface="+mj-lt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E016467-0564-6D4C-BF17-F4FA3991C1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01383" y="3919840"/>
            <a:ext cx="8789234" cy="846381"/>
          </a:xfr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>
                <a:solidFill>
                  <a:schemeClr val="bg1"/>
                </a:solidFill>
                <a:latin typeface="+mn-lt"/>
                <a:ea typeface="Meiryo UI" panose="020B0604030504040204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ja-JP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689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413825" y="483781"/>
            <a:ext cx="11364350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51E21C1-74BE-0348-B8AE-3174A9AAA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852ED6-B7AC-5148-BC43-09B76E856F9F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76AF7-97C9-4365-B2B5-E20C6BB04B4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265238"/>
            <a:ext cx="10524344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14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FADF1099-92E5-4749-8E94-299FD6249EFD}"/>
              </a:ext>
            </a:extLst>
          </p:cNvPr>
          <p:cNvSpPr>
            <a:spLocks/>
          </p:cNvSpPr>
          <p:nvPr userDrawn="1"/>
        </p:nvSpPr>
        <p:spPr bwMode="auto">
          <a:xfrm>
            <a:off x="-1587" y="0"/>
            <a:ext cx="12193587" cy="2840682"/>
          </a:xfrm>
          <a:custGeom>
            <a:avLst/>
            <a:gdLst>
              <a:gd name="T0" fmla="*/ 0 w 3296"/>
              <a:gd name="T1" fmla="*/ 0 h 934"/>
              <a:gd name="T2" fmla="*/ 0 w 3296"/>
              <a:gd name="T3" fmla="*/ 775 h 934"/>
              <a:gd name="T4" fmla="*/ 973 w 3296"/>
              <a:gd name="T5" fmla="*/ 825 h 934"/>
              <a:gd name="T6" fmla="*/ 1957 w 3296"/>
              <a:gd name="T7" fmla="*/ 408 h 934"/>
              <a:gd name="T8" fmla="*/ 3032 w 3296"/>
              <a:gd name="T9" fmla="*/ 426 h 934"/>
              <a:gd name="T10" fmla="*/ 3296 w 3296"/>
              <a:gd name="T11" fmla="*/ 257 h 934"/>
              <a:gd name="T12" fmla="*/ 3296 w 3296"/>
              <a:gd name="T13" fmla="*/ 0 h 934"/>
              <a:gd name="T14" fmla="*/ 0 w 3296"/>
              <a:gd name="T15" fmla="*/ 0 h 9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296" h="934">
                <a:moveTo>
                  <a:pt x="0" y="0"/>
                </a:moveTo>
                <a:cubicBezTo>
                  <a:pt x="0" y="775"/>
                  <a:pt x="0" y="775"/>
                  <a:pt x="0" y="775"/>
                </a:cubicBezTo>
                <a:cubicBezTo>
                  <a:pt x="302" y="913"/>
                  <a:pt x="658" y="934"/>
                  <a:pt x="973" y="825"/>
                </a:cubicBezTo>
                <a:cubicBezTo>
                  <a:pt x="1311" y="708"/>
                  <a:pt x="1602" y="453"/>
                  <a:pt x="1957" y="408"/>
                </a:cubicBezTo>
                <a:cubicBezTo>
                  <a:pt x="2315" y="363"/>
                  <a:pt x="2690" y="541"/>
                  <a:pt x="3032" y="426"/>
                </a:cubicBezTo>
                <a:cubicBezTo>
                  <a:pt x="3132" y="393"/>
                  <a:pt x="3223" y="334"/>
                  <a:pt x="3296" y="257"/>
                </a:cubicBezTo>
                <a:cubicBezTo>
                  <a:pt x="3296" y="0"/>
                  <a:pt x="3296" y="0"/>
                  <a:pt x="3296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68214-BA64-4247-995E-0238E9E404F7}"/>
              </a:ext>
            </a:extLst>
          </p:cNvPr>
          <p:cNvSpPr/>
          <p:nvPr userDrawn="1"/>
        </p:nvSpPr>
        <p:spPr>
          <a:xfrm>
            <a:off x="413824" y="483781"/>
            <a:ext cx="5682176" cy="58904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745AAA3-09E3-4504-B3FD-611C81F416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55634" y="37553"/>
            <a:ext cx="5536366" cy="6820447"/>
          </a:xfrm>
          <a:custGeom>
            <a:avLst/>
            <a:gdLst>
              <a:gd name="connsiteX0" fmla="*/ 4141175 w 5285281"/>
              <a:gd name="connsiteY0" fmla="*/ 950 h 6525434"/>
              <a:gd name="connsiteX1" fmla="*/ 5222879 w 5285281"/>
              <a:gd name="connsiteY1" fmla="*/ 82101 h 6525434"/>
              <a:gd name="connsiteX2" fmla="*/ 5285281 w 5285281"/>
              <a:gd name="connsiteY2" fmla="*/ 86253 h 6525434"/>
              <a:gd name="connsiteX3" fmla="*/ 5285281 w 5285281"/>
              <a:gd name="connsiteY3" fmla="*/ 6525434 h 6525434"/>
              <a:gd name="connsiteX4" fmla="*/ 338864 w 5285281"/>
              <a:gd name="connsiteY4" fmla="*/ 6525434 h 6525434"/>
              <a:gd name="connsiteX5" fmla="*/ 355504 w 5285281"/>
              <a:gd name="connsiteY5" fmla="*/ 6284640 h 6525434"/>
              <a:gd name="connsiteX6" fmla="*/ 122536 w 5285281"/>
              <a:gd name="connsiteY6" fmla="*/ 5603772 h 6525434"/>
              <a:gd name="connsiteX7" fmla="*/ 197419 w 5285281"/>
              <a:gd name="connsiteY7" fmla="*/ 4013697 h 6525434"/>
              <a:gd name="connsiteX8" fmla="*/ 1395542 w 5285281"/>
              <a:gd name="connsiteY8" fmla="*/ 2963334 h 6525434"/>
              <a:gd name="connsiteX9" fmla="*/ 2431419 w 5285281"/>
              <a:gd name="connsiteY9" fmla="*/ 2618748 h 6525434"/>
              <a:gd name="connsiteX10" fmla="*/ 2868234 w 5285281"/>
              <a:gd name="connsiteY10" fmla="*/ 1805029 h 6525434"/>
              <a:gd name="connsiteX11" fmla="*/ 2780871 w 5285281"/>
              <a:gd name="connsiteY11" fmla="*/ 941489 h 6525434"/>
              <a:gd name="connsiteX12" fmla="*/ 3783467 w 5285281"/>
              <a:gd name="connsiteY12" fmla="*/ 36433 h 6525434"/>
              <a:gd name="connsiteX13" fmla="*/ 4141175 w 5285281"/>
              <a:gd name="connsiteY13" fmla="*/ 950 h 65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85281" h="6525434">
                <a:moveTo>
                  <a:pt x="4141175" y="950"/>
                </a:moveTo>
                <a:cubicBezTo>
                  <a:pt x="4500573" y="-8197"/>
                  <a:pt x="4864065" y="50964"/>
                  <a:pt x="5222879" y="82101"/>
                </a:cubicBezTo>
                <a:cubicBezTo>
                  <a:pt x="5243679" y="82101"/>
                  <a:pt x="5264481" y="82101"/>
                  <a:pt x="5285281" y="86253"/>
                </a:cubicBezTo>
                <a:lnTo>
                  <a:pt x="5285281" y="6525434"/>
                </a:lnTo>
                <a:cubicBezTo>
                  <a:pt x="5285281" y="6525434"/>
                  <a:pt x="5285281" y="6525434"/>
                  <a:pt x="338864" y="6525434"/>
                </a:cubicBezTo>
                <a:cubicBezTo>
                  <a:pt x="355504" y="6446553"/>
                  <a:pt x="363825" y="6363521"/>
                  <a:pt x="355504" y="6284640"/>
                </a:cubicBezTo>
                <a:cubicBezTo>
                  <a:pt x="330543" y="6043845"/>
                  <a:pt x="205739" y="5827960"/>
                  <a:pt x="122536" y="5603772"/>
                </a:cubicBezTo>
                <a:cubicBezTo>
                  <a:pt x="-64671" y="5093121"/>
                  <a:pt x="-35550" y="4503589"/>
                  <a:pt x="197419" y="4013697"/>
                </a:cubicBezTo>
                <a:cubicBezTo>
                  <a:pt x="434547" y="3523804"/>
                  <a:pt x="875523" y="3137703"/>
                  <a:pt x="1395542" y="2963334"/>
                </a:cubicBezTo>
                <a:cubicBezTo>
                  <a:pt x="1740834" y="2851240"/>
                  <a:pt x="2127728" y="2822178"/>
                  <a:pt x="2431419" y="2618748"/>
                </a:cubicBezTo>
                <a:cubicBezTo>
                  <a:pt x="2693508" y="2436077"/>
                  <a:pt x="2864074" y="2124704"/>
                  <a:pt x="2868234" y="1805029"/>
                </a:cubicBezTo>
                <a:cubicBezTo>
                  <a:pt x="2872395" y="1514414"/>
                  <a:pt x="2747590" y="1232103"/>
                  <a:pt x="2780871" y="941489"/>
                </a:cubicBezTo>
                <a:cubicBezTo>
                  <a:pt x="2834953" y="464051"/>
                  <a:pt x="3309210" y="127769"/>
                  <a:pt x="3783467" y="36433"/>
                </a:cubicBezTo>
                <a:cubicBezTo>
                  <a:pt x="3902031" y="14637"/>
                  <a:pt x="4021376" y="3999"/>
                  <a:pt x="4141175" y="95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703B7C-2DC4-C14C-A9CA-F1D21E7FC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4791637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28B953-BDF8-6C47-ADCD-D3EAF78963C3}"/>
              </a:ext>
            </a:extLst>
          </p:cNvPr>
          <p:cNvCxnSpPr>
            <a:cxnSpLocks/>
          </p:cNvCxnSpPr>
          <p:nvPr userDrawn="1"/>
        </p:nvCxnSpPr>
        <p:spPr>
          <a:xfrm>
            <a:off x="838200" y="1264837"/>
            <a:ext cx="4791636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0C521-A2C1-48E6-B26C-DFF1B4FD422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38200" y="1265238"/>
            <a:ext cx="4791637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854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8">
            <a:extLst>
              <a:ext uri="{FF2B5EF4-FFF2-40B4-BE49-F238E27FC236}">
                <a16:creationId xmlns:a16="http://schemas.microsoft.com/office/drawing/2014/main" id="{94B2908E-04B3-4B40-8DDD-1667E3F93DAE}"/>
              </a:ext>
            </a:extLst>
          </p:cNvPr>
          <p:cNvSpPr/>
          <p:nvPr userDrawn="1"/>
        </p:nvSpPr>
        <p:spPr>
          <a:xfrm rot="10800000">
            <a:off x="0" y="4362449"/>
            <a:ext cx="12192000" cy="2495550"/>
          </a:xfrm>
          <a:custGeom>
            <a:avLst/>
            <a:gdLst>
              <a:gd name="connsiteX0" fmla="*/ 0 w 12192000"/>
              <a:gd name="connsiteY0" fmla="*/ 0 h 2539624"/>
              <a:gd name="connsiteX1" fmla="*/ 12192000 w 12192000"/>
              <a:gd name="connsiteY1" fmla="*/ 0 h 2539624"/>
              <a:gd name="connsiteX2" fmla="*/ 12192000 w 12192000"/>
              <a:gd name="connsiteY2" fmla="*/ 1784674 h 2539624"/>
              <a:gd name="connsiteX3" fmla="*/ 12052232 w 12192000"/>
              <a:gd name="connsiteY3" fmla="*/ 1825247 h 2539624"/>
              <a:gd name="connsiteX4" fmla="*/ 10344150 w 12192000"/>
              <a:gd name="connsiteY4" fmla="*/ 2133600 h 2539624"/>
              <a:gd name="connsiteX5" fmla="*/ 7181850 w 12192000"/>
              <a:gd name="connsiteY5" fmla="*/ 1809750 h 2539624"/>
              <a:gd name="connsiteX6" fmla="*/ 2724150 w 12192000"/>
              <a:gd name="connsiteY6" fmla="*/ 2533650 h 2539624"/>
              <a:gd name="connsiteX7" fmla="*/ 64443 w 12192000"/>
              <a:gd name="connsiteY7" fmla="*/ 1610320 h 2539624"/>
              <a:gd name="connsiteX8" fmla="*/ 0 w 12192000"/>
              <a:gd name="connsiteY8" fmla="*/ 1575868 h 253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2539624">
                <a:moveTo>
                  <a:pt x="0" y="0"/>
                </a:moveTo>
                <a:lnTo>
                  <a:pt x="12192000" y="0"/>
                </a:lnTo>
                <a:lnTo>
                  <a:pt x="12192000" y="1784674"/>
                </a:lnTo>
                <a:lnTo>
                  <a:pt x="12052232" y="1825247"/>
                </a:lnTo>
                <a:cubicBezTo>
                  <a:pt x="11558836" y="1963688"/>
                  <a:pt x="10923588" y="2113756"/>
                  <a:pt x="10344150" y="2133600"/>
                </a:cubicBezTo>
                <a:cubicBezTo>
                  <a:pt x="9417050" y="2165350"/>
                  <a:pt x="8451850" y="1743075"/>
                  <a:pt x="7181850" y="1809750"/>
                </a:cubicBezTo>
                <a:cubicBezTo>
                  <a:pt x="5911850" y="1876425"/>
                  <a:pt x="3997325" y="2613025"/>
                  <a:pt x="2724150" y="2533650"/>
                </a:cubicBezTo>
                <a:cubicBezTo>
                  <a:pt x="1769269" y="2474119"/>
                  <a:pt x="728663" y="1962746"/>
                  <a:pt x="64443" y="1610320"/>
                </a:cubicBezTo>
                <a:lnTo>
                  <a:pt x="0" y="157586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  <a:alpha val="9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8940EE-A100-A74F-A549-CAD4DFFD1738}"/>
              </a:ext>
            </a:extLst>
          </p:cNvPr>
          <p:cNvSpPr/>
          <p:nvPr userDrawn="1"/>
        </p:nvSpPr>
        <p:spPr>
          <a:xfrm>
            <a:off x="838822" y="1721223"/>
            <a:ext cx="4857421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25A7DB0-14F0-B341-AEBA-0DC92D001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3197" y="2038570"/>
            <a:ext cx="408614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D42B85-1179-7D46-AE33-2B64EEFC44B2}"/>
              </a:ext>
            </a:extLst>
          </p:cNvPr>
          <p:cNvSpPr/>
          <p:nvPr userDrawn="1"/>
        </p:nvSpPr>
        <p:spPr>
          <a:xfrm>
            <a:off x="6495759" y="1721223"/>
            <a:ext cx="4858040" cy="4652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197AEE6-BBEC-494F-985F-3855AE4B14B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854754" y="2038570"/>
            <a:ext cx="4086666" cy="703135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C2E270DF-A15A-D547-8882-6E5797B22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9B3613A-9294-EA43-9505-F156E86E6E10}"/>
              </a:ext>
            </a:extLst>
          </p:cNvPr>
          <p:cNvCxnSpPr/>
          <p:nvPr userDrawn="1"/>
        </p:nvCxnSpPr>
        <p:spPr>
          <a:xfrm>
            <a:off x="838200" y="1264837"/>
            <a:ext cx="1052434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E4B45-6E8A-44C6-9117-DF2BA9812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3195" y="2885581"/>
            <a:ext cx="408614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B29B9FA-7273-4615-BD56-12D6427D024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1067" y="2885581"/>
            <a:ext cx="4086667" cy="31024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93508-506F-4731-B6DA-F6E8F8B0955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9/4/2023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0CFF9F-3D1C-430B-BECE-49D87C7AE9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95F5F-990E-4917-82C6-FBFD4547AFB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6">
            <a:extLst>
              <a:ext uri="{FF2B5EF4-FFF2-40B4-BE49-F238E27FC236}">
                <a16:creationId xmlns:a16="http://schemas.microsoft.com/office/drawing/2014/main" id="{E0728D6F-9DC1-CD49-A2D6-834724E8AF3F}"/>
              </a:ext>
            </a:extLst>
          </p:cNvPr>
          <p:cNvSpPr/>
          <p:nvPr userDrawn="1"/>
        </p:nvSpPr>
        <p:spPr>
          <a:xfrm>
            <a:off x="0" y="0"/>
            <a:ext cx="12181097" cy="4981942"/>
          </a:xfrm>
          <a:custGeom>
            <a:avLst/>
            <a:gdLst>
              <a:gd name="connsiteX0" fmla="*/ 0 w 2412595"/>
              <a:gd name="connsiteY0" fmla="*/ 0 h 1044036"/>
              <a:gd name="connsiteX1" fmla="*/ 2412595 w 2412595"/>
              <a:gd name="connsiteY1" fmla="*/ 0 h 1044036"/>
              <a:gd name="connsiteX2" fmla="*/ 2328863 w 2412595"/>
              <a:gd name="connsiteY2" fmla="*/ 69540 h 1044036"/>
              <a:gd name="connsiteX3" fmla="*/ 2000250 w 2412595"/>
              <a:gd name="connsiteY3" fmla="*/ 285750 h 1044036"/>
              <a:gd name="connsiteX4" fmla="*/ 1162050 w 2412595"/>
              <a:gd name="connsiteY4" fmla="*/ 400050 h 1044036"/>
              <a:gd name="connsiteX5" fmla="*/ 552450 w 2412595"/>
              <a:gd name="connsiteY5" fmla="*/ 952500 h 1044036"/>
              <a:gd name="connsiteX6" fmla="*/ 107640 w 2412595"/>
              <a:gd name="connsiteY6" fmla="*/ 1035825 h 1044036"/>
              <a:gd name="connsiteX7" fmla="*/ 0 w 2412595"/>
              <a:gd name="connsiteY7" fmla="*/ 1044036 h 104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2595" h="1044036">
                <a:moveTo>
                  <a:pt x="0" y="0"/>
                </a:moveTo>
                <a:lnTo>
                  <a:pt x="2412595" y="0"/>
                </a:lnTo>
                <a:lnTo>
                  <a:pt x="2328863" y="69540"/>
                </a:lnTo>
                <a:cubicBezTo>
                  <a:pt x="2215753" y="160139"/>
                  <a:pt x="2095500" y="245269"/>
                  <a:pt x="2000250" y="285750"/>
                </a:cubicBezTo>
                <a:cubicBezTo>
                  <a:pt x="1746250" y="393700"/>
                  <a:pt x="1403350" y="288925"/>
                  <a:pt x="1162050" y="400050"/>
                </a:cubicBezTo>
                <a:cubicBezTo>
                  <a:pt x="920750" y="511175"/>
                  <a:pt x="844550" y="841375"/>
                  <a:pt x="552450" y="952500"/>
                </a:cubicBezTo>
                <a:cubicBezTo>
                  <a:pt x="442913" y="994172"/>
                  <a:pt x="278904" y="1019770"/>
                  <a:pt x="107640" y="1035825"/>
                </a:cubicBezTo>
                <a:lnTo>
                  <a:pt x="0" y="104403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120EC90-BDC2-0E4B-9A3F-97CA90AA39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298096" cy="6858000"/>
          </a:xfrm>
          <a:custGeom>
            <a:avLst/>
            <a:gdLst>
              <a:gd name="connsiteX0" fmla="*/ 0 w 9298096"/>
              <a:gd name="connsiteY0" fmla="*/ 0 h 6858000"/>
              <a:gd name="connsiteX1" fmla="*/ 8705997 w 9298096"/>
              <a:gd name="connsiteY1" fmla="*/ 0 h 6858000"/>
              <a:gd name="connsiteX2" fmla="*/ 8676710 w 9298096"/>
              <a:gd name="connsiteY2" fmla="*/ 366601 h 6858000"/>
              <a:gd name="connsiteX3" fmla="*/ 9086747 w 9298096"/>
              <a:gd name="connsiteY3" fmla="*/ 1403199 h 6858000"/>
              <a:gd name="connsiteX4" fmla="*/ 9297958 w 9298096"/>
              <a:gd name="connsiteY4" fmla="*/ 2314162 h 6858000"/>
              <a:gd name="connsiteX5" fmla="*/ 9298096 w 9298096"/>
              <a:gd name="connsiteY5" fmla="*/ 2513013 h 6858000"/>
              <a:gd name="connsiteX6" fmla="*/ 6405563 w 9298096"/>
              <a:gd name="connsiteY6" fmla="*/ 2513013 h 6858000"/>
              <a:gd name="connsiteX7" fmla="*/ 6405563 w 9298096"/>
              <a:gd name="connsiteY7" fmla="*/ 5528005 h 6858000"/>
              <a:gd name="connsiteX8" fmla="*/ 6380081 w 9298096"/>
              <a:gd name="connsiteY8" fmla="*/ 5533593 h 6858000"/>
              <a:gd name="connsiteX9" fmla="*/ 5022973 w 9298096"/>
              <a:gd name="connsiteY9" fmla="*/ 5947798 h 6858000"/>
              <a:gd name="connsiteX10" fmla="*/ 4312498 w 9298096"/>
              <a:gd name="connsiteY10" fmla="*/ 6826871 h 6858000"/>
              <a:gd name="connsiteX11" fmla="*/ 4305141 w 9298096"/>
              <a:gd name="connsiteY11" fmla="*/ 6858000 h 6858000"/>
              <a:gd name="connsiteX12" fmla="*/ 0 w 9298096"/>
              <a:gd name="connsiteY1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98096" h="6858000">
                <a:moveTo>
                  <a:pt x="0" y="0"/>
                </a:moveTo>
                <a:cubicBezTo>
                  <a:pt x="0" y="0"/>
                  <a:pt x="0" y="0"/>
                  <a:pt x="8705997" y="0"/>
                </a:cubicBezTo>
                <a:cubicBezTo>
                  <a:pt x="8676710" y="120093"/>
                  <a:pt x="8662063" y="246508"/>
                  <a:pt x="8676710" y="366601"/>
                </a:cubicBezTo>
                <a:cubicBezTo>
                  <a:pt x="8720642" y="733203"/>
                  <a:pt x="8940304" y="1061881"/>
                  <a:pt x="9086747" y="1403199"/>
                </a:cubicBezTo>
                <a:cubicBezTo>
                  <a:pt x="9210308" y="1694743"/>
                  <a:pt x="9280326" y="2003174"/>
                  <a:pt x="9297958" y="2314162"/>
                </a:cubicBezTo>
                <a:lnTo>
                  <a:pt x="9298096" y="2513013"/>
                </a:lnTo>
                <a:lnTo>
                  <a:pt x="6405563" y="2513013"/>
                </a:lnTo>
                <a:lnTo>
                  <a:pt x="6405563" y="5528005"/>
                </a:lnTo>
                <a:lnTo>
                  <a:pt x="6380081" y="5533593"/>
                </a:lnTo>
                <a:cubicBezTo>
                  <a:pt x="5907118" y="5632552"/>
                  <a:pt x="5423859" y="5715512"/>
                  <a:pt x="5022973" y="5947798"/>
                </a:cubicBezTo>
                <a:cubicBezTo>
                  <a:pt x="4677003" y="6156381"/>
                  <a:pt x="4421644" y="6475183"/>
                  <a:pt x="4312498" y="6826871"/>
                </a:cubicBezTo>
                <a:lnTo>
                  <a:pt x="430514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8985295-F0BC-9B4D-981C-D474C9EDECD0}"/>
              </a:ext>
            </a:extLst>
          </p:cNvPr>
          <p:cNvSpPr/>
          <p:nvPr userDrawn="1"/>
        </p:nvSpPr>
        <p:spPr>
          <a:xfrm>
            <a:off x="6405102" y="2512661"/>
            <a:ext cx="5284607" cy="43453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CB02C94-6046-2E46-BE22-98A994B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867" y="2763704"/>
            <a:ext cx="4559075" cy="583800"/>
          </a:xfrm>
        </p:spPr>
        <p:txBody>
          <a:bodyPr lIns="91440" rIns="91440">
            <a:noAutofit/>
          </a:bodyPr>
          <a:lstStyle>
            <a:lvl1pPr>
              <a:defRPr sz="2400" b="1" i="0" spc="150" baseline="0">
                <a:solidFill>
                  <a:schemeClr val="accent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0620B5-CD54-A44A-A690-BB5E58FBDA77}"/>
              </a:ext>
            </a:extLst>
          </p:cNvPr>
          <p:cNvCxnSpPr>
            <a:cxnSpLocks/>
          </p:cNvCxnSpPr>
          <p:nvPr userDrawn="1"/>
        </p:nvCxnSpPr>
        <p:spPr>
          <a:xfrm>
            <a:off x="6767867" y="3347504"/>
            <a:ext cx="4443697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3D35FF-5668-47B8-A93C-30923509CC0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767513" y="3348038"/>
            <a:ext cx="4559074" cy="30083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7143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C4EB4B-30F5-5541-B2A0-6BD04D010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A8E3A-8DBF-0542-BC99-444DCA0CC2C2}" type="datetimeFigureOut">
              <a:rPr lang="en-US" smtClean="0"/>
              <a:t>9/4/2023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7956-7D4F-5346-B8DD-3653B600E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3002F-D6EA-CF48-8F44-2316036B2B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B7248-6025-0744-9C6E-BC6F9FDB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367D3-6495-C045-872D-F4C6CB656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C2195-E771-AB42-B5A7-7832D8F41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A8E3A-8DBF-0542-BC99-444DCA0CC2C2}" type="datetimeFigureOut">
              <a:rPr lang="en-US" smtClean="0"/>
              <a:pPr/>
              <a:t>9/4/2023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F28BA-DFC0-3946-9FE9-DE388CB020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F77CB-EF35-DF4C-95FE-31419B6CA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36940" y="6492875"/>
            <a:ext cx="4168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002F-D6EA-CF48-8F44-2316036B2B8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2" r:id="rId3"/>
    <p:sldLayoutId id="2147483687" r:id="rId4"/>
    <p:sldLayoutId id="2147483693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accent1"/>
          </a:solidFill>
          <a:latin typeface="+mj-lt"/>
          <a:ea typeface="Meiryo UI" panose="020B0604030504040204" pitchFamily="34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5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Font typeface="Arial" panose="020B0604020202020204" pitchFamily="34" charset="0"/>
        <a:buChar char="•"/>
        <a:defRPr sz="1400" kern="1200" spc="150" baseline="0">
          <a:solidFill>
            <a:schemeClr val="tx1"/>
          </a:solidFill>
          <a:latin typeface="+mn-lt"/>
          <a:ea typeface="Meiryo UI" panose="020B060403050404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flowers">
            <a:extLst>
              <a:ext uri="{FF2B5EF4-FFF2-40B4-BE49-F238E27FC236}">
                <a16:creationId xmlns:a16="http://schemas.microsoft.com/office/drawing/2014/main" id="{5A8C014E-25AF-4B1A-85C4-1B34CBEC7EE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alphaModFix amt="35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AC74C4-23B8-9B82-C31E-6F73CBE814A7}"/>
              </a:ext>
            </a:extLst>
          </p:cNvPr>
          <p:cNvSpPr/>
          <p:nvPr/>
        </p:nvSpPr>
        <p:spPr>
          <a:xfrm>
            <a:off x="410549" y="462188"/>
            <a:ext cx="113671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impact of Buddhism </a:t>
            </a:r>
          </a:p>
          <a:p>
            <a:pPr algn="ctr"/>
            <a:r>
              <a:rPr lang="en-US" sz="48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on life today (part 2).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E0C4D-C98F-93F7-62A2-86566E4C090C}"/>
              </a:ext>
            </a:extLst>
          </p:cNvPr>
          <p:cNvSpPr txBox="1"/>
          <p:nvPr/>
        </p:nvSpPr>
        <p:spPr>
          <a:xfrm>
            <a:off x="634484" y="2266541"/>
            <a:ext cx="111220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u="sng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Key Question…</a:t>
            </a:r>
          </a:p>
          <a:p>
            <a:r>
              <a:rPr lang="en-GB" sz="3000" b="1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What is the evidence that Buddhism is an influential religion in the 21</a:t>
            </a:r>
            <a:r>
              <a:rPr lang="en-GB" sz="3000" b="1" baseline="30000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st</a:t>
            </a:r>
            <a:r>
              <a:rPr lang="en-GB" sz="3000" b="1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Century?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C71915-F627-DEFF-A324-536BA8C8CC98}"/>
              </a:ext>
            </a:extLst>
          </p:cNvPr>
          <p:cNvSpPr txBox="1"/>
          <p:nvPr/>
        </p:nvSpPr>
        <p:spPr>
          <a:xfrm>
            <a:off x="540204" y="4181282"/>
            <a:ext cx="10908458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3200" b="1" u="sng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begin…</a:t>
            </a:r>
          </a:p>
          <a:p>
            <a:r>
              <a:rPr lang="en-GB" sz="200" b="1" u="sng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200" b="1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GB" sz="2800" b="1" dirty="0">
                <a:solidFill>
                  <a:srgbClr val="9900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Note down up to five examples of where you have seen examples of Buddhist symbolism, teachings or beliefs you have noticed outside of your RE lessons.</a:t>
            </a:r>
          </a:p>
        </p:txBody>
      </p:sp>
      <p:pic>
        <p:nvPicPr>
          <p:cNvPr id="2050" name="Picture 2" descr="Buddhism Gif - Gif Abyss">
            <a:extLst>
              <a:ext uri="{FF2B5EF4-FFF2-40B4-BE49-F238E27FC236}">
                <a16:creationId xmlns:a16="http://schemas.microsoft.com/office/drawing/2014/main" id="{4D5E3E94-B733-083C-D926-E1ABF5D04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51" y="2341887"/>
            <a:ext cx="1711065" cy="18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corative element with lotus flowers water lily Vector Image">
            <a:extLst>
              <a:ext uri="{FF2B5EF4-FFF2-40B4-BE49-F238E27FC236}">
                <a16:creationId xmlns:a16="http://schemas.microsoft.com/office/drawing/2014/main" id="{5B8D9AA1-E043-A571-68F3-0EB4EA9EB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10086391" y="4690631"/>
            <a:ext cx="2002453" cy="19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651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2416F62-B9EE-0032-775F-078052DC07F4}"/>
              </a:ext>
            </a:extLst>
          </p:cNvPr>
          <p:cNvSpPr txBox="1"/>
          <p:nvPr/>
        </p:nvSpPr>
        <p:spPr>
          <a:xfrm>
            <a:off x="1" y="124657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impact of Buddhism on life today </a:t>
            </a:r>
          </a:p>
          <a:p>
            <a:pPr algn="ctr"/>
            <a:r>
              <a:rPr lang="en-US" sz="32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(part 2).</a:t>
            </a:r>
            <a:endParaRPr lang="en-US" sz="4000" b="1" spc="50" dirty="0">
              <a:ln w="19050" cmpd="sng">
                <a:solidFill>
                  <a:srgbClr val="990033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19" name="Picture 18" descr="Close-up of female athlete showing Buddha tattoo on leg — muscular, woman -  Stock Photo | #216970400">
            <a:extLst>
              <a:ext uri="{FF2B5EF4-FFF2-40B4-BE49-F238E27FC236}">
                <a16:creationId xmlns:a16="http://schemas.microsoft.com/office/drawing/2014/main" id="{B68A01B2-F6DA-6DB6-292F-162C98570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" t="12448" r="5622" b="28354"/>
          <a:stretch/>
        </p:blipFill>
        <p:spPr bwMode="auto">
          <a:xfrm>
            <a:off x="6614004" y="1917058"/>
            <a:ext cx="2339340" cy="2083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Towneley Garden Centre - British Garden Centres">
            <a:extLst>
              <a:ext uri="{FF2B5EF4-FFF2-40B4-BE49-F238E27FC236}">
                <a16:creationId xmlns:a16="http://schemas.microsoft.com/office/drawing/2014/main" id="{C39A98CD-1013-C73F-627F-461C55ABEE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80"/>
          <a:stretch/>
        </p:blipFill>
        <p:spPr bwMode="auto">
          <a:xfrm>
            <a:off x="9055100" y="1936107"/>
            <a:ext cx="2178050" cy="2064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Setting Up A Buddhist Shrine At Home">
            <a:extLst>
              <a:ext uri="{FF2B5EF4-FFF2-40B4-BE49-F238E27FC236}">
                <a16:creationId xmlns:a16="http://schemas.microsoft.com/office/drawing/2014/main" id="{8E186133-3B79-C147-8398-62F5D6CF94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6" t="3818" r="7360"/>
          <a:stretch/>
        </p:blipFill>
        <p:spPr bwMode="auto">
          <a:xfrm>
            <a:off x="6597015" y="4185920"/>
            <a:ext cx="2372360" cy="1972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6&quot; Buddha Head Planter #761196">
            <a:extLst>
              <a:ext uri="{FF2B5EF4-FFF2-40B4-BE49-F238E27FC236}">
                <a16:creationId xmlns:a16="http://schemas.microsoft.com/office/drawing/2014/main" id="{1AD14811-A090-D1D1-C769-3DDCC18F6C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" r="3964" b="4710"/>
          <a:stretch/>
        </p:blipFill>
        <p:spPr bwMode="auto">
          <a:xfrm>
            <a:off x="9076055" y="4166235"/>
            <a:ext cx="2176145" cy="2007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90078B9-EB76-0773-6766-F6EF8299C8D7}"/>
              </a:ext>
            </a:extLst>
          </p:cNvPr>
          <p:cNvSpPr txBox="1"/>
          <p:nvPr/>
        </p:nvSpPr>
        <p:spPr>
          <a:xfrm>
            <a:off x="883816" y="1874870"/>
            <a:ext cx="48078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 and complete…</a:t>
            </a:r>
          </a:p>
          <a:p>
            <a:r>
              <a:rPr lang="en-GB" sz="4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32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Read the information you will be given and answer the questions about the images on the sheet.</a:t>
            </a:r>
          </a:p>
        </p:txBody>
      </p:sp>
      <p:pic>
        <p:nvPicPr>
          <p:cNvPr id="1026" name="Picture 2" descr="lotus flowers bp, lotus , reflection , on , water , pink - Free animated  GIF - PicMix">
            <a:extLst>
              <a:ext uri="{FF2B5EF4-FFF2-40B4-BE49-F238E27FC236}">
                <a16:creationId xmlns:a16="http://schemas.microsoft.com/office/drawing/2014/main" id="{9FB8872B-0783-C1A0-D9B5-F864D3FDF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10" y="4655357"/>
            <a:ext cx="1518168" cy="157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otus Flower Pink Sticker for iOS &amp; Android | GIPHY">
            <a:extLst>
              <a:ext uri="{FF2B5EF4-FFF2-40B4-BE49-F238E27FC236}">
                <a16:creationId xmlns:a16="http://schemas.microsoft.com/office/drawing/2014/main" id="{23C3953F-6775-247D-B80C-DFEEA78B6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16" y="4715714"/>
            <a:ext cx="1518167" cy="15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Lotus Flower Pink Sticker for iOS &amp; Android | GIPHY">
            <a:extLst>
              <a:ext uri="{FF2B5EF4-FFF2-40B4-BE49-F238E27FC236}">
                <a16:creationId xmlns:a16="http://schemas.microsoft.com/office/drawing/2014/main" id="{DD93705F-85F3-1CA3-459F-AE8ACD283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404" y="4715714"/>
            <a:ext cx="1518167" cy="15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Decorative element with lotus flowers water lily Vector Image">
            <a:extLst>
              <a:ext uri="{FF2B5EF4-FFF2-40B4-BE49-F238E27FC236}">
                <a16:creationId xmlns:a16="http://schemas.microsoft.com/office/drawing/2014/main" id="{9834C791-1B4B-30A9-867C-183F9C5672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10077060" y="4830592"/>
            <a:ext cx="2002453" cy="19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2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45BD94-B506-EAA7-F4E5-4B6B0FF21A2B}"/>
              </a:ext>
            </a:extLst>
          </p:cNvPr>
          <p:cNvSpPr txBox="1"/>
          <p:nvPr/>
        </p:nvSpPr>
        <p:spPr>
          <a:xfrm>
            <a:off x="1" y="647176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impact of Buddhism on life today </a:t>
            </a:r>
          </a:p>
          <a:p>
            <a:pPr algn="ctr"/>
            <a:r>
              <a:rPr lang="en-US" sz="32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(part 2).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53153-A529-793A-D7E1-57D9C8A119A5}"/>
              </a:ext>
            </a:extLst>
          </p:cNvPr>
          <p:cNvSpPr txBox="1"/>
          <p:nvPr/>
        </p:nvSpPr>
        <p:spPr>
          <a:xfrm>
            <a:off x="603895" y="1902862"/>
            <a:ext cx="10975395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 you think?</a:t>
            </a:r>
            <a:r>
              <a:rPr lang="en-GB" sz="4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After reading all the information what is your opinion about the requests about the use of images of Buddha?</a:t>
            </a:r>
          </a:p>
          <a:p>
            <a:endParaRPr lang="en-GB" sz="1600" b="1" dirty="0">
              <a:solidFill>
                <a:srgbClr val="B8007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 the requests reasonable?</a:t>
            </a:r>
          </a:p>
          <a:p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Are they a bit over the top?</a:t>
            </a:r>
          </a:p>
          <a:p>
            <a:endParaRPr lang="en-GB" sz="1600" b="1" dirty="0">
              <a:solidFill>
                <a:srgbClr val="B8007B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r>
              <a:rPr lang="en-GB" sz="2800" b="1" dirty="0">
                <a:solidFill>
                  <a:srgbClr val="7E0054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Give examples of how symbols of other faiths are used.</a:t>
            </a:r>
          </a:p>
          <a:p>
            <a:r>
              <a:rPr lang="en-GB" sz="2800" b="1" dirty="0">
                <a:solidFill>
                  <a:srgbClr val="7E0054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do you think other faiths think about the use of their religious symbols? Explain with examples.</a:t>
            </a:r>
          </a:p>
        </p:txBody>
      </p:sp>
      <p:pic>
        <p:nvPicPr>
          <p:cNvPr id="6" name="Picture 4" descr="Decorative element with lotus flowers water lily Vector Image">
            <a:extLst>
              <a:ext uri="{FF2B5EF4-FFF2-40B4-BE49-F238E27FC236}">
                <a16:creationId xmlns:a16="http://schemas.microsoft.com/office/drawing/2014/main" id="{4EE1E58D-2296-3FFE-B3D8-FB0FD076B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9972285" y="4649617"/>
            <a:ext cx="2002453" cy="19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7173B7-CD26-516F-1E36-9A2278A6A787}"/>
              </a:ext>
            </a:extLst>
          </p:cNvPr>
          <p:cNvSpPr txBox="1"/>
          <p:nvPr/>
        </p:nvSpPr>
        <p:spPr>
          <a:xfrm>
            <a:off x="6658945" y="3663735"/>
            <a:ext cx="4591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Explain you answers.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9523A-D8C2-769E-61E8-A2F3AD404641}"/>
              </a:ext>
            </a:extLst>
          </p:cNvPr>
          <p:cNvSpPr/>
          <p:nvPr/>
        </p:nvSpPr>
        <p:spPr>
          <a:xfrm>
            <a:off x="6118456" y="3500028"/>
            <a:ext cx="646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solidFill>
                  <a:srgbClr val="B8007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34823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1DB4E4-251B-A385-AF04-A26A81EACC00}"/>
              </a:ext>
            </a:extLst>
          </p:cNvPr>
          <p:cNvSpPr txBox="1"/>
          <p:nvPr/>
        </p:nvSpPr>
        <p:spPr>
          <a:xfrm>
            <a:off x="482598" y="820073"/>
            <a:ext cx="561340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Review.</a:t>
            </a:r>
            <a:r>
              <a:rPr lang="en-GB" sz="400" b="1" u="sng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r>
              <a:rPr lang="en-GB" sz="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 </a:t>
            </a:r>
          </a:p>
          <a:p>
            <a:r>
              <a:rPr lang="en-GB" sz="2800" b="1" dirty="0">
                <a:solidFill>
                  <a:srgbClr val="B8007B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Note down three advantages and three disadvantages of the non-religious use of religious images. </a:t>
            </a:r>
            <a:endParaRPr lang="en-GB" sz="2800" b="1" dirty="0">
              <a:solidFill>
                <a:srgbClr val="7E0054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B9AC8E6B-E1AB-414C-05C0-1707F0180A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129181"/>
              </p:ext>
            </p:extLst>
          </p:nvPr>
        </p:nvGraphicFramePr>
        <p:xfrm>
          <a:off x="509238" y="3863757"/>
          <a:ext cx="5448358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1852">
                  <a:extLst>
                    <a:ext uri="{9D8B030D-6E8A-4147-A177-3AD203B41FA5}">
                      <a16:colId xmlns:a16="http://schemas.microsoft.com/office/drawing/2014/main" val="4124867934"/>
                    </a:ext>
                  </a:extLst>
                </a:gridCol>
                <a:gridCol w="2836506">
                  <a:extLst>
                    <a:ext uri="{9D8B030D-6E8A-4147-A177-3AD203B41FA5}">
                      <a16:colId xmlns:a16="http://schemas.microsoft.com/office/drawing/2014/main" val="2562493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Advantages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600" dirty="0"/>
                        <a:t>Disadvantages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543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96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81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59084"/>
                  </a:ext>
                </a:extLst>
              </a:tr>
            </a:tbl>
          </a:graphicData>
        </a:graphic>
      </p:graphicFrame>
      <p:pic>
        <p:nvPicPr>
          <p:cNvPr id="7" name="Picture 4" descr="Decorative element with lotus flowers water lily Vector Image">
            <a:extLst>
              <a:ext uri="{FF2B5EF4-FFF2-40B4-BE49-F238E27FC236}">
                <a16:creationId xmlns:a16="http://schemas.microsoft.com/office/drawing/2014/main" id="{EE926762-C9D0-434B-E9C3-B9380D667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>
            <a:off x="4373364" y="4608976"/>
            <a:ext cx="2002453" cy="19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ecorative element with lotus flowers water lily Vector Image">
            <a:extLst>
              <a:ext uri="{FF2B5EF4-FFF2-40B4-BE49-F238E27FC236}">
                <a16:creationId xmlns:a16="http://schemas.microsoft.com/office/drawing/2014/main" id="{F06C9F49-766F-83D2-B77D-751AFDAF5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7"/>
          <a:stretch/>
        </p:blipFill>
        <p:spPr bwMode="auto">
          <a:xfrm flipH="1">
            <a:off x="91016" y="4608975"/>
            <a:ext cx="2002453" cy="197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Lotus Flower Pink Sticker for iOS &amp; Android | GIPHY">
            <a:extLst>
              <a:ext uri="{FF2B5EF4-FFF2-40B4-BE49-F238E27FC236}">
                <a16:creationId xmlns:a16="http://schemas.microsoft.com/office/drawing/2014/main" id="{4CDA8A1E-17C1-11C3-2C5C-CAEC95257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6" y="5339833"/>
            <a:ext cx="1518167" cy="15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Placeholder 12" descr="A row of gold statues&#10;&#10;Description automatically generated">
            <a:extLst>
              <a:ext uri="{FF2B5EF4-FFF2-40B4-BE49-F238E27FC236}">
                <a16:creationId xmlns:a16="http://schemas.microsoft.com/office/drawing/2014/main" id="{B7B5BFEB-65B2-1630-9744-E513067407B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8933" b="16798"/>
          <a:stretch/>
        </p:blipFill>
        <p:spPr>
          <a:xfrm>
            <a:off x="6501657" y="289482"/>
            <a:ext cx="5690343" cy="6545759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7F8FB9E-DE05-B365-2C68-461727ABF183}"/>
              </a:ext>
            </a:extLst>
          </p:cNvPr>
          <p:cNvSpPr txBox="1"/>
          <p:nvPr/>
        </p:nvSpPr>
        <p:spPr>
          <a:xfrm>
            <a:off x="-186615" y="33295"/>
            <a:ext cx="12027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The impact of Buddhism on life today </a:t>
            </a:r>
            <a:r>
              <a:rPr lang="en-US" sz="3200" b="1" spc="50" dirty="0">
                <a:ln w="19050" cmpd="sng">
                  <a:solidFill>
                    <a:srgbClr val="990033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(part 2).</a:t>
            </a:r>
          </a:p>
        </p:txBody>
      </p:sp>
      <p:pic>
        <p:nvPicPr>
          <p:cNvPr id="15" name="Picture 4" descr="Dharma wheel on Make a GIF">
            <a:extLst>
              <a:ext uri="{FF2B5EF4-FFF2-40B4-BE49-F238E27FC236}">
                <a16:creationId xmlns:a16="http://schemas.microsoft.com/office/drawing/2014/main" id="{DDE4FF47-78B3-8F32-C989-46951F47E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47" y="1360849"/>
            <a:ext cx="1597723" cy="15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Dharma wheel on Make a GIF">
            <a:extLst>
              <a:ext uri="{FF2B5EF4-FFF2-40B4-BE49-F238E27FC236}">
                <a16:creationId xmlns:a16="http://schemas.microsoft.com/office/drawing/2014/main" id="{4AD1F904-DE27-7E71-20E8-09A045D5F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40" y="2537710"/>
            <a:ext cx="1163130" cy="11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harma wheel on Make a GIF">
            <a:extLst>
              <a:ext uri="{FF2B5EF4-FFF2-40B4-BE49-F238E27FC236}">
                <a16:creationId xmlns:a16="http://schemas.microsoft.com/office/drawing/2014/main" id="{FF3369CD-3A4F-AC7B-AD14-A1F2B0AAA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061" y="1421452"/>
            <a:ext cx="929866" cy="9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08186"/>
      </p:ext>
    </p:extLst>
  </p:cSld>
  <p:clrMapOvr>
    <a:masterClrMapping/>
  </p:clrMapOvr>
</p:sld>
</file>

<file path=ppt/theme/theme1.xml><?xml version="1.0" encoding="utf-8"?>
<a:theme xmlns:a="http://schemas.openxmlformats.org/drawingml/2006/main" name="Creative Gradient ">
  <a:themeElements>
    <a:clrScheme name="Japan 1">
      <a:dk1>
        <a:srgbClr val="000000"/>
      </a:dk1>
      <a:lt1>
        <a:srgbClr val="FFFFFF"/>
      </a:lt1>
      <a:dk2>
        <a:srgbClr val="073A4B"/>
      </a:dk2>
      <a:lt2>
        <a:srgbClr val="E7E6E6"/>
      </a:lt2>
      <a:accent1>
        <a:srgbClr val="EE476E"/>
      </a:accent1>
      <a:accent2>
        <a:srgbClr val="E3B95A"/>
      </a:accent2>
      <a:accent3>
        <a:srgbClr val="07D69F"/>
      </a:accent3>
      <a:accent4>
        <a:srgbClr val="118AB1"/>
      </a:accent4>
      <a:accent5>
        <a:srgbClr val="073A4B"/>
      </a:accent5>
      <a:accent6>
        <a:srgbClr val="E7ECF2"/>
      </a:accent6>
      <a:hlink>
        <a:srgbClr val="E7456B"/>
      </a:hlink>
      <a:folHlink>
        <a:srgbClr val="F0C55F"/>
      </a:folHlink>
    </a:clrScheme>
    <a:fontScheme name="Japanese Template">
      <a:majorFont>
        <a:latin typeface="Meiryo UI"/>
        <a:ea typeface=""/>
        <a:cs typeface=""/>
      </a:majorFont>
      <a:minorFont>
        <a:latin typeface="Meiryo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ED9C639-84DE-47D6-9311-DE22D096325C}" vid="{8897FD28-C2C5-4A9F-A28F-BC63F57A39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Cherry blossom petals presentation</Template>
  <TotalTime>7072</TotalTime>
  <Words>217</Words>
  <Application>Microsoft Office PowerPoint</Application>
  <PresentationFormat>Widescreen</PresentationFormat>
  <Paragraphs>33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Meiryo UI</vt:lpstr>
      <vt:lpstr>Arial</vt:lpstr>
      <vt:lpstr>Calibri</vt:lpstr>
      <vt:lpstr>Cavolini</vt:lpstr>
      <vt:lpstr>Creative Gradient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 Marshall</dc:creator>
  <cp:lastModifiedBy>W Marshall</cp:lastModifiedBy>
  <cp:revision>3</cp:revision>
  <dcterms:created xsi:type="dcterms:W3CDTF">2023-08-11T14:05:34Z</dcterms:created>
  <dcterms:modified xsi:type="dcterms:W3CDTF">2023-09-04T11:36:17Z</dcterms:modified>
</cp:coreProperties>
</file>