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8"/>
  </p:notesMasterIdLst>
  <p:handoutMasterIdLst>
    <p:handoutMasterId r:id="rId9"/>
  </p:handoutMasterIdLst>
  <p:sldIdLst>
    <p:sldId id="307" r:id="rId5"/>
    <p:sldId id="306" r:id="rId6"/>
    <p:sldId id="308" r:id="rId7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E5"/>
    <a:srgbClr val="FFF7E7"/>
    <a:srgbClr val="FFFFCC"/>
    <a:srgbClr val="FFDBB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967" autoAdjust="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9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86346-59A2-4282-9A64-05524C79D8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61D54C-AFC8-47F5-B030-A8ED60D0880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6B27D-C1ED-4C55-9062-2279210E96ED}" type="datetime1">
              <a:rPr lang="en-GB" smtClean="0"/>
              <a:t>11/12/2023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3D8396-DC49-433C-84C0-BD573781E5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A06B3-9442-49D9-BE03-080DCCEA199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AD26-F754-4E27-9D95-B069583ABB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084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1EAF8-BEF3-4EDD-99CF-6435314FE1C9}" type="datetime1">
              <a:rPr lang="en-GB" smtClean="0"/>
              <a:pPr/>
              <a:t>11/12/2023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72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27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487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Graphic 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1" name="Graphic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23" name="Graphic 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Graphic 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5" name="Graphic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7" name="Graphic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3" name="Graphic 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Graphic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1" name="Graphic 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raphic 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Quarter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/>
          <a:stretch/>
        </p:blipFill>
        <p:spPr/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C25F72-F9A7-42F9-9720-0801ED77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9/3/20XX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en-GB" smtClean="0"/>
              <a:pPr rtl="0"/>
              <a:t>1</a:t>
            </a:fld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60FEA4-4B12-6E90-A30F-1655F32DE051}"/>
              </a:ext>
            </a:extLst>
          </p:cNvPr>
          <p:cNvSpPr/>
          <p:nvPr/>
        </p:nvSpPr>
        <p:spPr>
          <a:xfrm>
            <a:off x="-1" y="60969"/>
            <a:ext cx="118778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spc="5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The Impact of Buddhism  </a:t>
            </a:r>
          </a:p>
          <a:p>
            <a:r>
              <a:rPr lang="en-US" sz="5400" b="1" spc="5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                          on Life </a:t>
            </a:r>
            <a:r>
              <a:rPr lang="en-US" sz="5400" b="1" spc="5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Today.</a:t>
            </a:r>
          </a:p>
        </p:txBody>
      </p:sp>
      <p:pic>
        <p:nvPicPr>
          <p:cNvPr id="1028" name="Picture 4" descr="Dharma wheel on Make a GIF">
            <a:extLst>
              <a:ext uri="{FF2B5EF4-FFF2-40B4-BE49-F238E27FC236}">
                <a16:creationId xmlns:a16="http://schemas.microsoft.com/office/drawing/2014/main" id="{DA3764A3-958F-374E-9690-4E7A3AFAA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97" y="2530058"/>
            <a:ext cx="3707971" cy="370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2C654EF-4731-7DD1-0186-10B2577DEFBB}"/>
              </a:ext>
            </a:extLst>
          </p:cNvPr>
          <p:cNvSpPr txBox="1"/>
          <p:nvPr/>
        </p:nvSpPr>
        <p:spPr>
          <a:xfrm>
            <a:off x="4730624" y="2490479"/>
            <a:ext cx="76293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0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Key Question…</a:t>
            </a:r>
          </a:p>
          <a:p>
            <a:r>
              <a:rPr lang="en-GB" sz="30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What is Buddhism all about?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2D28FD-94D2-51BA-5BFF-8D36827547B1}"/>
              </a:ext>
            </a:extLst>
          </p:cNvPr>
          <p:cNvSpPr txBox="1"/>
          <p:nvPr/>
        </p:nvSpPr>
        <p:spPr>
          <a:xfrm>
            <a:off x="5141166" y="3840391"/>
            <a:ext cx="68206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GB" sz="32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To begin…</a:t>
            </a:r>
          </a:p>
          <a:p>
            <a:r>
              <a:rPr lang="en-GB" sz="200" b="1" u="sng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GB" sz="32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GB" sz="30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Note down five things you  </a:t>
            </a:r>
          </a:p>
          <a:p>
            <a:r>
              <a:rPr lang="en-GB" sz="30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already know about Buddhism.</a:t>
            </a:r>
          </a:p>
        </p:txBody>
      </p:sp>
      <p:pic>
        <p:nvPicPr>
          <p:cNvPr id="1030" name="Picture 6" descr="Chakra Manipura Hinduism Energy - lotus flower png download - 1600*1329 ...">
            <a:extLst>
              <a:ext uri="{FF2B5EF4-FFF2-40B4-BE49-F238E27FC236}">
                <a16:creationId xmlns:a16="http://schemas.microsoft.com/office/drawing/2014/main" id="{977D852E-1280-F5A8-D079-4FD21F07E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9" y="938132"/>
            <a:ext cx="1868925" cy="155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Chakra Manipura Hinduism Energy - lotus flower png download - 1600*1329 ...">
            <a:extLst>
              <a:ext uri="{FF2B5EF4-FFF2-40B4-BE49-F238E27FC236}">
                <a16:creationId xmlns:a16="http://schemas.microsoft.com/office/drawing/2014/main" id="{BE96D50F-282F-1169-F821-CECC29DB2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916" y="1027409"/>
            <a:ext cx="1203645" cy="99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hakra Manipura Hinduism Energy - lotus flower png download - 1600*1329 ...">
            <a:extLst>
              <a:ext uri="{FF2B5EF4-FFF2-40B4-BE49-F238E27FC236}">
                <a16:creationId xmlns:a16="http://schemas.microsoft.com/office/drawing/2014/main" id="{38BB9F5C-FECE-F80A-BD50-AF7D29A97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62" y="1027409"/>
            <a:ext cx="793095" cy="65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hakra Manipura Hinduism Energy - lotus flower png download - 1600*1329 ...">
            <a:extLst>
              <a:ext uri="{FF2B5EF4-FFF2-40B4-BE49-F238E27FC236}">
                <a16:creationId xmlns:a16="http://schemas.microsoft.com/office/drawing/2014/main" id="{F3DC4277-D15A-038C-B6E7-744D6D9AE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43" y="1040947"/>
            <a:ext cx="643810" cy="53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hakra Manipura Hinduism Energy - lotus flower png download - 1600*1329 ...">
            <a:extLst>
              <a:ext uri="{FF2B5EF4-FFF2-40B4-BE49-F238E27FC236}">
                <a16:creationId xmlns:a16="http://schemas.microsoft.com/office/drawing/2014/main" id="{054F5B3B-8616-9D42-8043-B3A02A0B6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16" y="1062717"/>
            <a:ext cx="643810" cy="53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ransparent Background Lotus Flower Clip Art : To search on pikpng now ...">
            <a:extLst>
              <a:ext uri="{FF2B5EF4-FFF2-40B4-BE49-F238E27FC236}">
                <a16:creationId xmlns:a16="http://schemas.microsoft.com/office/drawing/2014/main" id="{A2934DD4-573C-AEC8-B82A-1BFEE949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221" y="5159829"/>
            <a:ext cx="1772100" cy="199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ee related image detail. Chinese Style Cartoon Pink Flowers Pink, Lotus, Pink Flowers, Lotus ...">
            <a:extLst>
              <a:ext uri="{FF2B5EF4-FFF2-40B4-BE49-F238E27FC236}">
                <a16:creationId xmlns:a16="http://schemas.microsoft.com/office/drawing/2014/main" id="{3760C7B6-3423-3DC9-B9C8-426F4CD9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343" y="5085901"/>
            <a:ext cx="1772100" cy="17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B91B5-3A12-FE4F-0146-3E51195B63F2}"/>
              </a:ext>
            </a:extLst>
          </p:cNvPr>
          <p:cNvSpPr/>
          <p:nvPr/>
        </p:nvSpPr>
        <p:spPr>
          <a:xfrm>
            <a:off x="158622" y="79631"/>
            <a:ext cx="118778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5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The impact of Buddhism on life today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C3EBFFC-4933-364E-83C9-77F23018310A}"/>
              </a:ext>
            </a:extLst>
          </p:cNvPr>
          <p:cNvSpPr/>
          <p:nvPr/>
        </p:nvSpPr>
        <p:spPr>
          <a:xfrm>
            <a:off x="398111" y="849071"/>
            <a:ext cx="11364684" cy="5929297"/>
          </a:xfrm>
          <a:prstGeom prst="roundRect">
            <a:avLst>
              <a:gd name="adj" fmla="val 10530"/>
            </a:avLst>
          </a:prstGeom>
          <a:gradFill>
            <a:gsLst>
              <a:gs pos="0">
                <a:srgbClr val="FFDBB7"/>
              </a:gs>
              <a:gs pos="54000">
                <a:srgbClr val="FFF7E7"/>
              </a:gs>
              <a:gs pos="100000">
                <a:srgbClr val="FFDBB7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F72558-D125-87ED-9D8D-54F2FD1C8D88}"/>
              </a:ext>
            </a:extLst>
          </p:cNvPr>
          <p:cNvSpPr txBox="1"/>
          <p:nvPr/>
        </p:nvSpPr>
        <p:spPr>
          <a:xfrm>
            <a:off x="550508" y="1005867"/>
            <a:ext cx="11541968" cy="8094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76000"/>
            <a:r>
              <a:rPr lang="en-GB" sz="28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What is Buddhism all about?</a:t>
            </a:r>
          </a:p>
          <a:p>
            <a:pPr defTabSz="576000"/>
            <a:endParaRPr lang="en-GB" sz="400" b="1" u="sng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defTabSz="576000"/>
            <a:r>
              <a:rPr lang="en-GB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Read the information and then design an information poster (no more than 2 sheets of A4) that informs other people of the essentials of Buddhism.</a:t>
            </a:r>
          </a:p>
          <a:p>
            <a:pPr defTabSz="576000"/>
            <a:endParaRPr lang="en-GB" sz="800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defTabSz="576000"/>
            <a:r>
              <a:rPr lang="en-GB" sz="28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Make sure your poster includes the basics on each of the following:</a:t>
            </a:r>
          </a:p>
          <a:p>
            <a:pPr defTabSz="576000"/>
            <a:endParaRPr lang="en-GB" sz="1200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457200" indent="-457200" defTabSz="576000"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foundations and founder of Buddhism</a:t>
            </a:r>
          </a:p>
          <a:p>
            <a:pPr marL="457200" indent="-457200" defTabSz="576000"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Key Beliefs </a:t>
            </a:r>
          </a:p>
          <a:p>
            <a:pPr marL="457200" indent="-457200" defTabSz="576000"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Different types of Buddhism</a:t>
            </a:r>
          </a:p>
          <a:p>
            <a:pPr marL="457200" indent="-457200" defTabSz="576000"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Dharma, key teachings and holy books</a:t>
            </a:r>
          </a:p>
          <a:p>
            <a:pPr marL="457200" indent="-457200" defTabSz="576000"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Dalai Lama</a:t>
            </a:r>
          </a:p>
          <a:p>
            <a:pPr marL="457200" indent="-457200" defTabSz="576000">
              <a:buFont typeface="Courier New" panose="02070309020205020404" pitchFamily="49" charset="0"/>
              <a:buChar char="o"/>
            </a:pPr>
            <a:r>
              <a:rPr lang="en-GB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Festivals</a:t>
            </a:r>
          </a:p>
          <a:p>
            <a:endParaRPr lang="en-GB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GB" sz="2800" b="1" dirty="0">
              <a:solidFill>
                <a:schemeClr val="bg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13" name="Picture 4" descr="Dharma wheel on Make a GIF">
            <a:extLst>
              <a:ext uri="{FF2B5EF4-FFF2-40B4-BE49-F238E27FC236}">
                <a16:creationId xmlns:a16="http://schemas.microsoft.com/office/drawing/2014/main" id="{13BFE8FD-9DB9-0CC1-D697-66395433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888" y="4619625"/>
            <a:ext cx="2075604" cy="207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E8B91B5-3A12-FE4F-0146-3E51195B63F2}"/>
              </a:ext>
            </a:extLst>
          </p:cNvPr>
          <p:cNvSpPr/>
          <p:nvPr/>
        </p:nvSpPr>
        <p:spPr>
          <a:xfrm>
            <a:off x="158622" y="79631"/>
            <a:ext cx="1187786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spc="50" dirty="0">
                <a:ln w="19050" cmpd="sng">
                  <a:solidFill>
                    <a:schemeClr val="tx2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The impact of Buddhism on life today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C3EBFFC-4933-364E-83C9-77F23018310A}"/>
              </a:ext>
            </a:extLst>
          </p:cNvPr>
          <p:cNvSpPr/>
          <p:nvPr/>
        </p:nvSpPr>
        <p:spPr>
          <a:xfrm>
            <a:off x="560036" y="906221"/>
            <a:ext cx="11012839" cy="2284654"/>
          </a:xfrm>
          <a:prstGeom prst="roundRect">
            <a:avLst>
              <a:gd name="adj" fmla="val 10530"/>
            </a:avLst>
          </a:prstGeom>
          <a:gradFill>
            <a:gsLst>
              <a:gs pos="0">
                <a:srgbClr val="FFF7E7"/>
              </a:gs>
              <a:gs pos="54000">
                <a:srgbClr val="FFDBB7"/>
              </a:gs>
              <a:gs pos="100000">
                <a:srgbClr val="FFEEE5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4" descr="Dharma wheel on Make a GIF">
            <a:extLst>
              <a:ext uri="{FF2B5EF4-FFF2-40B4-BE49-F238E27FC236}">
                <a16:creationId xmlns:a16="http://schemas.microsoft.com/office/drawing/2014/main" id="{13BFE8FD-9DB9-0CC1-D697-66395433F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" y="5600879"/>
            <a:ext cx="1139635" cy="113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66A4D7F-DB91-5142-2BC0-5361EED65082}"/>
              </a:ext>
            </a:extLst>
          </p:cNvPr>
          <p:cNvSpPr/>
          <p:nvPr/>
        </p:nvSpPr>
        <p:spPr>
          <a:xfrm>
            <a:off x="1466851" y="3415385"/>
            <a:ext cx="7658100" cy="2284655"/>
          </a:xfrm>
          <a:prstGeom prst="roundRect">
            <a:avLst>
              <a:gd name="adj" fmla="val 10530"/>
            </a:avLst>
          </a:prstGeom>
          <a:gradFill>
            <a:gsLst>
              <a:gs pos="0">
                <a:srgbClr val="FFF7E7"/>
              </a:gs>
              <a:gs pos="54000">
                <a:srgbClr val="FFDBB7"/>
              </a:gs>
              <a:gs pos="100000">
                <a:srgbClr val="FFEEE5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AA0A71-16FF-C5E2-D9FB-D6CF32F1D169}"/>
              </a:ext>
            </a:extLst>
          </p:cNvPr>
          <p:cNvSpPr txBox="1"/>
          <p:nvPr/>
        </p:nvSpPr>
        <p:spPr>
          <a:xfrm>
            <a:off x="634795" y="1004412"/>
            <a:ext cx="108714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Review…</a:t>
            </a:r>
          </a:p>
          <a:p>
            <a:endParaRPr lang="en-GB" sz="800" b="1" u="sng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Answer the following questions…</a:t>
            </a:r>
          </a:p>
          <a:p>
            <a:endParaRPr lang="en-GB" sz="800" b="1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1. What did you find most interesting about Buddhism?</a:t>
            </a:r>
          </a:p>
          <a:p>
            <a:r>
              <a:rPr lang="en-GB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2. What did you find most surprising about Buddhism?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DDB7E3-75B0-2237-DBA2-A6927AE79F2C}"/>
              </a:ext>
            </a:extLst>
          </p:cNvPr>
          <p:cNvSpPr txBox="1"/>
          <p:nvPr/>
        </p:nvSpPr>
        <p:spPr>
          <a:xfrm>
            <a:off x="1714501" y="3538062"/>
            <a:ext cx="76581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u="sng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Reflect…</a:t>
            </a:r>
          </a:p>
          <a:p>
            <a:endParaRPr lang="en-GB" sz="800" b="1" u="sng" dirty="0">
              <a:solidFill>
                <a:srgbClr val="7030A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GB" sz="2800" b="1" dirty="0">
                <a:solidFill>
                  <a:srgbClr val="7030A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Note down five qualities you would expect a practicing Buddhist should have. </a:t>
            </a:r>
          </a:p>
        </p:txBody>
      </p:sp>
      <p:pic>
        <p:nvPicPr>
          <p:cNvPr id="2050" name="Picture 2" descr="Lord Gautama Buddha Ji - God Pictures">
            <a:extLst>
              <a:ext uri="{FF2B5EF4-FFF2-40B4-BE49-F238E27FC236}">
                <a16:creationId xmlns:a16="http://schemas.microsoft.com/office/drawing/2014/main" id="{211BD805-9047-AC01-5887-608281B2B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190" y="3458431"/>
            <a:ext cx="2645191" cy="331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55436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6_TF89338750_Win32" id="{41E8F413-9A18-4BDF-B28A-7CD5BF285DD4}" vid="{F5763C4E-78C1-4EFB-B9F5-2F4B07C76D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919F73-B6C2-4A43-95E2-833EC48925FE}">
  <ds:schemaRefs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2006/documentManagement/types"/>
    <ds:schemaRef ds:uri="71af3243-3dd4-4a8d-8c0d-dd76da1f02a5"/>
    <ds:schemaRef ds:uri="http://schemas.openxmlformats.org/package/2006/metadata/core-properties"/>
    <ds:schemaRef ds:uri="http://schemas.microsoft.com/office/infopath/2007/PartnerControls"/>
    <ds:schemaRef ds:uri="16c05727-aa75-4e4a-9b5f-8a80a116589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{FC6E4F51-C58E-44CC-ACFD-030B26674F45}tf89338750_win32</Template>
  <TotalTime>4736</TotalTime>
  <Words>171</Words>
  <Application>Microsoft Office PowerPoint</Application>
  <PresentationFormat>Widescreen</PresentationFormat>
  <Paragraphs>41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Cavolini</vt:lpstr>
      <vt:lpstr>Courier New</vt:lpstr>
      <vt:lpstr>Univers</vt:lpstr>
      <vt:lpstr>GradientUnivers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 Marshall</dc:creator>
  <cp:lastModifiedBy>M Haughton</cp:lastModifiedBy>
  <cp:revision>2</cp:revision>
  <dcterms:created xsi:type="dcterms:W3CDTF">2023-08-04T08:13:55Z</dcterms:created>
  <dcterms:modified xsi:type="dcterms:W3CDTF">2023-12-11T13:55:40Z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