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8986"/>
    <a:srgbClr val="A40079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E6C6-5367-EBC6-8FA5-7340A47E2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C65A4-62D3-3775-EF4B-65D6AB76B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AB957-A431-564F-24F6-45DF4CF2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25A3-E78F-4480-B404-13CB24B1F93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D1C30-DA68-B978-8EFE-14FBD6C0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1372-B4D8-BEB9-9C8E-4E2DE29B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9E03-7576-4E85-AE2D-983A4C0AB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2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05A3-78AB-46FF-6F45-F4149352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C82D-E821-9F80-69E0-1B8FC3B6A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4DB60-3D15-D4A2-D72A-11325E89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25A3-E78F-4480-B404-13CB24B1F93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BD0FA-DC7D-7519-F7A3-34AD5550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C9731-CDA1-11DC-2830-9692B471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9E03-7576-4E85-AE2D-983A4C0AB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5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F5036-5F67-4E00-9CB1-E1BEBEB23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E787A-DB3A-79A8-C916-8D34D3CE4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EAB5A-5A36-0815-3CE6-6FED6977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25A3-E78F-4480-B404-13CB24B1F93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19785-4F2A-C898-C16F-A01FD935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4EDF0-4F47-81E9-55F9-A961B305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9E03-7576-4E85-AE2D-983A4C0AB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16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7EF0-F9BE-623C-132D-4EF0F0B3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EA8D3-C0F1-B99E-FE04-6A44C48FE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3242-DE2C-9911-8DBE-D990E8AE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25A3-E78F-4480-B404-13CB24B1F93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53347-9218-AFFD-9AC8-E67BEC10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A39C7-BEFA-F515-A2B1-C70749E6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9E03-7576-4E85-AE2D-983A4C0AB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5FF-5637-7103-CB47-19203869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0F4F7-E468-7687-3085-458891099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C6DE2-736E-4C22-8046-5D51D086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25A3-E78F-4480-B404-13CB24B1F93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C3CE9-9126-E452-1C8B-25BC473F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0956C-27E1-BA9F-E92A-5FC897EB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9E03-7576-4E85-AE2D-983A4C0AB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4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A0A9-7389-54CD-3AE8-F60F5E4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E1A0-71F8-01A8-06CE-ABA4853E7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E651F-DA80-FF68-30D7-B8F47DDC9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3025-764D-8FA2-2953-B2089D9A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25A3-E78F-4480-B404-13CB24B1F93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866C9-3D7B-A8D8-A48D-E806B829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4F0B3-EF27-FF0C-7C5B-DAD9CFAB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9E03-7576-4E85-AE2D-983A4C0AB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9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5DF54-8876-7D78-1F04-BCBD19E1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BFFE9-C29D-40F6-1991-1AF59EB3C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3FDB8-C351-31A1-A022-3E4B90459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8121B-5ADF-6B1C-4D29-18C0A0F44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B1075-8D48-BBCF-EFF6-C6B74B709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F7594-1037-FD51-245C-C8CC7112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25A3-E78F-4480-B404-13CB24B1F93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024A0-2BAC-23A6-43AD-6AEB2B8C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4B9BB-3EF7-49E6-F381-C936FF94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9E03-7576-4E85-AE2D-983A4C0AB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2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1B92-2DA6-BCC5-DE83-EC876551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0CBFB-CDBD-010A-7D27-80709B56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25A3-E78F-4480-B404-13CB24B1F93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F7A33-116F-8A65-E2F8-558ED290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DE238-303F-DD04-8A4C-23366EC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9E03-7576-4E85-AE2D-983A4C0AB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5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864FC6-1D83-EBE0-B080-8E3AF515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25A3-E78F-4480-B404-13CB24B1F93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73DA3B-3841-956E-091D-E174D8AE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8C6C9-4AB0-6EA3-1970-674E76EB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9E03-7576-4E85-AE2D-983A4C0AB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4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44FE-B421-E185-A946-924A809E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CBC63-5D0A-7C4D-A90C-4722AFA7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63227-DA92-DF7E-03A7-B438266C1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5EA7A-BB2A-1DD3-AE9C-9B48A2B0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25A3-E78F-4480-B404-13CB24B1F93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4D936-8C8F-E814-49E9-034C73A6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47497-F681-D9B2-891A-4C751E49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9E03-7576-4E85-AE2D-983A4C0AB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09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B01E-FED1-8C29-39EC-B1C95AA3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AA51E-D2A8-6D72-F608-A2A685516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116D9-AE6B-CCD6-D0EF-0276D3AD6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B4F7B-F975-138B-8E55-36843170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25A3-E78F-4480-B404-13CB24B1F93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E8E00-9E9D-F8C1-4C6F-AA60A328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BF47-E2BE-D9FF-C1FE-6EB02190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9E03-7576-4E85-AE2D-983A4C0AB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56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95973-F1CD-54CB-8FBA-7E23A4D7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1A804-6131-6AF7-5A24-A26432796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73C77-1385-031B-85AC-8ED6A8BFB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825A3-E78F-4480-B404-13CB24B1F93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152B4-0796-30DD-C32E-64A6E9744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490CD-E69E-C30B-973B-0A7796E07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79E03-7576-4E85-AE2D-983A4C0AB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7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17EC4F86-8600-A7BD-3C50-00793774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FF282-2832-3639-9A28-B96199BF0A03}"/>
              </a:ext>
            </a:extLst>
          </p:cNvPr>
          <p:cNvSpPr/>
          <p:nvPr/>
        </p:nvSpPr>
        <p:spPr>
          <a:xfrm>
            <a:off x="95519" y="122417"/>
            <a:ext cx="1197744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bg1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Wise Words – Reflections on the topic.</a:t>
            </a:r>
            <a:endParaRPr lang="en-US" sz="5000" b="0" cap="none" spc="0" dirty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bg1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8A01B-3BCE-A80C-DFB1-E3586B4F35A2}"/>
              </a:ext>
            </a:extLst>
          </p:cNvPr>
          <p:cNvSpPr txBox="1"/>
          <p:nvPr/>
        </p:nvSpPr>
        <p:spPr>
          <a:xfrm>
            <a:off x="313934" y="1465875"/>
            <a:ext cx="10306441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chemeClr val="accent5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Key Question…</a:t>
            </a:r>
          </a:p>
          <a:p>
            <a:r>
              <a:rPr lang="en-GB" sz="3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are wise words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39AFE-CA88-51C6-ABA9-2F1E75EE2190}"/>
              </a:ext>
            </a:extLst>
          </p:cNvPr>
          <p:cNvSpPr txBox="1"/>
          <p:nvPr/>
        </p:nvSpPr>
        <p:spPr>
          <a:xfrm>
            <a:off x="313933" y="2832223"/>
            <a:ext cx="1167804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chemeClr val="accent5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begin…</a:t>
            </a:r>
          </a:p>
          <a:p>
            <a:r>
              <a:rPr lang="en-GB" sz="3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Use the clues to find the words in the wordsearch.</a:t>
            </a:r>
            <a:endParaRPr lang="en-GB" sz="2800" b="1" dirty="0">
              <a:solidFill>
                <a:srgbClr val="0000CC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9224E-921D-31A0-8163-515419EE2F26}"/>
              </a:ext>
            </a:extLst>
          </p:cNvPr>
          <p:cNvSpPr txBox="1"/>
          <p:nvPr/>
        </p:nvSpPr>
        <p:spPr>
          <a:xfrm>
            <a:off x="1504950" y="4111221"/>
            <a:ext cx="1080135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chemeClr val="accent5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…and then – 5 Questions.</a:t>
            </a:r>
          </a:p>
          <a:p>
            <a:r>
              <a:rPr lang="en-GB" sz="3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Answer the, ‘what, who, where, when and why’ questions based on the pictures on the sheet.</a:t>
            </a:r>
            <a:endParaRPr lang="en-GB" sz="2800" b="1" dirty="0">
              <a:solidFill>
                <a:srgbClr val="0000CC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5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C680A3D4-87F4-D536-2D9B-CF9BD0F9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972F5B-36E2-2327-E03B-C9FDBCF1D9A3}"/>
              </a:ext>
            </a:extLst>
          </p:cNvPr>
          <p:cNvSpPr/>
          <p:nvPr/>
        </p:nvSpPr>
        <p:spPr>
          <a:xfrm>
            <a:off x="95519" y="84317"/>
            <a:ext cx="1197744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bg1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Wise Words – Reflections on the topic.</a:t>
            </a:r>
            <a:endParaRPr lang="en-US" sz="5000" b="0" cap="none" spc="0" dirty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bg1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3F673-8829-E468-984F-F5B3D5EAE0DF}"/>
              </a:ext>
            </a:extLst>
          </p:cNvPr>
          <p:cNvSpPr txBox="1"/>
          <p:nvPr/>
        </p:nvSpPr>
        <p:spPr>
          <a:xfrm>
            <a:off x="313933" y="1365373"/>
            <a:ext cx="1167804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chemeClr val="accent5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 links…</a:t>
            </a:r>
          </a:p>
          <a:p>
            <a:r>
              <a:rPr lang="en-GB" sz="3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 links between each of the following lists;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E3122-FE93-0039-5CBE-8E5007C905A9}"/>
              </a:ext>
            </a:extLst>
          </p:cNvPr>
          <p:cNvSpPr/>
          <p:nvPr/>
        </p:nvSpPr>
        <p:spPr>
          <a:xfrm>
            <a:off x="1912423" y="2703622"/>
            <a:ext cx="7738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Jesus    Bible    MLK    ‘Wise Words’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2C8F43-BE30-1A30-BDCC-016A4D0B1884}"/>
              </a:ext>
            </a:extLst>
          </p:cNvPr>
          <p:cNvSpPr/>
          <p:nvPr/>
        </p:nvSpPr>
        <p:spPr>
          <a:xfrm>
            <a:off x="1314450" y="3662648"/>
            <a:ext cx="89344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28575" cmpd="sng">
                  <a:solidFill>
                    <a:srgbClr val="CC0099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Bhagavad Gita    Gandhi</a:t>
            </a:r>
            <a:r>
              <a:rPr lang="en-US" sz="4000" b="1" cap="none" spc="50" dirty="0">
                <a:ln w="28575" cmpd="sng">
                  <a:solidFill>
                    <a:srgbClr val="CC0099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   ‘Wise Words’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62F22-B750-56D7-F390-A6DCA55EA641}"/>
              </a:ext>
            </a:extLst>
          </p:cNvPr>
          <p:cNvSpPr/>
          <p:nvPr/>
        </p:nvSpPr>
        <p:spPr>
          <a:xfrm>
            <a:off x="47759" y="4621674"/>
            <a:ext cx="120729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28575" cmpd="sng">
                  <a:solidFill>
                    <a:srgbClr val="007E39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Sikh Gurus</a:t>
            </a:r>
            <a:r>
              <a:rPr lang="en-US" sz="4000" b="1" cap="none" spc="50" dirty="0">
                <a:ln w="28575" cmpd="sng">
                  <a:solidFill>
                    <a:srgbClr val="007E39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  </a:t>
            </a:r>
            <a:r>
              <a:rPr lang="en-US" sz="4000" b="1" spc="50" dirty="0">
                <a:ln w="28575" cmpd="sng">
                  <a:solidFill>
                    <a:srgbClr val="007E39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Harmandir Sahib   Langar </a:t>
            </a:r>
            <a:r>
              <a:rPr lang="en-US" sz="4000" b="1" cap="none" spc="50" dirty="0">
                <a:ln w="28575" cmpd="sng">
                  <a:solidFill>
                    <a:srgbClr val="007E39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 ‘Wise Words’</a:t>
            </a:r>
          </a:p>
        </p:txBody>
      </p:sp>
    </p:spTree>
    <p:extLst>
      <p:ext uri="{BB962C8B-B14F-4D97-AF65-F5344CB8AC3E}">
        <p14:creationId xmlns:p14="http://schemas.microsoft.com/office/powerpoint/2010/main" val="295877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9E0BA715-1C51-EBE3-440C-010A3D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C6EFCC-D769-6B2C-70EF-51203F1B33AF}"/>
              </a:ext>
            </a:extLst>
          </p:cNvPr>
          <p:cNvSpPr/>
          <p:nvPr/>
        </p:nvSpPr>
        <p:spPr>
          <a:xfrm>
            <a:off x="95519" y="84317"/>
            <a:ext cx="1197744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bg1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Wise Words – Reflections on the topic.</a:t>
            </a:r>
            <a:endParaRPr lang="en-US" sz="5000" b="0" cap="none" spc="0" dirty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bg1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20613-9A23-6C40-BECD-F91FA260ADF0}"/>
              </a:ext>
            </a:extLst>
          </p:cNvPr>
          <p:cNvSpPr txBox="1"/>
          <p:nvPr/>
        </p:nvSpPr>
        <p:spPr>
          <a:xfrm>
            <a:off x="381000" y="1389675"/>
            <a:ext cx="117394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Question…</a:t>
            </a:r>
          </a:p>
          <a:p>
            <a:r>
              <a:rPr lang="en-GB" sz="8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28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During this topic we have looked at wise words of Jesus and the Bible, Martin Luther King Jr, The Bhagavad Gita, Gandhi and the Sikh Gurus.</a:t>
            </a:r>
          </a:p>
          <a:p>
            <a:r>
              <a:rPr lang="en-GB" sz="10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28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… and the question is, ‘What was the point’? </a:t>
            </a:r>
          </a:p>
          <a:p>
            <a:r>
              <a:rPr lang="en-GB" sz="10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</a:p>
          <a:p>
            <a:r>
              <a:rPr lang="en-GB" sz="28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Write an answer to this question making sure you include evidence (e.g. a quotation or reference to someone or something you have learnt about).</a:t>
            </a:r>
          </a:p>
        </p:txBody>
      </p:sp>
      <p:pic>
        <p:nvPicPr>
          <p:cNvPr id="5" name="Picture 6" descr="See the source image">
            <a:extLst>
              <a:ext uri="{FF2B5EF4-FFF2-40B4-BE49-F238E27FC236}">
                <a16:creationId xmlns:a16="http://schemas.microsoft.com/office/drawing/2014/main" id="{ABB1E5A8-8BE8-C9B0-D1F9-C8A0F50B8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754" y="4128115"/>
            <a:ext cx="2513013" cy="23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7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95308F-671F-9B4D-6959-7EB715F08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b="7741"/>
          <a:stretch/>
        </p:blipFill>
        <p:spPr>
          <a:xfrm>
            <a:off x="0" y="0"/>
            <a:ext cx="12192001" cy="68737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DA395D-367E-3AB8-0BBF-898B3F2F7674}"/>
              </a:ext>
            </a:extLst>
          </p:cNvPr>
          <p:cNvSpPr/>
          <p:nvPr/>
        </p:nvSpPr>
        <p:spPr>
          <a:xfrm>
            <a:off x="95519" y="84317"/>
            <a:ext cx="1197744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bg1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Wise Words – Reflections on the topic.</a:t>
            </a:r>
            <a:endParaRPr lang="en-US" sz="5000" b="0" cap="none" spc="0" dirty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bg1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02634-C8FC-74E2-96EB-C59575103D1E}"/>
              </a:ext>
            </a:extLst>
          </p:cNvPr>
          <p:cNvSpPr txBox="1"/>
          <p:nvPr/>
        </p:nvSpPr>
        <p:spPr>
          <a:xfrm>
            <a:off x="286019" y="1365002"/>
            <a:ext cx="948840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u="sng" dirty="0">
                <a:solidFill>
                  <a:schemeClr val="accent5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answer…</a:t>
            </a:r>
          </a:p>
          <a:p>
            <a:r>
              <a:rPr lang="en-GB" sz="3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300" b="1" dirty="0">
              <a:solidFill>
                <a:srgbClr val="FF33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rgbClr val="A4007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 is no one correct answer to the question, ‘What was the point?’ – there are many!</a:t>
            </a:r>
          </a:p>
          <a:p>
            <a:r>
              <a:rPr lang="en-GB" sz="2800" b="1" dirty="0">
                <a:solidFill>
                  <a:srgbClr val="A4007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Perhaps, though, we need to think about how these ‘wise words’ are put into action.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730301-B571-571A-6AAF-728E19690A4D}"/>
              </a:ext>
            </a:extLst>
          </p:cNvPr>
          <p:cNvSpPr txBox="1"/>
          <p:nvPr/>
        </p:nvSpPr>
        <p:spPr>
          <a:xfrm>
            <a:off x="305069" y="4162438"/>
            <a:ext cx="82353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u="sng" dirty="0">
                <a:solidFill>
                  <a:schemeClr val="accent5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Think and note down…</a:t>
            </a:r>
          </a:p>
          <a:p>
            <a:r>
              <a:rPr lang="en-GB" sz="3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300" b="1" dirty="0">
              <a:solidFill>
                <a:srgbClr val="FF33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rgbClr val="CC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Write down the quotation on this slide. Explain what you think it means to religious people. </a:t>
            </a:r>
          </a:p>
        </p:txBody>
      </p:sp>
      <p:pic>
        <p:nvPicPr>
          <p:cNvPr id="7" name="Picture 8" descr="See the source image">
            <a:extLst>
              <a:ext uri="{FF2B5EF4-FFF2-40B4-BE49-F238E27FC236}">
                <a16:creationId xmlns:a16="http://schemas.microsoft.com/office/drawing/2014/main" id="{9DF10A65-3132-5929-3DC1-8BDA5DCA2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2" b="12677"/>
          <a:stretch/>
        </p:blipFill>
        <p:spPr bwMode="auto">
          <a:xfrm>
            <a:off x="8640358" y="3782309"/>
            <a:ext cx="3432607" cy="283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ee the source image">
            <a:extLst>
              <a:ext uri="{FF2B5EF4-FFF2-40B4-BE49-F238E27FC236}">
                <a16:creationId xmlns:a16="http://schemas.microsoft.com/office/drawing/2014/main" id="{2DF10840-2743-2EEF-B8AA-5A8B0764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F00"/>
              </a:clrFrom>
              <a:clrTo>
                <a:srgbClr val="F7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977" y="1209313"/>
            <a:ext cx="2514988" cy="219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3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C603-6393-5DBE-6CD5-F875C98E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" y="4289"/>
            <a:ext cx="12182476" cy="68537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758940-E0A4-575A-6788-7623E7E0535B}"/>
              </a:ext>
            </a:extLst>
          </p:cNvPr>
          <p:cNvSpPr/>
          <p:nvPr/>
        </p:nvSpPr>
        <p:spPr>
          <a:xfrm>
            <a:off x="336097" y="84317"/>
            <a:ext cx="114962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bg1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Wise Words – Reflections on the topic.</a:t>
            </a:r>
            <a:endParaRPr lang="en-US" sz="4800" b="0" cap="none" spc="0" dirty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bg1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69DAC-7813-2D90-8388-BBA1FB4A8B70}"/>
              </a:ext>
            </a:extLst>
          </p:cNvPr>
          <p:cNvSpPr txBox="1"/>
          <p:nvPr/>
        </p:nvSpPr>
        <p:spPr>
          <a:xfrm>
            <a:off x="264234" y="1941369"/>
            <a:ext cx="413291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ln w="3175">
                  <a:solidFill>
                    <a:srgbClr val="CC0099"/>
                  </a:solidFill>
                </a:ln>
                <a:solidFill>
                  <a:srgbClr val="CC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 Worldview…</a:t>
            </a:r>
          </a:p>
          <a:p>
            <a:endParaRPr lang="en-GB" sz="1000" b="1" dirty="0">
              <a:ln w="3175">
                <a:solidFill>
                  <a:srgbClr val="CC0099"/>
                </a:solidFill>
              </a:ln>
              <a:solidFill>
                <a:srgbClr val="CC0099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ln w="3175">
                  <a:solidFill>
                    <a:srgbClr val="CC0099"/>
                  </a:solidFill>
                </a:ln>
                <a:solidFill>
                  <a:srgbClr val="CC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Considering what you have learnt since beginning this topic answer the questions from your own point of view…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98204-FCC0-FB87-CEDE-66CB5B0CB825}"/>
              </a:ext>
            </a:extLst>
          </p:cNvPr>
          <p:cNvSpPr txBox="1"/>
          <p:nvPr/>
        </p:nvSpPr>
        <p:spPr>
          <a:xfrm>
            <a:off x="5446696" y="2844158"/>
            <a:ext cx="6613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98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 you think religion is for?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29F0D-F0F7-8788-1E3E-067F48D69E2F}"/>
              </a:ext>
            </a:extLst>
          </p:cNvPr>
          <p:cNvSpPr txBox="1"/>
          <p:nvPr/>
        </p:nvSpPr>
        <p:spPr>
          <a:xfrm>
            <a:off x="5446696" y="4327329"/>
            <a:ext cx="63856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98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do you think religion benefits society?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40AF5A-BC6E-335C-0AA9-B8B2E50F6D30}"/>
              </a:ext>
            </a:extLst>
          </p:cNvPr>
          <p:cNvSpPr txBox="1"/>
          <p:nvPr/>
        </p:nvSpPr>
        <p:spPr>
          <a:xfrm>
            <a:off x="5465622" y="2303297"/>
            <a:ext cx="64641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98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 you think belief is?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0A619-7E4A-C3C1-02E8-BEE62E8F7302}"/>
              </a:ext>
            </a:extLst>
          </p:cNvPr>
          <p:cNvSpPr txBox="1"/>
          <p:nvPr/>
        </p:nvSpPr>
        <p:spPr>
          <a:xfrm>
            <a:off x="5447225" y="3383262"/>
            <a:ext cx="6604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98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do you think people belong to religions? 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531FA55-1C25-36CF-89B7-5C986C02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467">
            <a:off x="3836439" y="4713435"/>
            <a:ext cx="3647397" cy="23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4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2FA62-66D7-57BD-587D-9E288C1C9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38131"/>
            <a:ext cx="12192000" cy="50225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F58B7D-6C30-996D-C162-0CEA56CC7CCA}"/>
              </a:ext>
            </a:extLst>
          </p:cNvPr>
          <p:cNvSpPr/>
          <p:nvPr/>
        </p:nvSpPr>
        <p:spPr>
          <a:xfrm>
            <a:off x="336097" y="84317"/>
            <a:ext cx="114962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bg1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Wise Words – Reflections on the topic.</a:t>
            </a:r>
            <a:endParaRPr lang="en-US" sz="4800" b="0" cap="none" spc="0" dirty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bg1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15FD-8CE4-E94B-AD05-BE93255EBCDE}"/>
              </a:ext>
            </a:extLst>
          </p:cNvPr>
          <p:cNvSpPr txBox="1"/>
          <p:nvPr/>
        </p:nvSpPr>
        <p:spPr>
          <a:xfrm>
            <a:off x="248695" y="1374333"/>
            <a:ext cx="1178694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u="sng" dirty="0">
                <a:solidFill>
                  <a:schemeClr val="accent5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Revision…</a:t>
            </a:r>
          </a:p>
          <a:p>
            <a:r>
              <a:rPr lang="en-GB" sz="3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300" b="1" dirty="0">
              <a:solidFill>
                <a:srgbClr val="FF33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rgbClr val="A4007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lesson you will be completing an assessment on this topic. Revise what you have learnt about this term.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AE020-AD43-19CD-15E2-2340808595CB}"/>
              </a:ext>
            </a:extLst>
          </p:cNvPr>
          <p:cNvSpPr txBox="1"/>
          <p:nvPr/>
        </p:nvSpPr>
        <p:spPr>
          <a:xfrm>
            <a:off x="1157000" y="3337199"/>
            <a:ext cx="88734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u="sng" dirty="0">
                <a:solidFill>
                  <a:schemeClr val="accent5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Revision…</a:t>
            </a:r>
          </a:p>
          <a:p>
            <a:r>
              <a:rPr lang="en-GB" sz="3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300" b="1" dirty="0">
              <a:solidFill>
                <a:srgbClr val="FF33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rgbClr val="A4007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Complete the revision tasks on the sheet.</a:t>
            </a:r>
          </a:p>
        </p:txBody>
      </p:sp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5ED89AAA-EBBF-30AD-0901-C342CEA2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8" y="4869178"/>
            <a:ext cx="3259299" cy="16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ee the source image">
            <a:extLst>
              <a:ext uri="{FF2B5EF4-FFF2-40B4-BE49-F238E27FC236}">
                <a16:creationId xmlns:a16="http://schemas.microsoft.com/office/drawing/2014/main" id="{1432024E-DCC0-5A1E-4885-43E69EB9C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05" y="4789552"/>
            <a:ext cx="1912775" cy="19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EE0C7A57-6797-021A-024C-2A947D91D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442" y="4930567"/>
            <a:ext cx="1408868" cy="178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6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376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Cavolini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W Butler</cp:lastModifiedBy>
  <cp:revision>7</cp:revision>
  <dcterms:created xsi:type="dcterms:W3CDTF">2022-08-20T11:43:19Z</dcterms:created>
  <dcterms:modified xsi:type="dcterms:W3CDTF">2022-08-21T19:08:58Z</dcterms:modified>
</cp:coreProperties>
</file>