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B8BFF"/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7EFC-DC3D-FA6C-7617-F3D0D2080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F3833-25C2-DC69-E96B-BB362CD2C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637E8-507B-F49F-99EA-BB64F1AB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C2E9-0F72-44B5-BC91-CA7869A8DB4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E66C0-B091-78D2-AAC9-B9E65EDC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6675A-DA22-5CB0-076A-9358ADBA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27C6-108D-46CD-BA85-0E77487AD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68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0038-A7ED-AC51-3AA3-CD35C337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36121-E199-01C1-3C5A-C569BD3B0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9753D-56D0-D6A6-8878-92C5A72E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C2E9-0F72-44B5-BC91-CA7869A8DB4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FB30-2EA0-67B2-237E-71DB09C4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97F3C-923C-7253-D2CD-EE193521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27C6-108D-46CD-BA85-0E77487AD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2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631090-5CAF-EE33-DFE2-66BDBB143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D8789-4B93-D676-D0C1-61CCF2E50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CBC55-27F6-80E6-9ABB-74250E7B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C2E9-0F72-44B5-BC91-CA7869A8DB4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5FD4D-ECF1-E1DB-56C7-733B31D5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42A1F-105C-F572-17D4-E4FB9AA3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27C6-108D-46CD-BA85-0E77487AD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25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280C-75D0-277B-D4F1-A5E9A69D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82C0-2A6C-BF55-42DF-0F38BF5F0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78843-F86C-ACCD-053D-F73C0A25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C2E9-0F72-44B5-BC91-CA7869A8DB4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90464-1B08-8F6C-710C-19572DB1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D4761-6C35-B265-E252-0B08445E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27C6-108D-46CD-BA85-0E77487AD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6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AEBF-5A0A-22B1-A593-444E9F96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6A6B4-C7E8-B95C-C8D2-4B305463F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110D9-EDEC-1083-2CCF-5DDE944C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C2E9-0F72-44B5-BC91-CA7869A8DB4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85C0-0538-387B-51B1-05240490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E7A02-A6FC-5500-3A0B-5B645E22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27C6-108D-46CD-BA85-0E77487AD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3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9128-63C5-96CE-2057-4591B9613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8433-AAB9-3839-E553-903A89FCC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37932-1893-70B3-D036-6F3E20D90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ADA5D-0785-C7CF-E623-23FA22D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C2E9-0F72-44B5-BC91-CA7869A8DB4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55AF7-9B8F-BB23-1C85-56BF1693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25102-6F4B-5F65-ADA3-B2D7C31D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27C6-108D-46CD-BA85-0E77487AD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B429-32FB-95D2-BC42-3EEEE485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E29-9400-28FD-E206-E290BC525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68781-A263-10FA-D6C0-6F40C8728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57B0E-97C1-D2A6-99FB-A3D31B972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42DD5-0872-3A50-2546-2CA5B522E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4FC11-12CC-C7BF-D17E-C256715E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C2E9-0F72-44B5-BC91-CA7869A8DB4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D2425-C35F-55D4-2F68-07D26BC3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1DFE7-2920-5242-5F59-B3823AA9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27C6-108D-46CD-BA85-0E77487AD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25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697E-CEF1-AA4F-80EF-11FB5A9E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C9490-7714-4D05-76E6-216CD607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C2E9-0F72-44B5-BC91-CA7869A8DB4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DBF5B-7A10-7A29-D6B6-0C569210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E0DB4-AB8C-E1A6-F0A9-70A9872D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27C6-108D-46CD-BA85-0E77487AD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6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CE0F6-9349-EE1A-8FCA-42C607E9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C2E9-0F72-44B5-BC91-CA7869A8DB4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F9044-7726-6643-5A70-00196D29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6825F-0A88-60FA-A30C-A4AAFBB0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27C6-108D-46CD-BA85-0E77487AD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A05F-3D33-59DE-A42D-B781716F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54BD-7A65-8D74-B514-402A3B5C9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397C7-07FE-07EA-6598-CF2A17DE7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8091A-8291-45AD-0EAD-B4663F85B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C2E9-0F72-44B5-BC91-CA7869A8DB4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424B3-A2F0-F097-E2E5-25E26F9D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31A07-23AD-AF86-1DDE-BD118E0C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27C6-108D-46CD-BA85-0E77487AD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2214-64C9-9282-AECF-07E4CCDC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F0443-BE90-3389-B763-E63AFAC92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594F1-8EBC-E033-5695-917296D31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C5F06-CAA1-1C33-7892-1E9BF882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C2E9-0F72-44B5-BC91-CA7869A8DB4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3B341-F1C9-262E-1FAD-AF0BAE9C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D8DD7-33A1-C5A1-1202-5DDA0D64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27C6-108D-46CD-BA85-0E77487AD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3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F2A9D-4FE7-B184-546F-6798FC8E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B0C64-95A0-5E92-3A0C-2305C9816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AD442-5A2C-FEAC-F860-EBFAA2B95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5C2E9-0F72-44B5-BC91-CA7869A8DB4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4B1BE-985B-8753-BED7-A56349BF9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63C01-29F5-F7E4-F60B-19A94C1F6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E27C6-108D-46CD-BA85-0E77487AD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3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uk/maps/search/sri+harmandir+sahib/@31.6199802,74.8693478,1904m/data=!3m1!1e3?entry=ttu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watch?v=Qvv4kS6l0HU" TargetMode="External"/><Relationship Id="rId4" Type="http://schemas.openxmlformats.org/officeDocument/2006/relationships/hyperlink" Target="https://www.youtube.com/watch?v=ia-cTmRiTIc" TargetMode="External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8016649-9120-0F81-FE89-D61CB7FCF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/>
          <a:stretch/>
        </p:blipFill>
        <p:spPr bwMode="auto">
          <a:xfrm>
            <a:off x="-7763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797370-E3C0-2C90-0EFA-FA803FF5CE98}"/>
              </a:ext>
            </a:extLst>
          </p:cNvPr>
          <p:cNvSpPr/>
          <p:nvPr/>
        </p:nvSpPr>
        <p:spPr>
          <a:xfrm>
            <a:off x="1226120" y="55742"/>
            <a:ext cx="994483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Putting Wise Words into Action.</a:t>
            </a:r>
            <a:endParaRPr lang="en-US" sz="5000" b="0" cap="none" spc="0" dirty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3B391-DA0D-1A82-4C25-C403D845E5AE}"/>
              </a:ext>
            </a:extLst>
          </p:cNvPr>
          <p:cNvSpPr txBox="1"/>
          <p:nvPr/>
        </p:nvSpPr>
        <p:spPr>
          <a:xfrm>
            <a:off x="313934" y="1313475"/>
            <a:ext cx="8701379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Key Question…</a:t>
            </a:r>
          </a:p>
          <a:p>
            <a:r>
              <a:rPr lang="en-GB" sz="3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32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the point of wise words?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1E7AF-A908-11C9-17C5-B6E0E4DBE27A}"/>
              </a:ext>
            </a:extLst>
          </p:cNvPr>
          <p:cNvSpPr txBox="1"/>
          <p:nvPr/>
        </p:nvSpPr>
        <p:spPr>
          <a:xfrm>
            <a:off x="313933" y="2632198"/>
            <a:ext cx="6758668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begin…</a:t>
            </a:r>
          </a:p>
          <a:p>
            <a:r>
              <a:rPr lang="en-GB" sz="3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Think back to some of the inspiring ‘wise words’ you have learnt about in this topic. </a:t>
            </a:r>
          </a:p>
          <a:p>
            <a:r>
              <a:rPr lang="en-GB" sz="28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Choose two of the following topics and note down ‘wise words’ of your own about these issues.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7AE0F-942A-9657-0ED5-02EB9F3EA45B}"/>
              </a:ext>
            </a:extLst>
          </p:cNvPr>
          <p:cNvSpPr/>
          <p:nvPr/>
        </p:nvSpPr>
        <p:spPr>
          <a:xfrm rot="302721">
            <a:off x="7579019" y="2480033"/>
            <a:ext cx="457618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Global Warming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E8F243-4EB7-F887-F442-B8DB8DB797EF}"/>
              </a:ext>
            </a:extLst>
          </p:cNvPr>
          <p:cNvSpPr/>
          <p:nvPr/>
        </p:nvSpPr>
        <p:spPr>
          <a:xfrm>
            <a:off x="7435381" y="3249829"/>
            <a:ext cx="22760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Poverty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E4B92-90F3-2F0C-2469-85C904308A8B}"/>
              </a:ext>
            </a:extLst>
          </p:cNvPr>
          <p:cNvSpPr/>
          <p:nvPr/>
        </p:nvSpPr>
        <p:spPr>
          <a:xfrm rot="21364031">
            <a:off x="10005645" y="3583661"/>
            <a:ext cx="177574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Peace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797933-3AB6-8440-F4A2-885389CF9222}"/>
              </a:ext>
            </a:extLst>
          </p:cNvPr>
          <p:cNvSpPr/>
          <p:nvPr/>
        </p:nvSpPr>
        <p:spPr>
          <a:xfrm rot="371656">
            <a:off x="7472425" y="4233032"/>
            <a:ext cx="298831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Happiness</a:t>
            </a:r>
            <a:endParaRPr lang="en-US" sz="50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F681B-7C44-ECB9-019F-97C7988C29F5}"/>
              </a:ext>
            </a:extLst>
          </p:cNvPr>
          <p:cNvSpPr/>
          <p:nvPr/>
        </p:nvSpPr>
        <p:spPr>
          <a:xfrm rot="21364031">
            <a:off x="7588566" y="5139025"/>
            <a:ext cx="153452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Faith</a:t>
            </a:r>
            <a:endParaRPr lang="en-US" sz="50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F32139-884C-38F0-7FF4-0B434B9CD5E8}"/>
              </a:ext>
            </a:extLst>
          </p:cNvPr>
          <p:cNvSpPr/>
          <p:nvPr/>
        </p:nvSpPr>
        <p:spPr>
          <a:xfrm rot="609151">
            <a:off x="10017656" y="5208628"/>
            <a:ext cx="1443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Love</a:t>
            </a:r>
            <a:endParaRPr lang="en-US" sz="50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54FE6E-D78D-D3CF-6E07-0A8BE9239B9F}"/>
              </a:ext>
            </a:extLst>
          </p:cNvPr>
          <p:cNvSpPr/>
          <p:nvPr/>
        </p:nvSpPr>
        <p:spPr>
          <a:xfrm rot="21235720">
            <a:off x="10690396" y="4487841"/>
            <a:ext cx="130195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God</a:t>
            </a:r>
            <a:endParaRPr lang="en-US" sz="50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8324F3-6E0F-5844-50F3-16CDF0DB063C}"/>
              </a:ext>
            </a:extLst>
          </p:cNvPr>
          <p:cNvSpPr/>
          <p:nvPr/>
        </p:nvSpPr>
        <p:spPr>
          <a:xfrm>
            <a:off x="9407654" y="1608479"/>
            <a:ext cx="238424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50" dirty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Equality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2F64077-35C2-21E7-4DEF-0BC0BD315D03}"/>
              </a:ext>
            </a:extLst>
          </p:cNvPr>
          <p:cNvSpPr/>
          <p:nvPr/>
        </p:nvSpPr>
        <p:spPr>
          <a:xfrm rot="20950739">
            <a:off x="6465342" y="3249829"/>
            <a:ext cx="646451" cy="447870"/>
          </a:xfrm>
          <a:prstGeom prst="rightArrow">
            <a:avLst>
              <a:gd name="adj1" fmla="val 29166"/>
              <a:gd name="adj2" fmla="val 51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C48B52D-B409-0956-6F57-1971442EDDDA}"/>
              </a:ext>
            </a:extLst>
          </p:cNvPr>
          <p:cNvSpPr/>
          <p:nvPr/>
        </p:nvSpPr>
        <p:spPr>
          <a:xfrm rot="20950739">
            <a:off x="6628551" y="4159348"/>
            <a:ext cx="646451" cy="447870"/>
          </a:xfrm>
          <a:prstGeom prst="rightArrow">
            <a:avLst>
              <a:gd name="adj1" fmla="val 29166"/>
              <a:gd name="adj2" fmla="val 51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BC7BD51-4778-C6DA-7ADF-395D65577D5B}"/>
              </a:ext>
            </a:extLst>
          </p:cNvPr>
          <p:cNvSpPr/>
          <p:nvPr/>
        </p:nvSpPr>
        <p:spPr>
          <a:xfrm rot="20950739">
            <a:off x="6751910" y="5320333"/>
            <a:ext cx="646451" cy="447870"/>
          </a:xfrm>
          <a:prstGeom prst="rightArrow">
            <a:avLst>
              <a:gd name="adj1" fmla="val 29166"/>
              <a:gd name="adj2" fmla="val 51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8" descr="See the source image">
            <a:extLst>
              <a:ext uri="{FF2B5EF4-FFF2-40B4-BE49-F238E27FC236}">
                <a16:creationId xmlns:a16="http://schemas.microsoft.com/office/drawing/2014/main" id="{DF742F59-31F4-14D5-7FD9-1BA765631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036">
            <a:off x="5255289" y="5474884"/>
            <a:ext cx="2188485" cy="173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5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5782675-BD2B-4CB3-99CF-E7C13388F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90"/>
          <a:stretch/>
        </p:blipFill>
        <p:spPr bwMode="auto">
          <a:xfrm>
            <a:off x="-3216" y="0"/>
            <a:ext cx="12215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AE7AF5-0569-5E8E-65E2-409E318DB904}"/>
              </a:ext>
            </a:extLst>
          </p:cNvPr>
          <p:cNvSpPr/>
          <p:nvPr/>
        </p:nvSpPr>
        <p:spPr>
          <a:xfrm>
            <a:off x="1226120" y="55742"/>
            <a:ext cx="994483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dirty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Putting Wise Words into Action.</a:t>
            </a:r>
            <a:endParaRPr lang="en-US" sz="5000" b="0" cap="none" spc="0" dirty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CD377-FCDA-5268-D591-044933EDF778}"/>
              </a:ext>
            </a:extLst>
          </p:cNvPr>
          <p:cNvSpPr txBox="1"/>
          <p:nvPr/>
        </p:nvSpPr>
        <p:spPr>
          <a:xfrm>
            <a:off x="313935" y="1490758"/>
            <a:ext cx="6486915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 and answer…</a:t>
            </a:r>
          </a:p>
          <a:p>
            <a:endParaRPr lang="en-GB" sz="500" b="1" u="sng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1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30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the Harmandir Sahib?</a:t>
            </a:r>
          </a:p>
          <a:p>
            <a:r>
              <a:rPr lang="en-GB" sz="30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 the information and answer the question above and then the questions following the information</a:t>
            </a:r>
            <a:r>
              <a:rPr lang="en-GB" sz="32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65543330-9606-063A-5584-FBF00D6BA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b="11528"/>
          <a:stretch/>
        </p:blipFill>
        <p:spPr bwMode="auto">
          <a:xfrm>
            <a:off x="7400925" y="1837175"/>
            <a:ext cx="4381499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824B22-2755-44F1-8555-EF0DDF706B81}"/>
              </a:ext>
            </a:extLst>
          </p:cNvPr>
          <p:cNvSpPr/>
          <p:nvPr/>
        </p:nvSpPr>
        <p:spPr>
          <a:xfrm>
            <a:off x="1042586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https://www.google.co.uk/maps/search/sri+harmandir+sahib/@31.6199802,74.8693478,1904m/data=!3m1!1e3?entry=ttu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0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77FC2DEF-AEBE-D0D2-A025-0B80F9D55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43" b="9818"/>
          <a:stretch/>
        </p:blipFill>
        <p:spPr bwMode="auto">
          <a:xfrm>
            <a:off x="-2916" y="-3"/>
            <a:ext cx="12194916" cy="68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C926BC-7282-705F-5069-62051EEDBC76}"/>
              </a:ext>
            </a:extLst>
          </p:cNvPr>
          <p:cNvSpPr txBox="1"/>
          <p:nvPr/>
        </p:nvSpPr>
        <p:spPr>
          <a:xfrm>
            <a:off x="186611" y="1122311"/>
            <a:ext cx="8248262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 and answer…</a:t>
            </a:r>
          </a:p>
          <a:p>
            <a:r>
              <a:rPr lang="en-GB" sz="2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100" b="1" dirty="0">
              <a:solidFill>
                <a:srgbClr val="FF33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5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26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Why, perhaps, was it surprising that the man felt very welcome in the Sikh Temple.</a:t>
            </a:r>
          </a:p>
          <a:p>
            <a:pPr marL="514350" indent="-514350">
              <a:buAutoNum type="arabicPeriod"/>
            </a:pPr>
            <a:endParaRPr lang="en-GB" sz="600" b="1" dirty="0">
              <a:solidFill>
                <a:srgbClr val="0000CC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26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did the Sikh man say he reads alongside his own holy book?</a:t>
            </a:r>
          </a:p>
          <a:p>
            <a:pPr marL="514350" indent="-514350">
              <a:buAutoNum type="arabicPeriod"/>
            </a:pPr>
            <a:endParaRPr lang="en-GB" sz="600" b="1" dirty="0">
              <a:solidFill>
                <a:srgbClr val="0000CC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26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 your answers suggest about what is important in Sikhism?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14F43-B139-2BD5-EAAC-559CC078EC48}"/>
              </a:ext>
            </a:extLst>
          </p:cNvPr>
          <p:cNvSpPr txBox="1"/>
          <p:nvPr/>
        </p:nvSpPr>
        <p:spPr>
          <a:xfrm>
            <a:off x="4376057" y="1146735"/>
            <a:ext cx="3967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4"/>
              </a:rPr>
              <a:t>(662) Inside The Golden Temple (World's Largest Community Kitchen) – </a:t>
            </a:r>
            <a:r>
              <a:rPr lang="en-GB" sz="1600" dirty="0" err="1">
                <a:hlinkClick r:id="rId4"/>
              </a:rPr>
              <a:t>YouTu+be</a:t>
            </a:r>
            <a:endParaRPr lang="en-GB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88B16-C3A8-7CC1-DDF8-2357F80C1382}"/>
              </a:ext>
            </a:extLst>
          </p:cNvPr>
          <p:cNvSpPr/>
          <p:nvPr/>
        </p:nvSpPr>
        <p:spPr>
          <a:xfrm>
            <a:off x="1812466" y="27748"/>
            <a:ext cx="87721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Putting Wise Words into Action.</a:t>
            </a:r>
            <a:endParaRPr lang="en-US" sz="4400" b="0" cap="none" spc="0" dirty="0">
              <a:ln w="0">
                <a:solidFill>
                  <a:srgbClr val="00206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8AC41-83AD-5517-2317-8179B9BB60D6}"/>
              </a:ext>
            </a:extLst>
          </p:cNvPr>
          <p:cNvSpPr txBox="1"/>
          <p:nvPr/>
        </p:nvSpPr>
        <p:spPr>
          <a:xfrm>
            <a:off x="189720" y="4615068"/>
            <a:ext cx="119773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Watch and answer…</a:t>
            </a:r>
          </a:p>
          <a:p>
            <a:r>
              <a:rPr lang="en-GB" sz="2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100" b="1" dirty="0">
              <a:solidFill>
                <a:srgbClr val="FF33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5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26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is 1</a:t>
            </a:r>
            <a:r>
              <a:rPr lang="en-GB" sz="2600" b="1" baseline="30000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GB" sz="26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September 1604 an important date in Sikh history?</a:t>
            </a:r>
          </a:p>
          <a:p>
            <a:pPr marL="514350" indent="-514350">
              <a:buAutoNum type="arabicPeriod"/>
            </a:pPr>
            <a:endParaRPr lang="en-GB" sz="600" b="1" dirty="0">
              <a:solidFill>
                <a:srgbClr val="0000CC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26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did Guru Gobind Singh say would be his successor?</a:t>
            </a:r>
          </a:p>
          <a:p>
            <a:pPr marL="514350" indent="-514350">
              <a:buAutoNum type="arabicPeriod"/>
            </a:pPr>
            <a:endParaRPr lang="en-GB" sz="600" b="1" dirty="0">
              <a:solidFill>
                <a:srgbClr val="0000CC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26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does the Guru </a:t>
            </a:r>
            <a:r>
              <a:rPr lang="en-GB" sz="2600" b="1" dirty="0" err="1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Granth</a:t>
            </a:r>
            <a:r>
              <a:rPr lang="en-GB" sz="2600" b="1" dirty="0">
                <a:solidFill>
                  <a:srgbClr val="0000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Sahib contain?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F4DD3-5310-CB8C-9758-776E8AB2F733}"/>
              </a:ext>
            </a:extLst>
          </p:cNvPr>
          <p:cNvSpPr txBox="1"/>
          <p:nvPr/>
        </p:nvSpPr>
        <p:spPr>
          <a:xfrm>
            <a:off x="4189449" y="4780751"/>
            <a:ext cx="7576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solidFill>
                  <a:srgbClr val="00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(662) 1st September 1604: The Adi </a:t>
            </a:r>
            <a:r>
              <a:rPr lang="en-GB" sz="1600" dirty="0" err="1">
                <a:solidFill>
                  <a:srgbClr val="00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Granth</a:t>
            </a:r>
            <a:r>
              <a:rPr lang="en-GB" sz="1600" dirty="0">
                <a:solidFill>
                  <a:srgbClr val="00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first installed at the Golden Temple - YouTube</a:t>
            </a:r>
            <a:endParaRPr lang="en-GB" sz="1600" dirty="0">
              <a:solidFill>
                <a:srgbClr val="0000CC"/>
              </a:solidFill>
            </a:endParaRP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0CD129D9-B6F4-7476-4367-165800671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9"/>
          <a:stretch/>
        </p:blipFill>
        <p:spPr bwMode="auto">
          <a:xfrm>
            <a:off x="10069042" y="1087063"/>
            <a:ext cx="1986666" cy="23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505CC91E-3285-CD8D-0409-6B005D2C6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3" b="8744"/>
          <a:stretch/>
        </p:blipFill>
        <p:spPr bwMode="auto">
          <a:xfrm>
            <a:off x="7450104" y="3220023"/>
            <a:ext cx="2902600" cy="156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e the source image">
            <a:extLst>
              <a:ext uri="{FF2B5EF4-FFF2-40B4-BE49-F238E27FC236}">
                <a16:creationId xmlns:a16="http://schemas.microsoft.com/office/drawing/2014/main" id="{463B4178-DBC4-D4D7-F4FE-101718069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0836" r="11267" b="14087"/>
          <a:stretch/>
        </p:blipFill>
        <p:spPr bwMode="auto">
          <a:xfrm>
            <a:off x="8427852" y="928780"/>
            <a:ext cx="1636299" cy="229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ee the source image">
            <a:extLst>
              <a:ext uri="{FF2B5EF4-FFF2-40B4-BE49-F238E27FC236}">
                <a16:creationId xmlns:a16="http://schemas.microsoft.com/office/drawing/2014/main" id="{DEF46655-1657-4E55-4856-CE5A894A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753" y="3494646"/>
            <a:ext cx="1541133" cy="12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See the source image">
            <a:extLst>
              <a:ext uri="{FF2B5EF4-FFF2-40B4-BE49-F238E27FC236}">
                <a16:creationId xmlns:a16="http://schemas.microsoft.com/office/drawing/2014/main" id="{64CFE7AF-141B-84F1-0A45-5388FE05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065" y="4000387"/>
            <a:ext cx="890361" cy="7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8675A225-1CAA-95FC-3091-B05CA42D7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/>
          <a:stretch/>
        </p:blipFill>
        <p:spPr bwMode="auto">
          <a:xfrm>
            <a:off x="9524" y="0"/>
            <a:ext cx="121824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7D1A00-0E33-162A-F273-C42396E43F1D}"/>
              </a:ext>
            </a:extLst>
          </p:cNvPr>
          <p:cNvSpPr/>
          <p:nvPr/>
        </p:nvSpPr>
        <p:spPr>
          <a:xfrm>
            <a:off x="1400175" y="3"/>
            <a:ext cx="9305925" cy="293233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13F16-71E7-619D-30F7-4B1C743778A3}"/>
              </a:ext>
            </a:extLst>
          </p:cNvPr>
          <p:cNvSpPr/>
          <p:nvPr/>
        </p:nvSpPr>
        <p:spPr>
          <a:xfrm>
            <a:off x="1378363" y="83735"/>
            <a:ext cx="95470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19050"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Putting Wise Words into Action.</a:t>
            </a:r>
            <a:endParaRPr lang="en-US" sz="4800" b="0" cap="none" spc="0" dirty="0">
              <a:ln w="19050">
                <a:solidFill>
                  <a:schemeClr val="bg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E9E42-74FF-DACC-845C-F38D2BB56978}"/>
              </a:ext>
            </a:extLst>
          </p:cNvPr>
          <p:cNvSpPr txBox="1"/>
          <p:nvPr/>
        </p:nvSpPr>
        <p:spPr>
          <a:xfrm>
            <a:off x="313934" y="1313475"/>
            <a:ext cx="11703895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 finally…</a:t>
            </a:r>
          </a:p>
          <a:p>
            <a:r>
              <a:rPr lang="en-GB" sz="3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GB" sz="100" b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have looked at some key aspects of Sikhism.  </a:t>
            </a:r>
          </a:p>
          <a:p>
            <a:r>
              <a:rPr lang="en-GB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3200" b="1" i="1" dirty="0">
                <a:solidFill>
                  <a:srgbClr val="8B8B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Explain</a:t>
            </a:r>
            <a:r>
              <a:rPr lang="en-GB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how Sikhs put the words of their Gurus into </a:t>
            </a:r>
          </a:p>
          <a:p>
            <a:r>
              <a:rPr lang="en-GB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action. Include examples and reference to the </a:t>
            </a:r>
          </a:p>
          <a:p>
            <a:r>
              <a:rPr lang="en-GB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Harmandir Sahib.</a:t>
            </a:r>
          </a:p>
        </p:txBody>
      </p:sp>
      <p:pic>
        <p:nvPicPr>
          <p:cNvPr id="5" name="Picture 12" descr="See the source image">
            <a:extLst>
              <a:ext uri="{FF2B5EF4-FFF2-40B4-BE49-F238E27FC236}">
                <a16:creationId xmlns:a16="http://schemas.microsoft.com/office/drawing/2014/main" id="{CBC9D36F-6319-5D75-3840-888C3A17E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68" y="3902961"/>
            <a:ext cx="1928744" cy="15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78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</TotalTime>
  <Words>302</Words>
  <Application>Microsoft Office PowerPoint</Application>
  <PresentationFormat>Widescreen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Cavolini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 Haughton</cp:lastModifiedBy>
  <cp:revision>5</cp:revision>
  <dcterms:created xsi:type="dcterms:W3CDTF">2022-08-15T09:42:37Z</dcterms:created>
  <dcterms:modified xsi:type="dcterms:W3CDTF">2023-06-19T12:36:32Z</dcterms:modified>
</cp:coreProperties>
</file>