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1077-0F61-4D8C-95DB-39CF835557D7}" type="datetimeFigureOut">
              <a:rPr lang="en-GB" smtClean="0"/>
              <a:t>13/08/2022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D06F9-AE64-4CD1-A8DC-1F1047493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92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1077-0F61-4D8C-95DB-39CF835557D7}" type="datetimeFigureOut">
              <a:rPr lang="en-GB" smtClean="0"/>
              <a:t>13/08/2022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D06F9-AE64-4CD1-A8DC-1F1047493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788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1077-0F61-4D8C-95DB-39CF835557D7}" type="datetimeFigureOut">
              <a:rPr lang="en-GB" smtClean="0"/>
              <a:t>13/08/2022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D06F9-AE64-4CD1-A8DC-1F1047493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067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1077-0F61-4D8C-95DB-39CF835557D7}" type="datetimeFigureOut">
              <a:rPr lang="en-GB" smtClean="0"/>
              <a:t>13/08/2022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D06F9-AE64-4CD1-A8DC-1F1047493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77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1077-0F61-4D8C-95DB-39CF835557D7}" type="datetimeFigureOut">
              <a:rPr lang="en-GB" smtClean="0"/>
              <a:t>13/08/2022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D06F9-AE64-4CD1-A8DC-1F1047493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378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1077-0F61-4D8C-95DB-39CF835557D7}" type="datetimeFigureOut">
              <a:rPr lang="en-GB" smtClean="0"/>
              <a:t>13/08/2022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D06F9-AE64-4CD1-A8DC-1F1047493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613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1077-0F61-4D8C-95DB-39CF835557D7}" type="datetimeFigureOut">
              <a:rPr lang="en-GB" smtClean="0"/>
              <a:t>13/08/2022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D06F9-AE64-4CD1-A8DC-1F1047493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34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1077-0F61-4D8C-95DB-39CF835557D7}" type="datetimeFigureOut">
              <a:rPr lang="en-GB" smtClean="0"/>
              <a:t>13/08/2022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D06F9-AE64-4CD1-A8DC-1F1047493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19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1077-0F61-4D8C-95DB-39CF835557D7}" type="datetimeFigureOut">
              <a:rPr lang="en-GB" smtClean="0"/>
              <a:t>13/08/2022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D06F9-AE64-4CD1-A8DC-1F1047493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369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1077-0F61-4D8C-95DB-39CF835557D7}" type="datetimeFigureOut">
              <a:rPr lang="en-GB" smtClean="0"/>
              <a:t>13/08/2022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D06F9-AE64-4CD1-A8DC-1F1047493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512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1077-0F61-4D8C-95DB-39CF835557D7}" type="datetimeFigureOut">
              <a:rPr lang="en-GB" smtClean="0"/>
              <a:t>13/08/2022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D06F9-AE64-4CD1-A8DC-1F1047493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26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41077-0F61-4D8C-95DB-39CF835557D7}" type="datetimeFigureOut">
              <a:rPr lang="en-GB" smtClean="0"/>
              <a:t>13/08/2022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D06F9-AE64-4CD1-A8DC-1F1047493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541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65632"/>
            <a:ext cx="9252520" cy="6923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47292" y="57398"/>
            <a:ext cx="85731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empus Sans ITC" pitchFamily="82" charset="0"/>
              </a:rPr>
              <a:t>Wise words of the Ten Gurus</a:t>
            </a: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79868" y="1484784"/>
            <a:ext cx="8569647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empus Sans ITC" pitchFamily="82" charset="0"/>
                <a:cs typeface="Arial" pitchFamily="34" charset="0"/>
              </a:rPr>
              <a:t>Key Question.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00" b="1" i="0" u="sng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empus Sans ITC" pitchFamily="82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3200" b="1" dirty="0">
                <a:solidFill>
                  <a:schemeClr val="bg1"/>
                </a:solidFill>
                <a:latin typeface="Tempus Sans ITC" pitchFamily="82" charset="0"/>
                <a:cs typeface="Arial" pitchFamily="34" charset="0"/>
              </a:rPr>
              <a:t>How did Sikhism develop after Guru Nanak</a:t>
            </a:r>
            <a:r>
              <a:rPr kumimoji="0" lang="en-GB" sz="3200" b="1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empus Sans ITC" pitchFamily="82" charset="0"/>
                <a:cs typeface="Arial" pitchFamily="34" charset="0"/>
              </a:rPr>
              <a:t>?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empus Sans ITC" pitchFamily="82" charset="0"/>
              <a:cs typeface="Arial" pitchFamily="34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79512" y="2852663"/>
            <a:ext cx="6193383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3200" b="1" u="sng" dirty="0">
                <a:solidFill>
                  <a:schemeClr val="bg1"/>
                </a:solidFill>
                <a:latin typeface="Tempus Sans ITC" pitchFamily="82" charset="0"/>
                <a:cs typeface="Arial" pitchFamily="34" charset="0"/>
              </a:rPr>
              <a:t>Starter Task</a:t>
            </a:r>
            <a:r>
              <a:rPr kumimoji="0" lang="en-GB" sz="32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empus Sans ITC" pitchFamily="82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00" b="1" i="0" u="sng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empus Sans ITC" pitchFamily="82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3200" b="1" dirty="0">
                <a:solidFill>
                  <a:schemeClr val="bg1"/>
                </a:solidFill>
                <a:latin typeface="Tempus Sans ITC" pitchFamily="82" charset="0"/>
                <a:cs typeface="Arial" pitchFamily="34" charset="0"/>
              </a:rPr>
              <a:t>Write a sentence explaining a Sikh belief  that matches the symbols below. 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empus Sans ITC" pitchFamily="82" charset="0"/>
              <a:cs typeface="Arial" pitchFamily="34" charset="0"/>
            </a:endParaRPr>
          </a:p>
        </p:txBody>
      </p:sp>
      <p:sp>
        <p:nvSpPr>
          <p:cNvPr id="2" name="AutoShape 2" descr="data:image/jpeg;base64,/9j/4AAQSkZJRgABAQAAAQABAAD/2wCEAAkGBhQQEA4QEhEQEBAQDw4PERANEBAPFRUPFBAVFRMQEhMXHiYgGBkjGhIUHy8gIycpLCwsFx4xNTAqNSYrLCkBCQoKDgwOGg8PGi0jHyQvLC4pLzA1NTEtLS8pLiwpKiwsLTIqNTU0LTQ1NS8vLC0sLDUsLDUuLC0pLC0uLDQsLf/AABEIAOEA4AMBIgACEQEDEQH/xAAbAAEBAAMBAQEAAAAAAAAAAAAABgEEBQMCB//EADoQAAIBAQIIDQMEAwEBAAAAAAABAgMFEQQGITFBUVLREhMWIjJTYXGRkqGisRVygUKCweEjM2KyFP/EABsBAQACAwEBAAAAAAAAAAAAAAAFBgIEBwMB/8QAOBEAAQIDAgkLBQEAAwAAAAAAAAECAwQRBZEGEhYhMVFSU9ITIkFhcYGhscHR8BUykuHiFCNygv/aAAwDAQACEQMRAD8A/cQAAAAAAAAAAAADF4BkGphFq0oZ5q/VHnP0NCrjPBdGEpd7Ud5oxrQloOZ7081uQ9mS8R+hp2gTc8Z56IQXe29x5PGSr/wv2veaDrfk00Kq9x7pIxlKkEssZKv/AA/2/wBnrDGeemEH3NreG2/JrpVU7gsjGQpAcWljPB9KEo9zUtxv4PatKeaav1S5r9Tfg2hKxszHp5eZ4Pl4jNLTbBi8ybx4gAAAAAAAAAAAAAAAAAAAAA+ZzSTbaSWdvIjStG1oUVd0p6Ir5b0E1htoTqu+TyaIrIl+CFn7YgynMTnO1au1TcgSj4udcyHaw3GSMclNcN7TyR3s4uFWnUqdKTu2VkXgjWBTZq05mZ+91E1JmT52kvClocPQmcAAjjZAAAAAABgyADZwW0qlPozd2y8q8GdrA8ZIyuVRcB7SyreicBIytpzMt9jqpqXOnzsNaLLQ4mlC7hNSSaaaeZrKj6IrA7QnSd8Xk0xeVP8ABTWda8K2Toz0xfynpLlIWxBm+YvNdq19i+hER5R8LOmdDfABNGmAAAAAAAAAAAADjWvbfAvhTyz0yzqP9i27X4F9OD57XOa/StS7SbKrbFsLDVYEBc/SurqTr8u0k5SUxue/R0IZlJttttt5W3lymACmKtSYAAB9AAAAAAAAAAAAAAAAjJppp3NZU1kACLQ+FJZFucO6nUyTzKWiXY9TOyQRR2JbHDupzfOXRk/1LU+0udj2wsRUgR1z9C6+pevz7SIm5TF57NHSh2gAWoiwAAAAAAaFrWjxMMnTlkivmX4N2pUUU23ckm2+xEZh+GOrUlN5s0VqjoRC2xP/AOSDis+52jq1r7G5KQOVfVdCHhKTbbeVvK29ZgA54q1J8AAH0AAAAAAAAAAAAAAAAAAAAACMrmmsjWVNawAi0PhW2PaXHQy9OOSS+Jfk6BE4BhjpVIzXc1rjpRaUqiklJO9NJp9jOh2PaH+qFiv+5unr1L7kBNwOSfVNCn0ACaNMAGGAcXGTDboqks8ssvtWZfl/BOmxaGE8ZUnPQ3cvtWRGucytKa/1TDn9GhOxPlSyS0Lk4aJeADTtC0o0Y3yyt9GKzvcjVgQIkxESFCbVy6EQzjRmQWLEiLRE0qbYJWtjLVb5vBgtSXC9WefKGttLyR3FqZgbaDkqqsTqVV9EXzK47CmSRaIjl7k9VK4EjyhrbS8kdw5Q1tpeSO4zyLn9pl68JjlVJ7Lrk4iuBI8oa20vJHcOUNbaXkjuGRc/tMvXhGVUnsuuTiK4EjyhrbS8kdw5Q1tpeSO4ZFz+0y9eEZVSey65OIrgSPKGttLyR3DlDW2l5I7hkXP7TL14RlVJ7Lrk4iuBI8oa20vJHcOUNbaXkjuGRc/tMvXhGVUnsuuTiK4EjyhrbS8kdw5Q1tpeSO4ZFz+0y9eEZVSey65OIrjJIcoa20vJHcelLGWqnl4MlqcbvVGLsDbQalUVi9VV9WoZNwpklWio5O5PcqwaVnWpGusmSSzxeddq1o3SqTEvFl4iworaOTSiligx4cdiRIa1RekwUWLeG3xlSeePOj9ulePyTx74DhPF1IT1PL9ryP0NqzZpZWYa/o0L2L8qYzELlYatuLYGEzJ00rYNK2MI4FGb0tcFd8snxebpwsaK3Npw1uUn+Fcvk0LSjcjKxHpqpfmPeXZjxWoTxkA5iWUwRNqYU6lWcnmvcV9qdyLYibSwZ06s4vabXbFu9MveBPJ/6ItfuxUp2Vz+hTsLMfkIdPtrn7aZvU1QAdROeAAAAAAAAAAAAAAAAAAAAAGxgGFOnUhNaGr+2LzouCGwHBnUqQgtMlf2LS/AuTmOG/J8tCp91Fr2Vzep0HBLH5KJX7apTtpn9DIAKCXMr7Gwjh0YPSlwX+3J8XG8cLFerkqQ1OMl+cj+Ed06bZkblpWG9dVLsxW5lmJFcgJjGWd9WK1QXq2U5J4wf75fbD4NDCB1JSmtU9VPeQSsXuOcACgk6DStKy411c8kl0ZLOux60boPaXmIstESLCdRyaFPGNBhx2LDiJVF0oSVbFyqnkSmtaaXozz+gVtj3R3lgZLazDOfalFaxeui+jituwVk1WqK5O9PYjvoFbY90d4+gVtj3R3liDLLWe2GXLxGOSkntPvThI76BW2PdHePoFbY90d5YgZaz2wy5eIZKSe0+9OEjvoFbY90d4+gVtj3R3liBlrPbDLl4hkpJ7T704SO+gVtj3R3j6BW2PdHeWIGWs9sMuXiGSkntPvThI76BW2PdHePoFbY90d5YgZaz2wy5eIZKSe0+9OEjvoFbY90d4+gVtj3R3liBlrPbDLl4hkpJ7T704SO+gVtj3R3npSxdrN5UorXKS/grTBi7DOfVKI1idy8Rk3BWTRaq5y96expWZZMaCyc6bzyfwtSN4AqczMxZmIsWM6rl0qWOBAhy7EhwkoiAAHge51cWp3VmtcH6NMqCSsB/wCeHapL2laX3B51ZSmpy+ikFPpSL3Ak8YP98vth8FYS2MkLqyeuEX6tfwMIUrKf+k9RIL/y9xywAUInQAfFSoopyk0ks7eQ+oiuWiaT4qoiVU+wcetjNTTuSlLtVyXqefKqHVy8UTbMHbSemMkFe+ieCqRDrbkGrRYqeK+SHcBw+VUOrl4ocqodXLxRnk3ae5W9Pcx+u2fvUuX2O4Dh8qodXLxQ5VQ6uXihk3ae5W9PcfXbP3qXL7HcBw+VUOrl4ocqodXLxQybtPcrenuPrtn71Ll9juA4fKqHVy8UOVUOrl4oZN2nuVvT3H12z96ly+x3AcPlVDq5eKHKqHVy8UMm7T3K3p7j67Z+9S5fY7gOHyqh1cvFDlVDq5eKGTdp7lb09x9ds/epcvsdwHD5VQ6uXij0o4z027pKUe3I16GL8HbSYlVgr3UXwRTJttyDlokVPFPQ7APilWU0pRaknmaPsg3NVqq1yUVCWa5HJVNAAB8MjoWAv88O6X/llaS2LkL61+qEn8L+SpL7g82koq63L5IQVoL/AMvcDgY0Uv8AVL7ov0a/k75zbfocKhLXFqfhn9Gb1qwuVlIjeqt2c8ZV+LFavzOSgMGTmhYzBJ27aDqVHFPmQbSWtrPIrCEwum41Jp51OS9S84Fy8OJMviO+5qJi9+lfTvKhhXHiMgMY3Q5c/doT5qPIAHUznQAAAAAAAAAAAAAAAAAAAAB0bEtF0qiV/Mm0pLvyKRXkFQg3KKWdySXe2Xpy7DWXhsjw4rfuci17qUXxp3HQ8E48R8F8N2hqpTvrVPmsyACiFxO7ivSy1ZdkYr1b+EUBzMX6HBoxembcvxmXojpnSrJhclKMTqrfnK5NPxorl+ZgfNSCkmnmaafc0fQJJUqlFNYhcIouE5QeeLa/s+Dt4y4HdKNVZpc2X3LM/D4OIcvnpZZaO6GvRo7Ogs0GJyjEcYONbdiuo+Mh07udHX2rtO0YMpCfjSEZI0Fc6XKmpTxnJOFOQlhRUzeKLrQgalJxd0k4vU00fJfygnnSferz54iOzHyovLMOEpzoGfqd/JUHYIrXmxc3Z+yCBe8RHZj5UOIjsx8qM8uGbhfy/kxyRdvku/ZBAveIjsx8qHER2Y+VDLhm4X8v5GSLt8l37IIF7xEdmPlQ4iOzHyoZcM3C/l/IyRdvku/ZBAveIjsx8qHER2Y+VDLhm4X8v5GSLt8l37IIF7xEdmPlQ4iOzHyoZcM3C/l/IyRdvku/ZBAveIjsx8qHER2Y+VDLhm4X8v5GSLt8l37II+qdNydyTb1JXl3xEdmPlR9RglmSXckjF2HDac2Bn/7fyfW4IrXnRc3Z+ziWJYjg1UqK6X6Y6u19p3AZKNaFoRrQjLGjLn6NSJqQt8lJQpKEkKEmbxVdag+6FFzlGKzyaXieZ28WsDvlKq1kjzY/c878Pk85KWWZjthJ06ezpPeNE5NiuKCnTUVGKzJJLuSPsA6iiIiUQrIAB9B44XgyqQlB5pK7uehkXXouEpRlkcXcy6ONb9mcNcbFc6K5yWmOvvRXrckOXh8qxOc3xT9e5ISUfEdiLoXzJsAFDJwAAAAAAAAAAAAAAAAAAAAAAAAAGAD7o0XOUYxyuTuRa4HgqpwjBaFn1vSzl4v2bwVxslzpLmp6I6+9naL3YUgsCHyz05zvBP37EHOx8d2ImhPMAAsRHgAAAMAAmbcsngN1ILmPOl+l7jkF5KN6uavTyNPUTFr2K6d84JunpWdx/opVsWQsNVjwEzdKautOry7NEzKTeNzH6eg5QAKuSYAAAAAAAAAAAAAAAAAAAMAA69iWTxjVSa5ieRP9T3GLIsV1LpzV1PQszl/RTxikkkrksiS1FoseyFiKkeMnN6E19a9Xn2aYybm8XmM09JkAF1IYAAAAAAAAAGGjIAOHaeL9986VyemGZP7dXcT84OLaaaazpq5l4auGWdCqrpLLoksjX5K1aFhMjVfA5q6uhfbyJGBPKzmvzp4kYDqYZi/OF7j/AJI9nS8Nxy5RudzyPUynx5WLLuxYrVT5rJdkVkRKtWoABrnoAAAAAAAAAAEr8iyvUjqYFi/Odzl/jj29Lw0fk2IErFmHYsJqr81nm+I2GlXLQ5kIOTSSbbyJJXs79mYv3XSq5XnUNH7tfcdPArNhSXNWXTJ5W/ybRcLPsJkFUfH5y6uhPfyIiPPK/mszJ4mEjIBZSOAAAAAAAAAAAAAAAAAAB4YRgUKnTipdrz+Oc9wYvY16YrkqnWfUVUWqHEr4sxfQk49kucjRq4uVVm4Mu53fJUgiI1hycTOjcXs+UNtk7Fb017SMnZVVZ6cvwr/g8v8A4qnVz8ktxcA0HYNwuh6+B7paLulqEOsCqdXPyS3HrCyqrzU5flXfJZgNwbhdL18Atou6GoS1LF2q8/Bj3u/4N6hizFdObl2R5qO2Deg2HJw86txu35Q8HzsV3TTsPDB8ChT6EFHtWfxznuAS7GNYmK1KJ1Goqqq1UAAzPg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4" descr="data:image/jpeg;base64,/9j/4AAQSkZJRgABAQAAAQABAAD/2wCEAAkGBhQQEA4QEhEQEBAQDw4PERANEBAPFRUPFBAVFRMQEhMXHiYgGBkjGhIUHy8gIycpLCwsFx4xNTAqNSYrLCkBCQoKDgwOGg8PGi0jHyQvLC4pLzA1NTEtLS8pLiwpKiwsLTIqNTU0LTQ1NS8vLC0sLDUsLDUuLC0pLC0uLDQsLf/AABEIAOEA4AMBIgACEQEDEQH/xAAbAAEBAAMBAQEAAAAAAAAAAAAABgEEBQMCB//EADoQAAIBAQIIDQMEAwEBAAAAAAABAgMFEQQGITFBUVLREhMWIjJTYXGRkqGisRVygUKCweEjM2KyFP/EABsBAQACAwEBAAAAAAAAAAAAAAAFBgIEBwMB/8QAOBEAAQIDAgkLBQEAAwAAAAAAAAECAwQRBZEGEhYhMVFSU9ITIkFhcYGhscHR8BUykuHiFCNygv/aAAwDAQACEQMRAD8A/cQAAAAAAAAAAAADF4BkGphFq0oZ5q/VHnP0NCrjPBdGEpd7Ud5oxrQloOZ7081uQ9mS8R+hp2gTc8Z56IQXe29x5PGSr/wv2veaDrfk00Kq9x7pIxlKkEssZKv/AA/2/wBnrDGeemEH3NreG2/JrpVU7gsjGQpAcWljPB9KEo9zUtxv4PatKeaav1S5r9Tfg2hKxszHp5eZ4Pl4jNLTbBi8ybx4gAAAAAAAAAAAAAAAAAAAAA+ZzSTbaSWdvIjStG1oUVd0p6Ir5b0E1htoTqu+TyaIrIl+CFn7YgynMTnO1au1TcgSj4udcyHaw3GSMclNcN7TyR3s4uFWnUqdKTu2VkXgjWBTZq05mZ+91E1JmT52kvClocPQmcAAjjZAAAAAABgyADZwW0qlPozd2y8q8GdrA8ZIyuVRcB7SyreicBIytpzMt9jqpqXOnzsNaLLQ4mlC7hNSSaaaeZrKj6IrA7QnSd8Xk0xeVP8ABTWda8K2Toz0xfynpLlIWxBm+YvNdq19i+hER5R8LOmdDfABNGmAAAAAAAAAAAADjWvbfAvhTyz0yzqP9i27X4F9OD57XOa/StS7SbKrbFsLDVYEBc/SurqTr8u0k5SUxue/R0IZlJttttt5W3lymACmKtSYAAB9AAAAAAAAAAAAAAAAjJppp3NZU1kACLQ+FJZFucO6nUyTzKWiXY9TOyQRR2JbHDupzfOXRk/1LU+0udj2wsRUgR1z9C6+pevz7SIm5TF57NHSh2gAWoiwAAAAAAaFrWjxMMnTlkivmX4N2pUUU23ckm2+xEZh+GOrUlN5s0VqjoRC2xP/AOSDis+52jq1r7G5KQOVfVdCHhKTbbeVvK29ZgA54q1J8AAH0AAAAAAAAAAAAAAAAAAAAACMrmmsjWVNawAi0PhW2PaXHQy9OOSS+Jfk6BE4BhjpVIzXc1rjpRaUqiklJO9NJp9jOh2PaH+qFiv+5unr1L7kBNwOSfVNCn0ACaNMAGGAcXGTDboqks8ssvtWZfl/BOmxaGE8ZUnPQ3cvtWRGucytKa/1TDn9GhOxPlSyS0Lk4aJeADTtC0o0Y3yyt9GKzvcjVgQIkxESFCbVy6EQzjRmQWLEiLRE0qbYJWtjLVb5vBgtSXC9WefKGttLyR3FqZgbaDkqqsTqVV9EXzK47CmSRaIjl7k9VK4EjyhrbS8kdw5Q1tpeSO4zyLn9pl68JjlVJ7Lrk4iuBI8oa20vJHcOUNbaXkjuGRc/tMvXhGVUnsuuTiK4EjyhrbS8kdw5Q1tpeSO4ZFz+0y9eEZVSey65OIrgSPKGttLyR3DlDW2l5I7hkXP7TL14RlVJ7Lrk4iuBI8oa20vJHcOUNbaXkjuGRc/tMvXhGVUnsuuTiK4EjyhrbS8kdw5Q1tpeSO4ZFz+0y9eEZVSey65OIrjJIcoa20vJHcelLGWqnl4MlqcbvVGLsDbQalUVi9VV9WoZNwpklWio5O5PcqwaVnWpGusmSSzxeddq1o3SqTEvFl4iworaOTSiligx4cdiRIa1RekwUWLeG3xlSeePOj9ulePyTx74DhPF1IT1PL9ryP0NqzZpZWYa/o0L2L8qYzELlYatuLYGEzJ00rYNK2MI4FGb0tcFd8snxebpwsaK3Npw1uUn+Fcvk0LSjcjKxHpqpfmPeXZjxWoTxkA5iWUwRNqYU6lWcnmvcV9qdyLYibSwZ06s4vabXbFu9MveBPJ/6ItfuxUp2Vz+hTsLMfkIdPtrn7aZvU1QAdROeAAAAAAAAAAAAAAAAAAAAAGxgGFOnUhNaGr+2LzouCGwHBnUqQgtMlf2LS/AuTmOG/J8tCp91Fr2Vzep0HBLH5KJX7apTtpn9DIAKCXMr7Gwjh0YPSlwX+3J8XG8cLFerkqQ1OMl+cj+Ed06bZkblpWG9dVLsxW5lmJFcgJjGWd9WK1QXq2U5J4wf75fbD4NDCB1JSmtU9VPeQSsXuOcACgk6DStKy411c8kl0ZLOux60boPaXmIstESLCdRyaFPGNBhx2LDiJVF0oSVbFyqnkSmtaaXozz+gVtj3R3lgZLazDOfalFaxeui+jituwVk1WqK5O9PYjvoFbY90d4+gVtj3R3liDLLWe2GXLxGOSkntPvThI76BW2PdHePoFbY90d5YgZaz2wy5eIZKSe0+9OEjvoFbY90d4+gVtj3R3liBlrPbDLl4hkpJ7T704SO+gVtj3R3j6BW2PdHeWIGWs9sMuXiGSkntPvThI76BW2PdHePoFbY90d5YgZaz2wy5eIZKSe0+9OEjvoFbY90d4+gVtj3R3liBlrPbDLl4hkpJ7T704SO+gVtj3R3npSxdrN5UorXKS/grTBi7DOfVKI1idy8Rk3BWTRaq5y96expWZZMaCyc6bzyfwtSN4AqczMxZmIsWM6rl0qWOBAhy7EhwkoiAAHge51cWp3VmtcH6NMqCSsB/wCeHapL2laX3B51ZSmpy+ikFPpSL3Ak8YP98vth8FYS2MkLqyeuEX6tfwMIUrKf+k9RIL/y9xywAUInQAfFSoopyk0ks7eQ+oiuWiaT4qoiVU+wcetjNTTuSlLtVyXqefKqHVy8UTbMHbSemMkFe+ieCqRDrbkGrRYqeK+SHcBw+VUOrl4ocqodXLxRnk3ae5W9Pcx+u2fvUuX2O4Dh8qodXLxQ5VQ6uXihk3ae5W9PcfXbP3qXL7HcBw+VUOrl4ocqodXLxQybtPcrenuPrtn71Ll9juA4fKqHVy8UOVUOrl4oZN2nuVvT3H12z96ly+x3AcPlVDq5eKHKqHVy8UMm7T3K3p7j67Z+9S5fY7gOHyqh1cvFDlVDq5eKGTdp7lb09x9ds/epcvsdwHD5VQ6uXij0o4z027pKUe3I16GL8HbSYlVgr3UXwRTJttyDlokVPFPQ7APilWU0pRaknmaPsg3NVqq1yUVCWa5HJVNAAB8MjoWAv88O6X/llaS2LkL61+qEn8L+SpL7g82koq63L5IQVoL/AMvcDgY0Uv8AVL7ov0a/k75zbfocKhLXFqfhn9Gb1qwuVlIjeqt2c8ZV+LFavzOSgMGTmhYzBJ27aDqVHFPmQbSWtrPIrCEwum41Jp51OS9S84Fy8OJMviO+5qJi9+lfTvKhhXHiMgMY3Q5c/doT5qPIAHUznQAAAAAAAAAAAAAAAAAAAAB0bEtF0qiV/Mm0pLvyKRXkFQg3KKWdySXe2Xpy7DWXhsjw4rfuci17qUXxp3HQ8E48R8F8N2hqpTvrVPmsyACiFxO7ivSy1ZdkYr1b+EUBzMX6HBoxembcvxmXojpnSrJhclKMTqrfnK5NPxorl+ZgfNSCkmnmaafc0fQJJUqlFNYhcIouE5QeeLa/s+Dt4y4HdKNVZpc2X3LM/D4OIcvnpZZaO6GvRo7Ogs0GJyjEcYONbdiuo+Mh07udHX2rtO0YMpCfjSEZI0Fc6XKmpTxnJOFOQlhRUzeKLrQgalJxd0k4vU00fJfygnnSferz54iOzHyovLMOEpzoGfqd/JUHYIrXmxc3Z+yCBe8RHZj5UOIjsx8qM8uGbhfy/kxyRdvku/ZBAveIjsx8qHER2Y+VDLhm4X8v5GSLt8l37IIF7xEdmPlQ4iOzHyoZcM3C/l/IyRdvku/ZBAveIjsx8qHER2Y+VDLhm4X8v5GSLt8l37IIF7xEdmPlQ4iOzHyoZcM3C/l/IyRdvku/ZBAveIjsx8qHER2Y+VDLhm4X8v5GSLt8l37II+qdNydyTb1JXl3xEdmPlR9RglmSXckjF2HDac2Bn/7fyfW4IrXnRc3Z+ziWJYjg1UqK6X6Y6u19p3AZKNaFoRrQjLGjLn6NSJqQt8lJQpKEkKEmbxVdag+6FFzlGKzyaXieZ28WsDvlKq1kjzY/c878Pk85KWWZjthJ06ezpPeNE5NiuKCnTUVGKzJJLuSPsA6iiIiUQrIAB9B44XgyqQlB5pK7uehkXXouEpRlkcXcy6ONb9mcNcbFc6K5yWmOvvRXrckOXh8qxOc3xT9e5ISUfEdiLoXzJsAFDJwAAAAAAAAAAAAAAAAAAAAAAAAAGAD7o0XOUYxyuTuRa4HgqpwjBaFn1vSzl4v2bwVxslzpLmp6I6+9naL3YUgsCHyz05zvBP37EHOx8d2ImhPMAAsRHgAAAMAAmbcsngN1ILmPOl+l7jkF5KN6uavTyNPUTFr2K6d84JunpWdx/opVsWQsNVjwEzdKautOry7NEzKTeNzH6eg5QAKuSYAAAAAAAAAAAAAAAAAAAMAA69iWTxjVSa5ieRP9T3GLIsV1LpzV1PQszl/RTxikkkrksiS1FoseyFiKkeMnN6E19a9Xn2aYybm8XmM09JkAF1IYAAAAAAAAAGGjIAOHaeL9986VyemGZP7dXcT84OLaaaazpq5l4auGWdCqrpLLoksjX5K1aFhMjVfA5q6uhfbyJGBPKzmvzp4kYDqYZi/OF7j/AJI9nS8Nxy5RudzyPUynx5WLLuxYrVT5rJdkVkRKtWoABrnoAAAAAAAAAAEr8iyvUjqYFi/Odzl/jj29Lw0fk2IErFmHYsJqr81nm+I2GlXLQ5kIOTSSbbyJJXs79mYv3XSq5XnUNH7tfcdPArNhSXNWXTJ5W/ybRcLPsJkFUfH5y6uhPfyIiPPK/mszJ4mEjIBZSOAAAAAAAAAAAAAAAAAAB4YRgUKnTipdrz+Oc9wYvY16YrkqnWfUVUWqHEr4sxfQk49kucjRq4uVVm4Mu53fJUgiI1hycTOjcXs+UNtk7Fb017SMnZVVZ6cvwr/g8v8A4qnVz8ktxcA0HYNwuh6+B7paLulqEOsCqdXPyS3HrCyqrzU5flXfJZgNwbhdL18Atou6GoS1LF2q8/Bj3u/4N6hizFdObl2R5qO2Deg2HJw86txu35Q8HzsV3TTsPDB8ChT6EFHtWfxznuAS7GNYmK1KJ1Goqqq1UAAzPg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6" descr="data:image/jpeg;base64,/9j/4AAQSkZJRgABAQAAAQABAAD/2wCEAAkGBhQQEA4QEhEQEBAQDw4PERANEBAPFRUPFBAVFRMQEhMXHiYgGBkjGhIUHy8gIycpLCwsFx4xNTAqNSYrLCkBCQoKDgwOGg8PGi0jHyQvLC4pLzA1NTEtLS8pLiwpKiwsLTIqNTU0LTQ1NS8vLC0sLDUsLDUuLC0pLC0uLDQsLf/AABEIAOEA4AMBIgACEQEDEQH/xAAbAAEBAAMBAQEAAAAAAAAAAAAABgEEBQMCB//EADoQAAIBAQIIDQMEAwEBAAAAAAABAgMFEQQGITFBUVLREhMWIjJTYXGRkqGisRVygUKCweEjM2KyFP/EABsBAQACAwEBAAAAAAAAAAAAAAAFBgIEBwMB/8QAOBEAAQIDAgkLBQEAAwAAAAAAAAECAwQRBZEGEhYhMVFSU9ITIkFhcYGhscHR8BUykuHiFCNygv/aAAwDAQACEQMRAD8A/cQAAAAAAAAAAAADF4BkGphFq0oZ5q/VHnP0NCrjPBdGEpd7Ud5oxrQloOZ7081uQ9mS8R+hp2gTc8Z56IQXe29x5PGSr/wv2veaDrfk00Kq9x7pIxlKkEssZKv/AA/2/wBnrDGeemEH3NreG2/JrpVU7gsjGQpAcWljPB9KEo9zUtxv4PatKeaav1S5r9Tfg2hKxszHp5eZ4Pl4jNLTbBi8ybx4gAAAAAAAAAAAAAAAAAAAAA+ZzSTbaSWdvIjStG1oUVd0p6Ir5b0E1htoTqu+TyaIrIl+CFn7YgynMTnO1au1TcgSj4udcyHaw3GSMclNcN7TyR3s4uFWnUqdKTu2VkXgjWBTZq05mZ+91E1JmT52kvClocPQmcAAjjZAAAAAABgyADZwW0qlPozd2y8q8GdrA8ZIyuVRcB7SyreicBIytpzMt9jqpqXOnzsNaLLQ4mlC7hNSSaaaeZrKj6IrA7QnSd8Xk0xeVP8ABTWda8K2Toz0xfynpLlIWxBm+YvNdq19i+hER5R8LOmdDfABNGmAAAAAAAAAAAADjWvbfAvhTyz0yzqP9i27X4F9OD57XOa/StS7SbKrbFsLDVYEBc/SurqTr8u0k5SUxue/R0IZlJttttt5W3lymACmKtSYAAB9AAAAAAAAAAAAAAAAjJppp3NZU1kACLQ+FJZFucO6nUyTzKWiXY9TOyQRR2JbHDupzfOXRk/1LU+0udj2wsRUgR1z9C6+pevz7SIm5TF57NHSh2gAWoiwAAAAAAaFrWjxMMnTlkivmX4N2pUUU23ckm2+xEZh+GOrUlN5s0VqjoRC2xP/AOSDis+52jq1r7G5KQOVfVdCHhKTbbeVvK29ZgA54q1J8AAH0AAAAAAAAAAAAAAAAAAAAACMrmmsjWVNawAi0PhW2PaXHQy9OOSS+Jfk6BE4BhjpVIzXc1rjpRaUqiklJO9NJp9jOh2PaH+qFiv+5unr1L7kBNwOSfVNCn0ACaNMAGGAcXGTDboqks8ssvtWZfl/BOmxaGE8ZUnPQ3cvtWRGucytKa/1TDn9GhOxPlSyS0Lk4aJeADTtC0o0Y3yyt9GKzvcjVgQIkxESFCbVy6EQzjRmQWLEiLRE0qbYJWtjLVb5vBgtSXC9WefKGttLyR3FqZgbaDkqqsTqVV9EXzK47CmSRaIjl7k9VK4EjyhrbS8kdw5Q1tpeSO4zyLn9pl68JjlVJ7Lrk4iuBI8oa20vJHcOUNbaXkjuGRc/tMvXhGVUnsuuTiK4EjyhrbS8kdw5Q1tpeSO4ZFz+0y9eEZVSey65OIrgSPKGttLyR3DlDW2l5I7hkXP7TL14RlVJ7Lrk4iuBI8oa20vJHcOUNbaXkjuGRc/tMvXhGVUnsuuTiK4EjyhrbS8kdw5Q1tpeSO4ZFz+0y9eEZVSey65OIrjJIcoa20vJHcelLGWqnl4MlqcbvVGLsDbQalUVi9VV9WoZNwpklWio5O5PcqwaVnWpGusmSSzxeddq1o3SqTEvFl4iworaOTSiligx4cdiRIa1RekwUWLeG3xlSeePOj9ulePyTx74DhPF1IT1PL9ryP0NqzZpZWYa/o0L2L8qYzELlYatuLYGEzJ00rYNK2MI4FGb0tcFd8snxebpwsaK3Npw1uUn+Fcvk0LSjcjKxHpqpfmPeXZjxWoTxkA5iWUwRNqYU6lWcnmvcV9qdyLYibSwZ06s4vabXbFu9MveBPJ/6ItfuxUp2Vz+hTsLMfkIdPtrn7aZvU1QAdROeAAAAAAAAAAAAAAAAAAAAAGxgGFOnUhNaGr+2LzouCGwHBnUqQgtMlf2LS/AuTmOG/J8tCp91Fr2Vzep0HBLH5KJX7apTtpn9DIAKCXMr7Gwjh0YPSlwX+3J8XG8cLFerkqQ1OMl+cj+Ed06bZkblpWG9dVLsxW5lmJFcgJjGWd9WK1QXq2U5J4wf75fbD4NDCB1JSmtU9VPeQSsXuOcACgk6DStKy411c8kl0ZLOux60boPaXmIstESLCdRyaFPGNBhx2LDiJVF0oSVbFyqnkSmtaaXozz+gVtj3R3lgZLazDOfalFaxeui+jituwVk1WqK5O9PYjvoFbY90d4+gVtj3R3liDLLWe2GXLxGOSkntPvThI76BW2PdHePoFbY90d5YgZaz2wy5eIZKSe0+9OEjvoFbY90d4+gVtj3R3liBlrPbDLl4hkpJ7T704SO+gVtj3R3j6BW2PdHeWIGWs9sMuXiGSkntPvThI76BW2PdHePoFbY90d5YgZaz2wy5eIZKSe0+9OEjvoFbY90d4+gVtj3R3liBlrPbDLl4hkpJ7T704SO+gVtj3R3npSxdrN5UorXKS/grTBi7DOfVKI1idy8Rk3BWTRaq5y96expWZZMaCyc6bzyfwtSN4AqczMxZmIsWM6rl0qWOBAhy7EhwkoiAAHge51cWp3VmtcH6NMqCSsB/wCeHapL2laX3B51ZSmpy+ikFPpSL3Ak8YP98vth8FYS2MkLqyeuEX6tfwMIUrKf+k9RIL/y9xywAUInQAfFSoopyk0ks7eQ+oiuWiaT4qoiVU+wcetjNTTuSlLtVyXqefKqHVy8UTbMHbSemMkFe+ieCqRDrbkGrRYqeK+SHcBw+VUOrl4ocqodXLxRnk3ae5W9Pcx+u2fvUuX2O4Dh8qodXLxQ5VQ6uXihk3ae5W9PcfXbP3qXL7HcBw+VUOrl4ocqodXLxQybtPcrenuPrtn71Ll9juA4fKqHVy8UOVUOrl4oZN2nuVvT3H12z96ly+x3AcPlVDq5eKHKqHVy8UMm7T3K3p7j67Z+9S5fY7gOHyqh1cvFDlVDq5eKGTdp7lb09x9ds/epcvsdwHD5VQ6uXij0o4z027pKUe3I16GL8HbSYlVgr3UXwRTJttyDlokVPFPQ7APilWU0pRaknmaPsg3NVqq1yUVCWa5HJVNAAB8MjoWAv88O6X/llaS2LkL61+qEn8L+SpL7g82koq63L5IQVoL/AMvcDgY0Uv8AVL7ov0a/k75zbfocKhLXFqfhn9Gb1qwuVlIjeqt2c8ZV+LFavzOSgMGTmhYzBJ27aDqVHFPmQbSWtrPIrCEwum41Jp51OS9S84Fy8OJMviO+5qJi9+lfTvKhhXHiMgMY3Q5c/doT5qPIAHUznQAAAAAAAAAAAAAAAAAAAAB0bEtF0qiV/Mm0pLvyKRXkFQg3KKWdySXe2Xpy7DWXhsjw4rfuci17qUXxp3HQ8E48R8F8N2hqpTvrVPmsyACiFxO7ivSy1ZdkYr1b+EUBzMX6HBoxembcvxmXojpnSrJhclKMTqrfnK5NPxorl+ZgfNSCkmnmaafc0fQJJUqlFNYhcIouE5QeeLa/s+Dt4y4HdKNVZpc2X3LM/D4OIcvnpZZaO6GvRo7Ogs0GJyjEcYONbdiuo+Mh07udHX2rtO0YMpCfjSEZI0Fc6XKmpTxnJOFOQlhRUzeKLrQgalJxd0k4vU00fJfygnnSferz54iOzHyovLMOEpzoGfqd/JUHYIrXmxc3Z+yCBe8RHZj5UOIjsx8qM8uGbhfy/kxyRdvku/ZBAveIjsx8qHER2Y+VDLhm4X8v5GSLt8l37IIF7xEdmPlQ4iOzHyoZcM3C/l/IyRdvku/ZBAveIjsx8qHER2Y+VDLhm4X8v5GSLt8l37IIF7xEdmPlQ4iOzHyoZcM3C/l/IyRdvku/ZBAveIjsx8qHER2Y+VDLhm4X8v5GSLt8l37II+qdNydyTb1JXl3xEdmPlR9RglmSXckjF2HDac2Bn/7fyfW4IrXnRc3Z+ziWJYjg1UqK6X6Y6u19p3AZKNaFoRrQjLGjLn6NSJqQt8lJQpKEkKEmbxVdag+6FFzlGKzyaXieZ28WsDvlKq1kjzY/c878Pk85KWWZjthJ06ezpPeNE5NiuKCnTUVGKzJJLuSPsA6iiIiUQrIAB9B44XgyqQlB5pK7uehkXXouEpRlkcXcy6ONb9mcNcbFc6K5yWmOvvRXrckOXh8qxOc3xT9e5ISUfEdiLoXzJsAFDJwAAAAAAAAAAAAAAAAAAAAAAAAAGAD7o0XOUYxyuTuRa4HgqpwjBaFn1vSzl4v2bwVxslzpLmp6I6+9naL3YUgsCHyz05zvBP37EHOx8d2ImhPMAAsRHgAAAMAAmbcsngN1ILmPOl+l7jkF5KN6uavTyNPUTFr2K6d84JunpWdx/opVsWQsNVjwEzdKautOry7NEzKTeNzH6eg5QAKuSYAAAAAAAAAAAAAAAAAAAMAA69iWTxjVSa5ieRP9T3GLIsV1LpzV1PQszl/RTxikkkrksiS1FoseyFiKkeMnN6E19a9Xn2aYybm8XmM09JkAF1IYAAAAAAAAAGGjIAOHaeL9986VyemGZP7dXcT84OLaaaazpq5l4auGWdCqrpLLoksjX5K1aFhMjVfA5q6uhfbyJGBPKzmvzp4kYDqYZi/OF7j/AJI9nS8Nxy5RudzyPUynx5WLLuxYrVT5rJdkVkRKtWoABrnoAAAAAAAAAAEr8iyvUjqYFi/Odzl/jj29Lw0fk2IErFmHYsJqr81nm+I2GlXLQ5kIOTSSbbyJJXs79mYv3XSq5XnUNH7tfcdPArNhSXNWXTJ5W/ybRcLPsJkFUfH5y6uhPfyIiPPK/mszJ4mEjIBZSOAAAAAAAAAAAAAAAAAAB4YRgUKnTipdrz+Oc9wYvY16YrkqnWfUVUWqHEr4sxfQk49kucjRq4uVVm4Mu53fJUgiI1hycTOjcXs+UNtk7Fb017SMnZVVZ6cvwr/g8v8A4qnVz8ktxcA0HYNwuh6+B7paLulqEOsCqdXPyS3HrCyqrzU5flXfJZgNwbhdL18Atou6GoS1LF2q8/Bj3u/4N6hizFdObl2R5qO2Deg2HJw86txu35Q8HzsV3TTsPDB8ChT6EFHtWfxznuAS7GNYmK1KJ1Goqqq1UAAzPgAAAAAAAAAAAAAAAAAAAAAAAAAAAAAAAAAAAAAAAAAAAAAAAAAAB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6" name="Picture 8" descr="http://a66c7b.medialib.glogster.com/media/a5/a5c1acbe4ef62495be0209866aa78fa287c62d4438dfcb2491e30bfb918d54f1/6a00d834516c2469e200e551058c138834-800wi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80" y="4847238"/>
            <a:ext cx="1744300" cy="1750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2.bp.blogspot.com/-pi1jelOHWAA/UJ0rN3F0M-I/AAAAAAAAANE/nqbgpZjIbFk/s1600/edit(27117)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790" y="4332514"/>
            <a:ext cx="2148483" cy="2148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s://encrypted-tbn1.gstatic.com/images?q=tbn:ANd9GcSJragPuO2oPPO9C3vnuZXC4SZgkuQfWL0-Fx5HL2pMKoIxKdsz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489" b="8142"/>
          <a:stretch/>
        </p:blipFill>
        <p:spPr bwMode="auto">
          <a:xfrm>
            <a:off x="3484386" y="4712563"/>
            <a:ext cx="2019300" cy="193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6834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binscorner.com/mails/g/guruswallpaper/RaajKaregaKhalsa-1024x7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64359" y="44624"/>
            <a:ext cx="798327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48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empus Sans ITC" pitchFamily="82" charset="0"/>
              </a:rPr>
              <a:t>Wise words of </a:t>
            </a:r>
            <a:r>
              <a:rPr lang="en-US" sz="4800" b="1" spc="150" dirty="0" err="1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empus Sans ITC" pitchFamily="82" charset="0"/>
              </a:rPr>
              <a:t>theTen</a:t>
            </a:r>
            <a:r>
              <a:rPr lang="en-US" sz="48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empus Sans ITC" pitchFamily="82" charset="0"/>
              </a:rPr>
              <a:t> Gurus</a:t>
            </a: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251521" y="1340768"/>
            <a:ext cx="7632847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3000" b="1" u="sng" dirty="0">
                <a:solidFill>
                  <a:schemeClr val="bg1"/>
                </a:solidFill>
                <a:latin typeface="Tempus Sans ITC" pitchFamily="82" charset="0"/>
                <a:cs typeface="Arial" pitchFamily="34" charset="0"/>
              </a:rPr>
              <a:t>Things to do</a:t>
            </a:r>
            <a:r>
              <a:rPr kumimoji="0" lang="en-GB" sz="30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empus Sans ITC" pitchFamily="82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800" b="1" i="0" u="sng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empus Sans ITC" pitchFamily="82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3000" b="1" dirty="0">
                <a:solidFill>
                  <a:schemeClr val="bg1"/>
                </a:solidFill>
                <a:latin typeface="Tempus Sans ITC" pitchFamily="82" charset="0"/>
                <a:cs typeface="Arial" pitchFamily="34" charset="0"/>
              </a:rPr>
              <a:t>1. Draw or use pictures you will                be given to highlight the main                       achievements of each of the                                   Gurus.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empus Sans ITC" pitchFamily="82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empus Sans ITC" pitchFamily="82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000" b="1" dirty="0">
                <a:solidFill>
                  <a:schemeClr val="bg1"/>
                </a:solidFill>
                <a:latin typeface="Tempus Sans ITC" pitchFamily="82" charset="0"/>
                <a:cs typeface="Arial" pitchFamily="34" charset="0"/>
              </a:rPr>
              <a:t>2.</a:t>
            </a:r>
            <a:r>
              <a:rPr lang="en-GB" sz="3000" b="1" dirty="0">
                <a:solidFill>
                  <a:schemeClr val="bg1"/>
                </a:solidFill>
                <a:latin typeface="Tempus Sans ITC" pitchFamily="82" charset="0"/>
                <a:cs typeface="Arial" pitchFamily="34" charset="0"/>
              </a:rPr>
              <a:t> All the Gurus had ‘wise words’.                   Choose three Gurus and write down a                    word for each that describes a good quality they taught</a:t>
            </a:r>
            <a:r>
              <a:rPr lang="en-US" sz="3000" b="1" dirty="0">
                <a:solidFill>
                  <a:schemeClr val="bg1"/>
                </a:solidFill>
                <a:latin typeface="Tempus Sans ITC" pitchFamily="82" charset="0"/>
                <a:cs typeface="Arial" pitchFamily="34" charset="0"/>
              </a:rPr>
              <a:t>. Give reasons for your choices.</a:t>
            </a:r>
            <a:endParaRPr kumimoji="0" lang="en-US" sz="3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empus Sans ITC" pitchFamily="82" charset="0"/>
              <a:cs typeface="Arial" pitchFamily="34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7C561F4-2D59-F713-473C-CC146F5E3920}"/>
              </a:ext>
            </a:extLst>
          </p:cNvPr>
          <p:cNvSpPr/>
          <p:nvPr/>
        </p:nvSpPr>
        <p:spPr>
          <a:xfrm>
            <a:off x="7956376" y="6453336"/>
            <a:ext cx="936104" cy="28803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2" descr="khanda">
            <a:extLst>
              <a:ext uri="{FF2B5EF4-FFF2-40B4-BE49-F238E27FC236}">
                <a16:creationId xmlns:a16="http://schemas.microsoft.com/office/drawing/2014/main" id="{79E9DB1E-0EAE-129B-2E15-D5EBFC96FA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35" t="6405" r="12172"/>
          <a:stretch/>
        </p:blipFill>
        <p:spPr bwMode="auto">
          <a:xfrm>
            <a:off x="7948556" y="5589240"/>
            <a:ext cx="1084938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6277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binscorner.com/mails/g/guruswallpaper/GuruHarRaiSahibJi-1024x7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86771" cy="6890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61132" y="188640"/>
            <a:ext cx="798327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48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empus Sans ITC" pitchFamily="82" charset="0"/>
              </a:rPr>
              <a:t>Wise words of </a:t>
            </a:r>
            <a:r>
              <a:rPr lang="en-US" sz="4800" b="1" spc="150" dirty="0" err="1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empus Sans ITC" pitchFamily="82" charset="0"/>
              </a:rPr>
              <a:t>theTen</a:t>
            </a:r>
            <a:r>
              <a:rPr lang="en-US" sz="48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empus Sans ITC" pitchFamily="82" charset="0"/>
              </a:rPr>
              <a:t> Gurus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3FA78D-F081-A02F-D1B7-79F7B01E7DFA}"/>
              </a:ext>
            </a:extLst>
          </p:cNvPr>
          <p:cNvSpPr txBox="1"/>
          <p:nvPr/>
        </p:nvSpPr>
        <p:spPr>
          <a:xfrm>
            <a:off x="323528" y="1296788"/>
            <a:ext cx="5311744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3. Think back to the starter task – Match a Guru up to each of the beliefs you identified. Choose the Guru that is most closely identified with that belief and give   your reasons.</a:t>
            </a:r>
          </a:p>
        </p:txBody>
      </p:sp>
    </p:spTree>
    <p:extLst>
      <p:ext uri="{BB962C8B-B14F-4D97-AF65-F5344CB8AC3E}">
        <p14:creationId xmlns:p14="http://schemas.microsoft.com/office/powerpoint/2010/main" val="2043391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ownload Free Wallpaper - Wallpapers motive Guru Nanak Dev Gobind Singh qualit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63" r="10272" b="3944"/>
          <a:stretch/>
        </p:blipFill>
        <p:spPr bwMode="auto">
          <a:xfrm>
            <a:off x="0" y="0"/>
            <a:ext cx="91511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0959" y="149731"/>
            <a:ext cx="784541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empus Sans ITC" pitchFamily="82" charset="0"/>
              </a:rPr>
              <a:t>Wise Words of the Ten Gurus</a:t>
            </a:r>
          </a:p>
        </p:txBody>
      </p:sp>
      <p:sp>
        <p:nvSpPr>
          <p:cNvPr id="4" name="Text Box 56"/>
          <p:cNvSpPr txBox="1">
            <a:spLocks noChangeArrowheads="1"/>
          </p:cNvSpPr>
          <p:nvPr/>
        </p:nvSpPr>
        <p:spPr bwMode="auto">
          <a:xfrm>
            <a:off x="395537" y="1412776"/>
            <a:ext cx="5472608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GB" sz="2800" u="sng" dirty="0">
                <a:solidFill>
                  <a:schemeClr val="accent1">
                    <a:lumMod val="50000"/>
                  </a:schemeClr>
                </a:solidFill>
                <a:effectLst/>
                <a:latin typeface="Segoe Print" pitchFamily="2" charset="0"/>
                <a:ea typeface="Times New Roman"/>
              </a:rPr>
              <a:t>Review.</a:t>
            </a:r>
            <a:endParaRPr lang="en-GB" sz="2800" dirty="0">
              <a:solidFill>
                <a:schemeClr val="accent1">
                  <a:lumMod val="50000"/>
                </a:schemeClr>
              </a:solidFill>
              <a:effectLst/>
              <a:latin typeface="Segoe Print" pitchFamily="2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GB" sz="140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Segoe Print" pitchFamily="2" charset="0"/>
                <a:ea typeface="Times New Roman"/>
              </a:rPr>
              <a:t> </a:t>
            </a:r>
            <a:endParaRPr lang="en-GB" sz="1400" dirty="0">
              <a:solidFill>
                <a:schemeClr val="accent1">
                  <a:lumMod val="50000"/>
                </a:schemeClr>
              </a:solidFill>
              <a:effectLst/>
              <a:latin typeface="Segoe Print" pitchFamily="2" charset="0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GB" sz="2800" dirty="0">
                <a:solidFill>
                  <a:schemeClr val="accent1">
                    <a:lumMod val="50000"/>
                  </a:schemeClr>
                </a:solidFill>
                <a:effectLst/>
                <a:latin typeface="Segoe Print" pitchFamily="2" charset="0"/>
                <a:ea typeface="Times New Roman"/>
                <a:cs typeface="Times New Roman"/>
              </a:rPr>
              <a:t>Write an equation to sum up the lesson. The beginning and end should be as follows;</a:t>
            </a:r>
          </a:p>
          <a:p>
            <a:pPr>
              <a:spcAft>
                <a:spcPts val="0"/>
              </a:spcAft>
            </a:pPr>
            <a:r>
              <a:rPr lang="en-GB" sz="2800" dirty="0">
                <a:solidFill>
                  <a:schemeClr val="accent1">
                    <a:lumMod val="50000"/>
                  </a:schemeClr>
                </a:solidFill>
                <a:effectLst/>
                <a:latin typeface="Segoe Print" pitchFamily="2" charset="0"/>
                <a:ea typeface="Times New Roman"/>
                <a:cs typeface="Times New Roman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en-GB" sz="2800" dirty="0">
                <a:solidFill>
                  <a:schemeClr val="accent1">
                    <a:lumMod val="50000"/>
                  </a:schemeClr>
                </a:solidFill>
                <a:effectLst/>
                <a:latin typeface="Segoe Print" pitchFamily="2" charset="0"/>
                <a:ea typeface="Times New Roman"/>
                <a:cs typeface="Times New Roman"/>
              </a:rPr>
              <a:t>Guru Nanak  x ? + ? + ? + ? = Sikhism</a:t>
            </a:r>
          </a:p>
        </p:txBody>
      </p:sp>
    </p:spTree>
    <p:extLst>
      <p:ext uri="{BB962C8B-B14F-4D97-AF65-F5344CB8AC3E}">
        <p14:creationId xmlns:p14="http://schemas.microsoft.com/office/powerpoint/2010/main" val="1358550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2381</TotalTime>
  <Words>179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Segoe Print</vt:lpstr>
      <vt:lpstr>Tempus Sans ITC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Beverley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</dc:creator>
  <cp:lastModifiedBy>W Butler</cp:lastModifiedBy>
  <cp:revision>21</cp:revision>
  <dcterms:created xsi:type="dcterms:W3CDTF">2013-01-12T15:07:30Z</dcterms:created>
  <dcterms:modified xsi:type="dcterms:W3CDTF">2022-08-14T13:25:33Z</dcterms:modified>
</cp:coreProperties>
</file>