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A580-3D27-44FF-8CE6-165632FC88AF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D33C-CA41-4660-8FA2-9AB430F17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43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A580-3D27-44FF-8CE6-165632FC88AF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D33C-CA41-4660-8FA2-9AB430F17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65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A580-3D27-44FF-8CE6-165632FC88AF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D33C-CA41-4660-8FA2-9AB430F17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8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A580-3D27-44FF-8CE6-165632FC88AF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D33C-CA41-4660-8FA2-9AB430F17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50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A580-3D27-44FF-8CE6-165632FC88AF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D33C-CA41-4660-8FA2-9AB430F17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14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A580-3D27-44FF-8CE6-165632FC88AF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D33C-CA41-4660-8FA2-9AB430F17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6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A580-3D27-44FF-8CE6-165632FC88AF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D33C-CA41-4660-8FA2-9AB430F17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8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A580-3D27-44FF-8CE6-165632FC88AF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D33C-CA41-4660-8FA2-9AB430F17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4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A580-3D27-44FF-8CE6-165632FC88AF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D33C-CA41-4660-8FA2-9AB430F17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24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A580-3D27-44FF-8CE6-165632FC88AF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D33C-CA41-4660-8FA2-9AB430F17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41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A580-3D27-44FF-8CE6-165632FC88AF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D33C-CA41-4660-8FA2-9AB430F17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87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8A580-3D27-44FF-8CE6-165632FC88AF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1D33C-CA41-4660-8FA2-9AB430F17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04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malkapoor.com/images/wallpapers/800x600/Sikh1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" r="5296" b="14074"/>
          <a:stretch/>
        </p:blipFill>
        <p:spPr bwMode="auto">
          <a:xfrm>
            <a:off x="-5398" y="-1"/>
            <a:ext cx="914939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148E51-2A2A-E788-B51C-791FFB0F36F9}"/>
              </a:ext>
            </a:extLst>
          </p:cNvPr>
          <p:cNvSpPr/>
          <p:nvPr/>
        </p:nvSpPr>
        <p:spPr>
          <a:xfrm>
            <a:off x="179512" y="260648"/>
            <a:ext cx="8582171" cy="8463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>
                <a:ln w="19050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49000">
                      <a:schemeClr val="accent4">
                        <a:lumMod val="40000"/>
                        <a:lumOff val="60000"/>
                      </a:schemeClr>
                    </a:gs>
                    <a:gs pos="25000">
                      <a:schemeClr val="bg1"/>
                    </a:gs>
                    <a:gs pos="66000">
                      <a:schemeClr val="accent4">
                        <a:lumMod val="20000"/>
                        <a:lumOff val="80000"/>
                      </a:schemeClr>
                    </a:gs>
                    <a:gs pos="87000">
                      <a:schemeClr val="bg1"/>
                    </a:gs>
                  </a:gsLst>
                  <a:lin ang="5400000"/>
                </a:gradFill>
                <a:latin typeface="Cavolini" panose="03000502040302020204" pitchFamily="66" charset="0"/>
                <a:cs typeface="Cavolini" panose="03000502040302020204" pitchFamily="66" charset="0"/>
              </a:rPr>
              <a:t>Wise Words </a:t>
            </a:r>
            <a:r>
              <a:rPr lang="en-US" sz="4800" b="1">
                <a:ln w="19050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49000">
                      <a:schemeClr val="accent4">
                        <a:lumMod val="40000"/>
                        <a:lumOff val="60000"/>
                      </a:schemeClr>
                    </a:gs>
                    <a:gs pos="25000">
                      <a:schemeClr val="bg1"/>
                    </a:gs>
                    <a:gs pos="66000">
                      <a:schemeClr val="accent4">
                        <a:lumMod val="20000"/>
                        <a:lumOff val="80000"/>
                      </a:schemeClr>
                    </a:gs>
                    <a:gs pos="87000">
                      <a:schemeClr val="bg1"/>
                    </a:gs>
                  </a:gsLst>
                  <a:lin ang="5400000"/>
                </a:gradFill>
                <a:latin typeface="Cavolini" panose="03000502040302020204" pitchFamily="66" charset="0"/>
                <a:cs typeface="Cavolini" panose="03000502040302020204" pitchFamily="66" charset="0"/>
              </a:rPr>
              <a:t>in Sikhism</a:t>
            </a:r>
            <a:endParaRPr lang="en-US" sz="4800" b="1" dirty="0">
              <a:ln w="19050" cmpd="sng">
                <a:solidFill>
                  <a:srgbClr val="00B0F0"/>
                </a:solidFill>
                <a:prstDash val="solid"/>
              </a:ln>
              <a:gradFill>
                <a:gsLst>
                  <a:gs pos="49000">
                    <a:schemeClr val="accent4">
                      <a:lumMod val="40000"/>
                      <a:lumOff val="60000"/>
                    </a:schemeClr>
                  </a:gs>
                  <a:gs pos="25000">
                    <a:schemeClr val="bg1"/>
                  </a:gs>
                  <a:gs pos="66000">
                    <a:schemeClr val="accent4">
                      <a:lumMod val="20000"/>
                      <a:lumOff val="80000"/>
                    </a:schemeClr>
                  </a:gs>
                  <a:gs pos="87000">
                    <a:schemeClr val="bg1"/>
                  </a:gs>
                </a:gsLst>
                <a:lin ang="5400000"/>
              </a:gra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B2B116-C6D0-5DE2-E85F-6D2CC1734720}"/>
              </a:ext>
            </a:extLst>
          </p:cNvPr>
          <p:cNvSpPr txBox="1"/>
          <p:nvPr/>
        </p:nvSpPr>
        <p:spPr>
          <a:xfrm>
            <a:off x="185265" y="1556792"/>
            <a:ext cx="727577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FFFF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Key Question…</a:t>
            </a:r>
          </a:p>
          <a:p>
            <a:r>
              <a:rPr lang="en-GB" sz="8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GB" sz="30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 do Sikhs look for wisdom?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F9E40-826E-37DE-85C5-04EED0538471}"/>
              </a:ext>
            </a:extLst>
          </p:cNvPr>
          <p:cNvSpPr txBox="1"/>
          <p:nvPr/>
        </p:nvSpPr>
        <p:spPr>
          <a:xfrm>
            <a:off x="251520" y="3011468"/>
            <a:ext cx="9001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FFFF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begin…</a:t>
            </a:r>
            <a:r>
              <a:rPr lang="en-GB" sz="3200" b="1" dirty="0">
                <a:solidFill>
                  <a:srgbClr val="FFFF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Odd one out… </a:t>
            </a:r>
          </a:p>
          <a:p>
            <a:endParaRPr lang="en-GB" sz="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following have something in common  </a:t>
            </a:r>
          </a:p>
          <a:p>
            <a:r>
              <a:rPr lang="en-GB" sz="2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what is it? Which is the odd one out?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BD70FF-33C7-8FBE-6509-D13C295A787A}"/>
              </a:ext>
            </a:extLst>
          </p:cNvPr>
          <p:cNvSpPr/>
          <p:nvPr/>
        </p:nvSpPr>
        <p:spPr>
          <a:xfrm>
            <a:off x="1835696" y="5661248"/>
            <a:ext cx="532709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99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Guru </a:t>
            </a:r>
            <a:r>
              <a:rPr lang="en-US" sz="5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99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Granth</a:t>
            </a:r>
            <a:r>
              <a:rPr lang="en-US" sz="5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99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 Sahib</a:t>
            </a:r>
            <a:endParaRPr lang="en-US" sz="5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99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Candara" panose="020E05020303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072406-A4A0-EA10-9D67-EFEB2B42F4C4}"/>
              </a:ext>
            </a:extLst>
          </p:cNvPr>
          <p:cNvSpPr/>
          <p:nvPr/>
        </p:nvSpPr>
        <p:spPr>
          <a:xfrm rot="186621">
            <a:off x="5458225" y="4753725"/>
            <a:ext cx="169732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99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Torah</a:t>
            </a:r>
            <a:endParaRPr lang="en-US" sz="5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99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35CEC-12D8-8757-21B9-595324AA41C3}"/>
              </a:ext>
            </a:extLst>
          </p:cNvPr>
          <p:cNvSpPr/>
          <p:nvPr/>
        </p:nvSpPr>
        <p:spPr>
          <a:xfrm rot="21298780">
            <a:off x="1801795" y="4753725"/>
            <a:ext cx="204421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99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Qur’an</a:t>
            </a:r>
            <a:endParaRPr lang="en-US" sz="5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99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693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loapp.flora.me.uk/data/_gallery/public/0/1274994226_re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2832" y="1764705"/>
            <a:ext cx="856964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6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Things to do</a:t>
            </a:r>
            <a:r>
              <a:rPr kumimoji="0" lang="en-GB" sz="26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GB" sz="26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Read through the script about Guru Nanak’s vision.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GB" sz="26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Use the pictures you will be given to retell the main parts of the story.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GB" sz="26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empty box draw  and label a symbol to represent the message Guru Nanak wanted to teach.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Picture 6" descr="D:\MHP\Pfiles\homepub\Hallmark\j007729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005" y="5394920"/>
            <a:ext cx="748218" cy="12024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A04E2C-5DB2-9118-1AB7-546482056A68}"/>
              </a:ext>
            </a:extLst>
          </p:cNvPr>
          <p:cNvSpPr/>
          <p:nvPr/>
        </p:nvSpPr>
        <p:spPr>
          <a:xfrm>
            <a:off x="179512" y="260648"/>
            <a:ext cx="8582171" cy="8463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>
                <a:ln w="19050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49000">
                      <a:schemeClr val="accent4">
                        <a:lumMod val="40000"/>
                        <a:lumOff val="60000"/>
                      </a:schemeClr>
                    </a:gs>
                    <a:gs pos="25000">
                      <a:schemeClr val="bg1"/>
                    </a:gs>
                    <a:gs pos="66000">
                      <a:schemeClr val="accent4">
                        <a:lumMod val="20000"/>
                        <a:lumOff val="80000"/>
                      </a:schemeClr>
                    </a:gs>
                    <a:gs pos="87000">
                      <a:schemeClr val="bg1"/>
                    </a:gs>
                  </a:gsLst>
                  <a:lin ang="5400000"/>
                </a:gradFill>
                <a:latin typeface="Cavolini" panose="03000502040302020204" pitchFamily="66" charset="0"/>
                <a:cs typeface="Cavolini" panose="03000502040302020204" pitchFamily="66" charset="0"/>
              </a:rPr>
              <a:t>Wise Words in Sikhism.</a:t>
            </a:r>
          </a:p>
        </p:txBody>
      </p:sp>
    </p:spTree>
    <p:extLst>
      <p:ext uri="{BB962C8B-B14F-4D97-AF65-F5344CB8AC3E}">
        <p14:creationId xmlns:p14="http://schemas.microsoft.com/office/powerpoint/2010/main" val="269889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ikhnet.com/thegallery/gallery/d/70282-2/sikhism+wallpaper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harpenSoften amount="-25000"/>
                    </a14:imgEffect>
                    <a14:imgEffect>
                      <a14:brightnessContrast bright="-2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50824" y="1628800"/>
            <a:ext cx="856964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Beliefs and Symbols</a:t>
            </a:r>
            <a:r>
              <a:rPr kumimoji="0" lang="en-GB" sz="28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GB" sz="2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Read through the information on Guru Nanak and The </a:t>
            </a:r>
            <a:r>
              <a:rPr lang="en-GB" sz="2800" b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Khanda</a:t>
            </a:r>
            <a:r>
              <a:rPr lang="en-GB" sz="2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Complete the tasks on the sheet.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87176" y="4077072"/>
            <a:ext cx="856964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Extension - Challenge</a:t>
            </a:r>
            <a:r>
              <a:rPr kumimoji="0" lang="en-GB" sz="28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GB" sz="2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 you think that religions should ever use violence even if it is to defend their faith?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5" descr="D:\MHP\Pfiles\homepub\Hallmark\j0077292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69" y="224863"/>
            <a:ext cx="864095" cy="12443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8E472A-708C-733B-F608-58BFD0006358}"/>
              </a:ext>
            </a:extLst>
          </p:cNvPr>
          <p:cNvSpPr/>
          <p:nvPr/>
        </p:nvSpPr>
        <p:spPr>
          <a:xfrm>
            <a:off x="179512" y="260648"/>
            <a:ext cx="8582171" cy="8463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>
                <a:ln w="19050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49000">
                      <a:schemeClr val="accent4">
                        <a:lumMod val="40000"/>
                        <a:lumOff val="60000"/>
                      </a:schemeClr>
                    </a:gs>
                    <a:gs pos="25000">
                      <a:schemeClr val="bg1"/>
                    </a:gs>
                    <a:gs pos="66000">
                      <a:schemeClr val="accent4">
                        <a:lumMod val="20000"/>
                        <a:lumOff val="80000"/>
                      </a:schemeClr>
                    </a:gs>
                    <a:gs pos="87000">
                      <a:schemeClr val="bg1"/>
                    </a:gs>
                  </a:gsLst>
                  <a:lin ang="5400000"/>
                </a:gradFill>
                <a:latin typeface="Cavolini" panose="03000502040302020204" pitchFamily="66" charset="0"/>
                <a:cs typeface="Cavolini" panose="03000502040302020204" pitchFamily="66" charset="0"/>
              </a:rPr>
              <a:t>Wise Words in Sikhism.</a:t>
            </a:r>
          </a:p>
        </p:txBody>
      </p:sp>
    </p:spTree>
    <p:extLst>
      <p:ext uri="{BB962C8B-B14F-4D97-AF65-F5344CB8AC3E}">
        <p14:creationId xmlns:p14="http://schemas.microsoft.com/office/powerpoint/2010/main" val="68149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ikhnet.com/thegallery/gallery/d/67365-2/sikhism+khand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50823" y="1412776"/>
            <a:ext cx="856964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6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Review and Reflect</a:t>
            </a:r>
            <a:r>
              <a:rPr kumimoji="0" lang="en-GB" sz="26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GB" sz="26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Answer the following questions to show what you have learnt about Sikh beliefs.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3356992"/>
            <a:ext cx="8964488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GB" sz="2400" b="1" i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5 ways of thinking about the story of Guru Nanak;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1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80000"/>
              </a:lnSpc>
              <a:buFont typeface="Arial" charset="0"/>
              <a:buAutoNum type="arabicParenR"/>
            </a:pPr>
            <a:r>
              <a:rPr lang="en-GB" sz="2300" b="1" dirty="0">
                <a:solidFill>
                  <a:srgbClr val="FFFF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Numbers</a:t>
            </a:r>
            <a:r>
              <a:rPr lang="en-GB" sz="23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 How many days did Nanak disappear for?</a:t>
            </a:r>
          </a:p>
          <a:p>
            <a:pPr>
              <a:lnSpc>
                <a:spcPct val="80000"/>
              </a:lnSpc>
              <a:buFont typeface="Arial" charset="0"/>
              <a:buAutoNum type="arabicParenR"/>
            </a:pPr>
            <a:r>
              <a:rPr lang="en-GB" sz="2300" b="1" dirty="0">
                <a:solidFill>
                  <a:srgbClr val="FFFF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People</a:t>
            </a:r>
            <a:r>
              <a:rPr lang="en-GB" sz="23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 Which religions did Nanak’s friends follow?</a:t>
            </a:r>
          </a:p>
          <a:p>
            <a:pPr>
              <a:lnSpc>
                <a:spcPct val="80000"/>
              </a:lnSpc>
              <a:buFont typeface="Arial" charset="0"/>
              <a:buAutoNum type="arabicParenR"/>
            </a:pPr>
            <a:r>
              <a:rPr lang="en-GB" sz="2300" b="1" dirty="0">
                <a:solidFill>
                  <a:srgbClr val="FFFF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Actions</a:t>
            </a:r>
            <a:r>
              <a:rPr lang="en-GB" sz="23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 What did Nanak do after he reappeared?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300" b="1" dirty="0">
                <a:solidFill>
                  <a:srgbClr val="FFFF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4) Sights</a:t>
            </a:r>
            <a:r>
              <a:rPr lang="en-GB" sz="23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 What images represent Sikh beliefs?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3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5) </a:t>
            </a:r>
            <a:r>
              <a:rPr lang="en-GB" sz="2300" b="1" dirty="0">
                <a:solidFill>
                  <a:srgbClr val="FFFF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Words     </a:t>
            </a:r>
            <a:r>
              <a:rPr lang="en-GB" sz="23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Which were the wisest of Guru Nanak’s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3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words? 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4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24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5" descr="D:\MHP\Pfiles\homepub\Hallmark\j0077292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792088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DB36F1-3B07-5B6E-EC59-A440B9F22469}"/>
              </a:ext>
            </a:extLst>
          </p:cNvPr>
          <p:cNvSpPr/>
          <p:nvPr/>
        </p:nvSpPr>
        <p:spPr>
          <a:xfrm>
            <a:off x="561829" y="203979"/>
            <a:ext cx="8582171" cy="8463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>
                <a:ln w="19050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49000">
                      <a:schemeClr val="accent4">
                        <a:lumMod val="40000"/>
                        <a:lumOff val="60000"/>
                      </a:schemeClr>
                    </a:gs>
                    <a:gs pos="25000">
                      <a:schemeClr val="bg1"/>
                    </a:gs>
                    <a:gs pos="66000">
                      <a:schemeClr val="accent4">
                        <a:lumMod val="20000"/>
                        <a:lumOff val="80000"/>
                      </a:schemeClr>
                    </a:gs>
                    <a:gs pos="87000">
                      <a:schemeClr val="bg1"/>
                    </a:gs>
                  </a:gsLst>
                  <a:lin ang="5400000"/>
                </a:gradFill>
                <a:latin typeface="Cavolini" panose="03000502040302020204" pitchFamily="66" charset="0"/>
                <a:cs typeface="Cavolini" panose="03000502040302020204" pitchFamily="66" charset="0"/>
              </a:rPr>
              <a:t>Wise Words in Sikhism.</a:t>
            </a:r>
          </a:p>
        </p:txBody>
      </p:sp>
    </p:spTree>
    <p:extLst>
      <p:ext uri="{BB962C8B-B14F-4D97-AF65-F5344CB8AC3E}">
        <p14:creationId xmlns:p14="http://schemas.microsoft.com/office/powerpoint/2010/main" val="3411749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238</Words>
  <Application>Microsoft Office PowerPoint</Application>
  <PresentationFormat>On-screen Show (4:3)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Candara</vt:lpstr>
      <vt:lpstr>Cavolini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Beverley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M Haughton</cp:lastModifiedBy>
  <cp:revision>22</cp:revision>
  <dcterms:created xsi:type="dcterms:W3CDTF">2013-01-10T13:18:00Z</dcterms:created>
  <dcterms:modified xsi:type="dcterms:W3CDTF">2023-05-24T13:25:38Z</dcterms:modified>
</cp:coreProperties>
</file>