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A9600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D8ED-EDA6-17BA-5C2A-DA48B84FE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CC082-605B-4685-0BE9-3E172BEDE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9D04F-DB04-9E5A-F4C9-BEDA2CA4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7628-10B3-EE8E-3866-87862485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9FC6A-B90D-8C76-AC39-5D23B976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E0BE-96A3-7E4B-D272-A79CFC82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85491-DB71-5E3A-BAE7-C90E260CB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67CF-1855-9EAF-9694-45F30FA4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F02F8-F646-B1E2-964A-7B5A36C1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C5B12-5FA7-75C4-C6C5-82FAF50F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67580-E779-89D5-FC85-E5F233426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BDFAE-878E-36BB-AD6E-41B08FEC9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BF436-A850-23EB-AC36-AF809138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D25A9-1CD6-3A03-808F-4900CE9A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E843-50F9-3238-CFFD-AB14AEDE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57B7-4F76-9F12-CE4C-963ABB9D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8C31-3888-4E7E-6834-6D388D39A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4ED1-A494-47A0-6C05-0B27BDA8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A1811-20D3-D32B-819C-282A2D12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A3A9F-442E-0DD9-E427-E32B547F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1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174E-46A6-2832-C8D7-2294685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CA50A-19E3-047E-0E96-A5FD4A16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DE891-99C0-2391-D4DC-2E3478FE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35AB-C644-E29D-E476-A3A7207F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A5EF-D46E-DE15-1EB6-71701FB4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9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C3896-7C4B-0858-0C64-47AA2A22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6BB9-7689-7A3A-D159-4FEEAFED2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42838-FA6A-450F-F8B8-DD24C5491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5B840-A5F3-D805-E30A-7C9AB684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1080-2868-EC1C-4F83-25FF3F902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B8CF2-188F-1B6D-405C-422A328B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46F8-6611-058E-E001-97B4605C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BE42F-24CC-13D0-06E3-2140DA659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77FB6-E782-3315-FED6-96D7CAEE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ABEA1-2E59-1265-2FF9-DE9FDD830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A2C02-AF79-DACB-1BE8-406CFBFC9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C385C-0C8F-93AF-2887-4466C276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4E03E-AC6C-F9A3-4F1C-43C6BC86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2F74C-2573-5E4D-673C-9B791F85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B058-75CB-C358-8ECE-D8CDF90B2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AE33-F24C-255E-A65B-C65BFCAF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49290-4EC5-AB27-8E55-FFAFCE24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36AD0-1838-1C6F-B833-89B48D55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7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BC694-B342-B7B9-63E9-F4D41AC2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FB8D3-BE4D-97EF-EF9F-8E5C5DFB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C11F9-88FA-F4ED-5ACE-D369EAC6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2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FCD0-B62F-50DC-9B65-E08F609E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4ED51-C76D-6F10-6138-88CC9251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F51C8-8F91-3B05-246A-4F79D39AB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85DDC-1EEC-FB51-1DBD-A34D3E69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E6761-D036-8131-E8C9-13FE13E8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CC0C0-D6E7-E48B-F3CC-3750ED20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7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43269-DE65-4264-30A5-8EB09A70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1144D-BCDB-B4A5-C327-286D09F94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04FC7-AF33-E5A6-6065-3ABDDE787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66C0A-FCD8-D28D-6879-9A6F5C9C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1131D-4A15-0DFC-65D5-68E3D809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829EC-052D-BD79-B5B4-023E20BB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3D7D1-432E-ECC2-FAD3-39E3CC2E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E58E7-4C1D-9EE7-A434-E4429F2B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93E25-194F-E36C-5DB5-1F8E469E1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2D27-8ADA-4246-95F5-8DE763840615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00835-1183-495D-3E73-B36296391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3584F-12B5-462A-89E4-56655E877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660D-75CD-4761-B422-57B940BB6D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0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sus and His Disciples Come to Life in The Chosen - AMAC - The Association  of Mature American Citizens">
            <a:extLst>
              <a:ext uri="{FF2B5EF4-FFF2-40B4-BE49-F238E27FC236}">
                <a16:creationId xmlns:a16="http://schemas.microsoft.com/office/drawing/2014/main" id="{2437F67D-09F1-B6E9-2BDC-73FE156D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525A3F-9A56-6DAC-C322-5AC762629DE3}"/>
              </a:ext>
            </a:extLst>
          </p:cNvPr>
          <p:cNvSpPr/>
          <p:nvPr/>
        </p:nvSpPr>
        <p:spPr>
          <a:xfrm>
            <a:off x="315819" y="55980"/>
            <a:ext cx="67457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85"/>
                </a:solidFill>
                <a:effectLst/>
                <a:latin typeface="Congenial" panose="020B0604020202020204" pitchFamily="2" charset="0"/>
              </a:rPr>
              <a:t>Was Jesus Wise?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C47A6D7-D97B-B423-4CF8-ABBE7AE65246}"/>
              </a:ext>
            </a:extLst>
          </p:cNvPr>
          <p:cNvSpPr/>
          <p:nvPr/>
        </p:nvSpPr>
        <p:spPr>
          <a:xfrm>
            <a:off x="214603" y="1128769"/>
            <a:ext cx="4133461" cy="3170099"/>
          </a:xfrm>
          <a:prstGeom prst="hexagon">
            <a:avLst>
              <a:gd name="adj" fmla="val 19294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E892C-4528-52AF-1711-B15CF45C3E00}"/>
              </a:ext>
            </a:extLst>
          </p:cNvPr>
          <p:cNvSpPr txBox="1"/>
          <p:nvPr/>
        </p:nvSpPr>
        <p:spPr>
          <a:xfrm>
            <a:off x="457201" y="1203418"/>
            <a:ext cx="37042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Question. </a:t>
            </a:r>
          </a:p>
          <a:p>
            <a:pPr algn="ctr"/>
            <a:r>
              <a:rPr lang="en-GB" sz="6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Were Jesus’ parables a good way of getting a message across?   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57A76C9-487A-98D8-3840-E35DF54E3630}"/>
              </a:ext>
            </a:extLst>
          </p:cNvPr>
          <p:cNvSpPr/>
          <p:nvPr/>
        </p:nvSpPr>
        <p:spPr>
          <a:xfrm>
            <a:off x="4208102" y="1096371"/>
            <a:ext cx="7847049" cy="4665258"/>
          </a:xfrm>
          <a:prstGeom prst="hexagon">
            <a:avLst>
              <a:gd name="adj" fmla="val 19294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66D57-6392-5AF6-FC57-8893EF7E3561}"/>
              </a:ext>
            </a:extLst>
          </p:cNvPr>
          <p:cNvSpPr txBox="1"/>
          <p:nvPr/>
        </p:nvSpPr>
        <p:spPr>
          <a:xfrm>
            <a:off x="4292071" y="1206536"/>
            <a:ext cx="7707087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Starter Task – Story telling. </a:t>
            </a:r>
          </a:p>
          <a:p>
            <a:pPr algn="ctr"/>
            <a:r>
              <a:rPr lang="en-GB" sz="6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2800" b="1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4 </a:t>
            </a:r>
            <a:r>
              <a:rPr lang="en-GB" sz="28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groups you are going to write       a story. Each group will be given      the start of a story and each member of the group adds a sentence to the  story. Go round your group twice.    The story you are writing should     have a positive moral message.</a:t>
            </a:r>
          </a:p>
          <a:p>
            <a:pPr algn="ctr"/>
            <a:r>
              <a:rPr lang="en-GB" sz="28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One person in each groups will       read out the whole story.</a:t>
            </a:r>
          </a:p>
        </p:txBody>
      </p:sp>
      <p:pic>
        <p:nvPicPr>
          <p:cNvPr id="1028" name="Picture 4" descr="324 Jesus Teaching Stock Illustrations, Cliparts and Royalty Free Jesus  Teaching Vectors">
            <a:extLst>
              <a:ext uri="{FF2B5EF4-FFF2-40B4-BE49-F238E27FC236}">
                <a16:creationId xmlns:a16="http://schemas.microsoft.com/office/drawing/2014/main" id="{3034A0CC-DFBA-0FAC-E003-E0A42212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79" y="3414764"/>
            <a:ext cx="1564948" cy="26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na comics GIFs - Find &amp; Share on GIPHY">
            <a:extLst>
              <a:ext uri="{FF2B5EF4-FFF2-40B4-BE49-F238E27FC236}">
                <a16:creationId xmlns:a16="http://schemas.microsoft.com/office/drawing/2014/main" id="{4CEC87D3-228D-630D-27CD-05980108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40" y="5214832"/>
            <a:ext cx="1732384" cy="17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3,048 Bible study background Images, Stock Photos &amp; Vectors | Shutterstock">
            <a:extLst>
              <a:ext uri="{FF2B5EF4-FFF2-40B4-BE49-F238E27FC236}">
                <a16:creationId xmlns:a16="http://schemas.microsoft.com/office/drawing/2014/main" id="{A9E65F4D-6168-A061-6B52-32958B460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2"/>
          <a:stretch/>
        </p:blipFill>
        <p:spPr bwMode="auto">
          <a:xfrm>
            <a:off x="0" y="-1"/>
            <a:ext cx="12192000" cy="68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A67C6A-68ED-2E3F-27B6-80ADB232A714}"/>
              </a:ext>
            </a:extLst>
          </p:cNvPr>
          <p:cNvSpPr/>
          <p:nvPr/>
        </p:nvSpPr>
        <p:spPr>
          <a:xfrm>
            <a:off x="3018874" y="55985"/>
            <a:ext cx="6154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85"/>
                </a:solidFill>
                <a:effectLst/>
                <a:latin typeface="Congenial" panose="020B0604020202020204" pitchFamily="2" charset="0"/>
              </a:rPr>
              <a:t>Was Jesus Wise?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D30EA0-CF75-8CC5-211E-CD9E266977D7}"/>
              </a:ext>
            </a:extLst>
          </p:cNvPr>
          <p:cNvSpPr/>
          <p:nvPr/>
        </p:nvSpPr>
        <p:spPr>
          <a:xfrm>
            <a:off x="158622" y="1044581"/>
            <a:ext cx="4795934" cy="3760682"/>
          </a:xfrm>
          <a:prstGeom prst="hexagon">
            <a:avLst>
              <a:gd name="adj" fmla="val 19294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88F08-7EE7-92D8-31BD-3610B204ADF1}"/>
              </a:ext>
            </a:extLst>
          </p:cNvPr>
          <p:cNvSpPr txBox="1"/>
          <p:nvPr/>
        </p:nvSpPr>
        <p:spPr>
          <a:xfrm>
            <a:off x="242599" y="1203210"/>
            <a:ext cx="467463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Paired work. </a:t>
            </a:r>
          </a:p>
          <a:p>
            <a:pPr algn="ctr"/>
            <a:r>
              <a:rPr lang="en-GB" sz="8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You will be given two parables to read.   </a:t>
            </a:r>
          </a:p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Answer the questions </a:t>
            </a:r>
          </a:p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for these parables in your exercise books.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E1A715C-DDBF-F8B9-FF06-062231B29EB1}"/>
              </a:ext>
            </a:extLst>
          </p:cNvPr>
          <p:cNvSpPr/>
          <p:nvPr/>
        </p:nvSpPr>
        <p:spPr>
          <a:xfrm>
            <a:off x="5010546" y="1038359"/>
            <a:ext cx="6991727" cy="3766903"/>
          </a:xfrm>
          <a:prstGeom prst="hexagon">
            <a:avLst>
              <a:gd name="adj" fmla="val 19294"/>
              <a:gd name="vf" fmla="val 11547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F5A16-A5CE-F657-4CB0-0D4DFCED4451}"/>
              </a:ext>
            </a:extLst>
          </p:cNvPr>
          <p:cNvSpPr txBox="1"/>
          <p:nvPr/>
        </p:nvSpPr>
        <p:spPr>
          <a:xfrm>
            <a:off x="5001213" y="1153207"/>
            <a:ext cx="7001052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…and then… </a:t>
            </a:r>
          </a:p>
          <a:p>
            <a:pPr algn="ctr"/>
            <a:r>
              <a:rPr lang="en-GB" sz="6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29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Note down good qualities encouraged in the parables you read.</a:t>
            </a:r>
          </a:p>
          <a:p>
            <a:pPr algn="ctr"/>
            <a:endParaRPr lang="en-GB" sz="9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29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do you think Jesus used parables to get across his messages?</a:t>
            </a:r>
          </a:p>
        </p:txBody>
      </p:sp>
      <p:pic>
        <p:nvPicPr>
          <p:cNvPr id="11" name="Picture 6" descr="Glitter Graphics: the community for graphics enthusiasts!">
            <a:extLst>
              <a:ext uri="{FF2B5EF4-FFF2-40B4-BE49-F238E27FC236}">
                <a16:creationId xmlns:a16="http://schemas.microsoft.com/office/drawing/2014/main" id="{4EFACE35-F526-2264-23BE-8CB4170A0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91" y="4211894"/>
            <a:ext cx="33337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7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ly Bible Book On Background Stock Photo, Picture And Royalty Free Image.  Image 128243859.">
            <a:extLst>
              <a:ext uri="{FF2B5EF4-FFF2-40B4-BE49-F238E27FC236}">
                <a16:creationId xmlns:a16="http://schemas.microsoft.com/office/drawing/2014/main" id="{13DBD688-4EE1-FA70-3173-BE7DAC40E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b="1497"/>
          <a:stretch/>
        </p:blipFill>
        <p:spPr bwMode="auto">
          <a:xfrm>
            <a:off x="0" y="9326"/>
            <a:ext cx="12192000" cy="685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381C77-D824-5982-0AC1-AD9FA45A2C60}"/>
              </a:ext>
            </a:extLst>
          </p:cNvPr>
          <p:cNvSpPr/>
          <p:nvPr/>
        </p:nvSpPr>
        <p:spPr>
          <a:xfrm>
            <a:off x="3018874" y="121299"/>
            <a:ext cx="6154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85"/>
                </a:solidFill>
                <a:effectLst/>
                <a:latin typeface="Congenial" panose="020B0604020202020204" pitchFamily="2" charset="0"/>
              </a:rPr>
              <a:t>Was Jesus Wise?</a:t>
            </a:r>
          </a:p>
        </p:txBody>
      </p:sp>
      <p:pic>
        <p:nvPicPr>
          <p:cNvPr id="4100" name="Picture 4" descr="6th Grade Religion - Mr. Stalder's Classroom">
            <a:extLst>
              <a:ext uri="{FF2B5EF4-FFF2-40B4-BE49-F238E27FC236}">
                <a16:creationId xmlns:a16="http://schemas.microsoft.com/office/drawing/2014/main" id="{8A56194B-A031-746E-4745-973BB4AC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84" y="4174476"/>
            <a:ext cx="33337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F890982C-9FD2-9D17-6EC0-3FBF3FDC9443}"/>
              </a:ext>
            </a:extLst>
          </p:cNvPr>
          <p:cNvSpPr/>
          <p:nvPr/>
        </p:nvSpPr>
        <p:spPr>
          <a:xfrm>
            <a:off x="288456" y="1046418"/>
            <a:ext cx="5542382" cy="3760682"/>
          </a:xfrm>
          <a:prstGeom prst="hexagon">
            <a:avLst>
              <a:gd name="adj" fmla="val 19294"/>
              <a:gd name="vf" fmla="val 11547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F192754-7C6A-77C1-9F99-C3D1D62DA193}"/>
              </a:ext>
            </a:extLst>
          </p:cNvPr>
          <p:cNvSpPr/>
          <p:nvPr/>
        </p:nvSpPr>
        <p:spPr>
          <a:xfrm>
            <a:off x="6263959" y="1057018"/>
            <a:ext cx="5542382" cy="3760682"/>
          </a:xfrm>
          <a:prstGeom prst="hexagon">
            <a:avLst>
              <a:gd name="adj" fmla="val 19294"/>
              <a:gd name="vf" fmla="val 11547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66EE3-8488-8108-A297-A7E4347BEE79}"/>
              </a:ext>
            </a:extLst>
          </p:cNvPr>
          <p:cNvSpPr txBox="1"/>
          <p:nvPr/>
        </p:nvSpPr>
        <p:spPr>
          <a:xfrm>
            <a:off x="27985" y="1184545"/>
            <a:ext cx="570021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30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Question. </a:t>
            </a:r>
          </a:p>
          <a:p>
            <a:pPr algn="ctr"/>
            <a:r>
              <a:rPr lang="en-GB" sz="8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GB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Jesus used metaphors  </a:t>
            </a:r>
          </a:p>
          <a:p>
            <a:pPr algn="ctr"/>
            <a:r>
              <a:rPr lang="en-GB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in his parables. Is this    a good way to get a moral or meaning  </a:t>
            </a:r>
          </a:p>
          <a:p>
            <a:pPr algn="ctr"/>
            <a:r>
              <a:rPr lang="en-GB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across? Explain your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B6D8F-2B1A-52AC-0B92-26128321E12A}"/>
              </a:ext>
            </a:extLst>
          </p:cNvPr>
          <p:cNvSpPr txBox="1"/>
          <p:nvPr/>
        </p:nvSpPr>
        <p:spPr>
          <a:xfrm>
            <a:off x="6161316" y="1187654"/>
            <a:ext cx="57002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30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Question. </a:t>
            </a:r>
          </a:p>
          <a:p>
            <a:pPr algn="ctr"/>
            <a:r>
              <a:rPr lang="en-GB" sz="800" b="1" u="sng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3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GB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Jesus told many parables through  stories. Was this wise? Explain two opposing points of view.</a:t>
            </a:r>
          </a:p>
        </p:txBody>
      </p:sp>
    </p:spTree>
    <p:extLst>
      <p:ext uri="{BB962C8B-B14F-4D97-AF65-F5344CB8AC3E}">
        <p14:creationId xmlns:p14="http://schemas.microsoft.com/office/powerpoint/2010/main" val="178566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Photo | Holy bible book on a wooden background">
            <a:extLst>
              <a:ext uri="{FF2B5EF4-FFF2-40B4-BE49-F238E27FC236}">
                <a16:creationId xmlns:a16="http://schemas.microsoft.com/office/drawing/2014/main" id="{DA1C9C32-CE2D-D97C-10D7-A5F493BDB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"/>
          <a:stretch/>
        </p:blipFill>
        <p:spPr bwMode="auto">
          <a:xfrm>
            <a:off x="-1" y="0"/>
            <a:ext cx="12192001" cy="68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0BF4F5-5F77-3F1A-8C5F-78CCFA6B197F}"/>
              </a:ext>
            </a:extLst>
          </p:cNvPr>
          <p:cNvSpPr/>
          <p:nvPr/>
        </p:nvSpPr>
        <p:spPr>
          <a:xfrm>
            <a:off x="3018874" y="27021"/>
            <a:ext cx="6154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85"/>
                </a:solidFill>
                <a:effectLst/>
                <a:latin typeface="Congenial" panose="020B0604020202020204" pitchFamily="2" charset="0"/>
              </a:rPr>
              <a:t>Was Jesus Wise?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295ABE1E-AF3A-DD74-4EF7-6AA4CDB25C97}"/>
              </a:ext>
            </a:extLst>
          </p:cNvPr>
          <p:cNvSpPr/>
          <p:nvPr/>
        </p:nvSpPr>
        <p:spPr>
          <a:xfrm>
            <a:off x="504825" y="945881"/>
            <a:ext cx="11344275" cy="1797320"/>
          </a:xfrm>
          <a:prstGeom prst="hexagon">
            <a:avLst>
              <a:gd name="adj" fmla="val 19294"/>
              <a:gd name="vf" fmla="val 115470"/>
            </a:avLst>
          </a:prstGeom>
          <a:blipFill dpi="0" rotWithShape="1">
            <a:blip r:embed="rId3">
              <a:alphaModFix amt="65000"/>
            </a:blip>
            <a:srcRect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5F807-9529-49DF-892C-56FA673FE3BA}"/>
              </a:ext>
            </a:extLst>
          </p:cNvPr>
          <p:cNvSpPr txBox="1"/>
          <p:nvPr/>
        </p:nvSpPr>
        <p:spPr>
          <a:xfrm>
            <a:off x="428625" y="1060720"/>
            <a:ext cx="11258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30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... And finally </a:t>
            </a:r>
          </a:p>
          <a:p>
            <a:pPr algn="ctr"/>
            <a:r>
              <a:rPr lang="en-GB" sz="6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Using the pictures write your own short story with a message. The pictures can be used in any order.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D9BA5221-C20E-839E-8C5F-BFCCDF1E1E8C}"/>
              </a:ext>
            </a:extLst>
          </p:cNvPr>
          <p:cNvSpPr/>
          <p:nvPr/>
        </p:nvSpPr>
        <p:spPr>
          <a:xfrm>
            <a:off x="104776" y="2754585"/>
            <a:ext cx="11953874" cy="1697544"/>
          </a:xfrm>
          <a:prstGeom prst="hexagon">
            <a:avLst>
              <a:gd name="adj" fmla="val 19294"/>
              <a:gd name="vf" fmla="val 115470"/>
            </a:avLst>
          </a:prstGeo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832D0-8B9C-488A-4393-7A4033AAEC77}"/>
              </a:ext>
            </a:extLst>
          </p:cNvPr>
          <p:cNvSpPr txBox="1"/>
          <p:nvPr/>
        </p:nvSpPr>
        <p:spPr>
          <a:xfrm>
            <a:off x="-57150" y="2708545"/>
            <a:ext cx="1226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30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Reflect… </a:t>
            </a:r>
          </a:p>
          <a:p>
            <a:pPr algn="ctr"/>
            <a:r>
              <a:rPr lang="en-GB" sz="600" b="1" u="sng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GB" sz="29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easy was it to write your story?</a:t>
            </a:r>
          </a:p>
          <a:p>
            <a:pPr algn="ctr"/>
            <a:r>
              <a:rPr lang="en-GB" sz="2900" b="1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 Jesus told many parables does this mean he was wise?  </a:t>
            </a:r>
          </a:p>
        </p:txBody>
      </p:sp>
      <p:pic>
        <p:nvPicPr>
          <p:cNvPr id="11" name="Picture 4" descr="NewTestament power point englanninkielinen teksti | Jesus cartoon, Funny  gif, Cute gif">
            <a:extLst>
              <a:ext uri="{FF2B5EF4-FFF2-40B4-BE49-F238E27FC236}">
                <a16:creationId xmlns:a16="http://schemas.microsoft.com/office/drawing/2014/main" id="{35E5D6E9-21F2-088C-54A9-2A757105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208079"/>
            <a:ext cx="1473041" cy="23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1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267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Cavolini</vt:lpstr>
      <vt:lpstr>Congenial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Marshall</cp:lastModifiedBy>
  <cp:revision>8</cp:revision>
  <cp:lastPrinted>2022-07-25T07:54:44Z</cp:lastPrinted>
  <dcterms:created xsi:type="dcterms:W3CDTF">2022-07-23T11:03:10Z</dcterms:created>
  <dcterms:modified xsi:type="dcterms:W3CDTF">2023-02-22T13:40:56Z</dcterms:modified>
</cp:coreProperties>
</file>