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Lst>
  <p:notesMasterIdLst>
    <p:notesMasterId r:id="rId7"/>
  </p:notesMasterIdLst>
  <p:handoutMasterIdLst>
    <p:handoutMasterId r:id="rId8"/>
  </p:handoutMasterIdLst>
  <p:sldIdLst>
    <p:sldId id="270" r:id="rId2"/>
    <p:sldId id="275" r:id="rId3"/>
    <p:sldId id="268" r:id="rId4"/>
    <p:sldId id="274" r:id="rId5"/>
    <p:sldId id="277"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62AD"/>
    <a:srgbClr val="AC0046"/>
    <a:srgbClr val="292C48"/>
    <a:srgbClr val="2C2D39"/>
    <a:srgbClr val="242630"/>
    <a:srgbClr val="2A1F43"/>
    <a:srgbClr val="0C1B43"/>
    <a:srgbClr val="000000"/>
    <a:srgbClr val="1D2225"/>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488" autoAdjust="0"/>
  </p:normalViewPr>
  <p:slideViewPr>
    <p:cSldViewPr snapToGrid="0" snapToObjects="1">
      <p:cViewPr varScale="1">
        <p:scale>
          <a:sx n="80" d="100"/>
          <a:sy n="80" d="100"/>
        </p:scale>
        <p:origin x="782" y="58"/>
      </p:cViewPr>
      <p:guideLst/>
    </p:cSldViewPr>
  </p:slideViewPr>
  <p:notesTextViewPr>
    <p:cViewPr>
      <p:scale>
        <a:sx n="1" d="1"/>
        <a:sy n="1" d="1"/>
      </p:scale>
      <p:origin x="0" y="0"/>
    </p:cViewPr>
  </p:notesTextViewPr>
  <p:notesViewPr>
    <p:cSldViewPr snapToGrid="0" snapToObjects="1">
      <p:cViewPr varScale="1">
        <p:scale>
          <a:sx n="60" d="100"/>
          <a:sy n="60" d="100"/>
        </p:scale>
        <p:origin x="2424"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5A2E05-2C6E-484E-9BB1-366C90717B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2043844-B7FE-EC43-89AA-8831B859F9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B138B2-18CD-1D41-89B0-ADB5F3BA92A3}" type="datetimeFigureOut">
              <a:rPr lang="en-US" smtClean="0"/>
              <a:t>8/15/2022</a:t>
            </a:fld>
            <a:endParaRPr lang="en-US" dirty="0"/>
          </a:p>
        </p:txBody>
      </p:sp>
      <p:sp>
        <p:nvSpPr>
          <p:cNvPr id="4" name="Footer Placeholder 3">
            <a:extLst>
              <a:ext uri="{FF2B5EF4-FFF2-40B4-BE49-F238E27FC236}">
                <a16:creationId xmlns:a16="http://schemas.microsoft.com/office/drawing/2014/main" id="{BFAC2EDC-03FB-D147-9BAA-37FCFF988C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8E195D-E935-D746-A5D1-61E2EBF7EF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57D167-9BB5-2048-9DDA-7DF8E5D94DC9}" type="slidenum">
              <a:rPr lang="en-US" smtClean="0"/>
              <a:t>‹#›</a:t>
            </a:fld>
            <a:endParaRPr lang="en-US" dirty="0"/>
          </a:p>
        </p:txBody>
      </p:sp>
    </p:spTree>
    <p:extLst>
      <p:ext uri="{BB962C8B-B14F-4D97-AF65-F5344CB8AC3E}">
        <p14:creationId xmlns:p14="http://schemas.microsoft.com/office/powerpoint/2010/main" val="2977512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E7A355-8776-CB43-838E-ED9EE2F8390B}" type="datetimeFigureOut">
              <a:rPr lang="en-US" smtClean="0"/>
              <a:t>8/15/2022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303FA8-A3F3-7640-B13D-36C73B3E5587}" type="slidenum">
              <a:rPr lang="en-US" smtClean="0"/>
              <a:t>‹#›</a:t>
            </a:fld>
            <a:endParaRPr lang="en-US" dirty="0"/>
          </a:p>
        </p:txBody>
      </p:sp>
    </p:spTree>
    <p:extLst>
      <p:ext uri="{BB962C8B-B14F-4D97-AF65-F5344CB8AC3E}">
        <p14:creationId xmlns:p14="http://schemas.microsoft.com/office/powerpoint/2010/main" val="3220178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alpha val="30000"/>
          </a:schemeClr>
        </a:solidFill>
        <a:effectLst/>
      </p:bgPr>
    </p:bg>
    <p:spTree>
      <p:nvGrpSpPr>
        <p:cNvPr id="1" name=""/>
        <p:cNvGrpSpPr/>
        <p:nvPr/>
      </p:nvGrpSpPr>
      <p:grpSpPr>
        <a:xfrm>
          <a:off x="0" y="0"/>
          <a:ext cx="0" cy="0"/>
          <a:chOff x="0" y="0"/>
          <a:chExt cx="0" cy="0"/>
        </a:xfrm>
      </p:grpSpPr>
      <p:sp>
        <p:nvSpPr>
          <p:cNvPr id="13" name="Freeform: Shape 20">
            <a:extLst>
              <a:ext uri="{FF2B5EF4-FFF2-40B4-BE49-F238E27FC236}">
                <a16:creationId xmlns:a16="http://schemas.microsoft.com/office/drawing/2014/main" id="{63B165D0-0594-9843-A653-74260F146AE5}"/>
              </a:ext>
            </a:extLst>
          </p:cNvPr>
          <p:cNvSpPr/>
          <p:nvPr userDrawn="1"/>
        </p:nvSpPr>
        <p:spPr>
          <a:xfrm rot="10800000">
            <a:off x="4516427" y="1"/>
            <a:ext cx="7675573" cy="2322894"/>
          </a:xfrm>
          <a:custGeom>
            <a:avLst/>
            <a:gdLst>
              <a:gd name="connsiteX0" fmla="*/ 3447958 w 5216859"/>
              <a:gd name="connsiteY0" fmla="*/ 463 h 1478847"/>
              <a:gd name="connsiteX1" fmla="*/ 3570648 w 5216859"/>
              <a:gd name="connsiteY1" fmla="*/ 11997 h 1478847"/>
              <a:gd name="connsiteX2" fmla="*/ 4142148 w 5216859"/>
              <a:gd name="connsiteY2" fmla="*/ 850197 h 1478847"/>
              <a:gd name="connsiteX3" fmla="*/ 4942248 w 5216859"/>
              <a:gd name="connsiteY3" fmla="*/ 1174047 h 1478847"/>
              <a:gd name="connsiteX4" fmla="*/ 5164151 w 5216859"/>
              <a:gd name="connsiteY4" fmla="*/ 1405605 h 1478847"/>
              <a:gd name="connsiteX5" fmla="*/ 5216859 w 5216859"/>
              <a:gd name="connsiteY5" fmla="*/ 1478847 h 1478847"/>
              <a:gd name="connsiteX6" fmla="*/ 0 w 5216859"/>
              <a:gd name="connsiteY6" fmla="*/ 1478847 h 1478847"/>
              <a:gd name="connsiteX7" fmla="*/ 28985 w 5216859"/>
              <a:gd name="connsiteY7" fmla="*/ 1403243 h 1478847"/>
              <a:gd name="connsiteX8" fmla="*/ 560748 w 5216859"/>
              <a:gd name="connsiteY8" fmla="*/ 640647 h 1478847"/>
              <a:gd name="connsiteX9" fmla="*/ 2294298 w 5216859"/>
              <a:gd name="connsiteY9" fmla="*/ 373947 h 1478847"/>
              <a:gd name="connsiteX10" fmla="*/ 3447958 w 5216859"/>
              <a:gd name="connsiteY10" fmla="*/ 463 h 147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6859" h="1478847">
                <a:moveTo>
                  <a:pt x="3447958" y="463"/>
                </a:moveTo>
                <a:cubicBezTo>
                  <a:pt x="3491174" y="-1348"/>
                  <a:pt x="3532151" y="2075"/>
                  <a:pt x="3570648" y="11997"/>
                </a:cubicBezTo>
                <a:cubicBezTo>
                  <a:pt x="3878623" y="91372"/>
                  <a:pt x="3913548" y="656522"/>
                  <a:pt x="4142148" y="850197"/>
                </a:cubicBezTo>
                <a:cubicBezTo>
                  <a:pt x="4370748" y="1043872"/>
                  <a:pt x="4739048" y="1031172"/>
                  <a:pt x="4942248" y="1174047"/>
                </a:cubicBezTo>
                <a:cubicBezTo>
                  <a:pt x="5018448" y="1227625"/>
                  <a:pt x="5096434" y="1316029"/>
                  <a:pt x="5164151" y="1405605"/>
                </a:cubicBezTo>
                <a:lnTo>
                  <a:pt x="5216859" y="1478847"/>
                </a:lnTo>
                <a:lnTo>
                  <a:pt x="0" y="1478847"/>
                </a:lnTo>
                <a:lnTo>
                  <a:pt x="28985" y="1403243"/>
                </a:lnTo>
                <a:cubicBezTo>
                  <a:pt x="121408" y="1159760"/>
                  <a:pt x="267854" y="793047"/>
                  <a:pt x="560748" y="640647"/>
                </a:cubicBezTo>
                <a:cubicBezTo>
                  <a:pt x="951273" y="437447"/>
                  <a:pt x="1792648" y="478722"/>
                  <a:pt x="2294298" y="373947"/>
                </a:cubicBezTo>
                <a:cubicBezTo>
                  <a:pt x="2733242" y="282269"/>
                  <a:pt x="3145446" y="13138"/>
                  <a:pt x="3447958" y="463"/>
                </a:cubicBezTo>
                <a:close/>
              </a:path>
            </a:pathLst>
          </a:custGeom>
          <a:gradFill>
            <a:gsLst>
              <a:gs pos="0">
                <a:schemeClr val="accent1"/>
              </a:gs>
              <a:gs pos="100000">
                <a:schemeClr val="accent5">
                  <a:lumMod val="60000"/>
                  <a:lumOff val="4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9">
            <a:extLst>
              <a:ext uri="{FF2B5EF4-FFF2-40B4-BE49-F238E27FC236}">
                <a16:creationId xmlns:a16="http://schemas.microsoft.com/office/drawing/2014/main" id="{31F8B615-0030-2047-8652-146BCEF22564}"/>
              </a:ext>
            </a:extLst>
          </p:cNvPr>
          <p:cNvSpPr/>
          <p:nvPr userDrawn="1"/>
        </p:nvSpPr>
        <p:spPr>
          <a:xfrm>
            <a:off x="0" y="3232602"/>
            <a:ext cx="7674963" cy="3625398"/>
          </a:xfrm>
          <a:custGeom>
            <a:avLst/>
            <a:gdLst>
              <a:gd name="connsiteX0" fmla="*/ 333366 w 2058995"/>
              <a:gd name="connsiteY0" fmla="*/ 940 h 972601"/>
              <a:gd name="connsiteX1" fmla="*/ 400050 w 2058995"/>
              <a:gd name="connsiteY1" fmla="*/ 1051 h 972601"/>
              <a:gd name="connsiteX2" fmla="*/ 952500 w 2058995"/>
              <a:gd name="connsiteY2" fmla="*/ 534451 h 972601"/>
              <a:gd name="connsiteX3" fmla="*/ 1924050 w 2058995"/>
              <a:gd name="connsiteY3" fmla="*/ 686851 h 972601"/>
              <a:gd name="connsiteX4" fmla="*/ 2054591 w 2058995"/>
              <a:gd name="connsiteY4" fmla="*/ 942966 h 972601"/>
              <a:gd name="connsiteX5" fmla="*/ 2058995 w 2058995"/>
              <a:gd name="connsiteY5" fmla="*/ 972601 h 972601"/>
              <a:gd name="connsiteX6" fmla="*/ 0 w 2058995"/>
              <a:gd name="connsiteY6" fmla="*/ 972601 h 972601"/>
              <a:gd name="connsiteX7" fmla="*/ 0 w 2058995"/>
              <a:gd name="connsiteY7" fmla="*/ 61952 h 972601"/>
              <a:gd name="connsiteX8" fmla="*/ 75605 w 2058995"/>
              <a:gd name="connsiteY8" fmla="*/ 42128 h 972601"/>
              <a:gd name="connsiteX9" fmla="*/ 333366 w 2058995"/>
              <a:gd name="connsiteY9" fmla="*/ 940 h 97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8995" h="972601">
                <a:moveTo>
                  <a:pt x="333366" y="940"/>
                </a:moveTo>
                <a:cubicBezTo>
                  <a:pt x="357485" y="-326"/>
                  <a:pt x="379809" y="-338"/>
                  <a:pt x="400050" y="1051"/>
                </a:cubicBezTo>
                <a:cubicBezTo>
                  <a:pt x="723900" y="23276"/>
                  <a:pt x="698500" y="420151"/>
                  <a:pt x="952500" y="534451"/>
                </a:cubicBezTo>
                <a:cubicBezTo>
                  <a:pt x="1206500" y="648751"/>
                  <a:pt x="1736725" y="556676"/>
                  <a:pt x="1924050" y="686851"/>
                </a:cubicBezTo>
                <a:cubicBezTo>
                  <a:pt x="1994297" y="735667"/>
                  <a:pt x="2033290" y="836275"/>
                  <a:pt x="2054591" y="942966"/>
                </a:cubicBezTo>
                <a:lnTo>
                  <a:pt x="2058995" y="972601"/>
                </a:lnTo>
                <a:lnTo>
                  <a:pt x="0" y="972601"/>
                </a:lnTo>
                <a:lnTo>
                  <a:pt x="0" y="61952"/>
                </a:lnTo>
                <a:lnTo>
                  <a:pt x="75605" y="42128"/>
                </a:lnTo>
                <a:cubicBezTo>
                  <a:pt x="172492" y="19804"/>
                  <a:pt x="261007" y="4735"/>
                  <a:pt x="333366" y="940"/>
                </a:cubicBezTo>
                <a:close/>
              </a:path>
            </a:pathLst>
          </a:custGeom>
          <a:gradFill>
            <a:gsLst>
              <a:gs pos="0">
                <a:schemeClr val="accent1"/>
              </a:gs>
              <a:gs pos="100000">
                <a:schemeClr val="accent5">
                  <a:lumMod val="60000"/>
                  <a:lumOff val="4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Picture Placeholder 7">
            <a:extLst>
              <a:ext uri="{FF2B5EF4-FFF2-40B4-BE49-F238E27FC236}">
                <a16:creationId xmlns:a16="http://schemas.microsoft.com/office/drawing/2014/main" id="{05C21D6A-A628-2443-8075-ACD2B911C6DF}"/>
              </a:ext>
            </a:extLst>
          </p:cNvPr>
          <p:cNvSpPr>
            <a:spLocks noGrp="1"/>
          </p:cNvSpPr>
          <p:nvPr>
            <p:ph type="pic" sz="quarter" idx="14"/>
          </p:nvPr>
        </p:nvSpPr>
        <p:spPr>
          <a:xfrm>
            <a:off x="414338" y="481013"/>
            <a:ext cx="11368087" cy="5875337"/>
          </a:xfrm>
          <a:solidFill>
            <a:schemeClr val="bg1">
              <a:lumMod val="95000"/>
            </a:schemeClr>
          </a:solidFill>
        </p:spPr>
        <p:txBody>
          <a:bodyPr/>
          <a:lstStyle/>
          <a:p>
            <a:r>
              <a:rPr lang="en-US" noProof="0"/>
              <a:t>Click icon to add picture</a:t>
            </a:r>
            <a:endParaRPr lang="en-US" noProof="0" dirty="0"/>
          </a:p>
        </p:txBody>
      </p:sp>
      <p:sp>
        <p:nvSpPr>
          <p:cNvPr id="6" name="Title 1">
            <a:extLst>
              <a:ext uri="{FF2B5EF4-FFF2-40B4-BE49-F238E27FC236}">
                <a16:creationId xmlns:a16="http://schemas.microsoft.com/office/drawing/2014/main" id="{042BB51D-E7C1-3746-85E9-889CCB24F741}"/>
              </a:ext>
            </a:extLst>
          </p:cNvPr>
          <p:cNvSpPr>
            <a:spLocks noGrp="1"/>
          </p:cNvSpPr>
          <p:nvPr>
            <p:ph type="ctrTitle" hasCustomPrompt="1"/>
          </p:nvPr>
        </p:nvSpPr>
        <p:spPr>
          <a:xfrm>
            <a:off x="1701383" y="2552298"/>
            <a:ext cx="8789234" cy="1220477"/>
          </a:xfrm>
        </p:spPr>
        <p:txBody>
          <a:bodyPr anchor="b">
            <a:normAutofit/>
          </a:bodyPr>
          <a:lstStyle>
            <a:lvl1pPr marL="0" marR="0" indent="0" algn="ctr" defTabSz="914400" rtl="0" eaLnBrk="1" fontAlgn="auto" latinLnBrk="0" hangingPunct="1">
              <a:lnSpc>
                <a:spcPct val="90000"/>
              </a:lnSpc>
              <a:spcBef>
                <a:spcPct val="0"/>
              </a:spcBef>
              <a:spcAft>
                <a:spcPts val="0"/>
              </a:spcAft>
              <a:buClrTx/>
              <a:buSzTx/>
              <a:buFontTx/>
              <a:buNone/>
              <a:tabLst/>
              <a:defRPr sz="7200" b="1" i="0">
                <a:solidFill>
                  <a:schemeClr val="bg1"/>
                </a:solidFill>
                <a:latin typeface="+mj-lt"/>
                <a:ea typeface="Meiryo UI" panose="020B0604030504040204" pitchFamily="34" charset="-128"/>
              </a:defRPr>
            </a:lvl1pPr>
          </a:lstStyle>
          <a:p>
            <a:r>
              <a:rPr lang="en-US" noProof="0"/>
              <a:t>Title</a:t>
            </a:r>
          </a:p>
        </p:txBody>
      </p:sp>
      <p:sp>
        <p:nvSpPr>
          <p:cNvPr id="7" name="Subtitle 2">
            <a:extLst>
              <a:ext uri="{FF2B5EF4-FFF2-40B4-BE49-F238E27FC236}">
                <a16:creationId xmlns:a16="http://schemas.microsoft.com/office/drawing/2014/main" id="{7E016467-0564-6D4C-BF17-F4FA3991C1FD}"/>
              </a:ext>
            </a:extLst>
          </p:cNvPr>
          <p:cNvSpPr>
            <a:spLocks noGrp="1"/>
          </p:cNvSpPr>
          <p:nvPr>
            <p:ph type="subTitle" idx="1" hasCustomPrompt="1"/>
          </p:nvPr>
        </p:nvSpPr>
        <p:spPr>
          <a:xfrm>
            <a:off x="1701383" y="3919840"/>
            <a:ext cx="8789234" cy="846381"/>
          </a:xfrm>
        </p:spPr>
        <p:txBody>
          <a:bodyPr anchor="t">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i="0">
                <a:solidFill>
                  <a:schemeClr val="bg1"/>
                </a:solidFill>
                <a:latin typeface="+mn-lt"/>
                <a:ea typeface="Meiryo UI" panose="020B0604030504040204"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ja-JP" noProof="0" dirty="0"/>
              <a:t>Subtitle</a:t>
            </a:r>
          </a:p>
        </p:txBody>
      </p:sp>
    </p:spTree>
    <p:extLst>
      <p:ext uri="{BB962C8B-B14F-4D97-AF65-F5344CB8AC3E}">
        <p14:creationId xmlns:p14="http://schemas.microsoft.com/office/powerpoint/2010/main" val="187689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6">
            <a:alpha val="30000"/>
          </a:schemeClr>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FADF1099-92E5-4749-8E94-299FD6249EFD}"/>
              </a:ext>
            </a:extLst>
          </p:cNvPr>
          <p:cNvSpPr>
            <a:spLocks/>
          </p:cNvSpPr>
          <p:nvPr userDrawn="1"/>
        </p:nvSpPr>
        <p:spPr bwMode="auto">
          <a:xfrm>
            <a:off x="-1587" y="0"/>
            <a:ext cx="12193587" cy="2840682"/>
          </a:xfrm>
          <a:custGeom>
            <a:avLst/>
            <a:gdLst>
              <a:gd name="T0" fmla="*/ 0 w 3296"/>
              <a:gd name="T1" fmla="*/ 0 h 934"/>
              <a:gd name="T2" fmla="*/ 0 w 3296"/>
              <a:gd name="T3" fmla="*/ 775 h 934"/>
              <a:gd name="T4" fmla="*/ 973 w 3296"/>
              <a:gd name="T5" fmla="*/ 825 h 934"/>
              <a:gd name="T6" fmla="*/ 1957 w 3296"/>
              <a:gd name="T7" fmla="*/ 408 h 934"/>
              <a:gd name="T8" fmla="*/ 3032 w 3296"/>
              <a:gd name="T9" fmla="*/ 426 h 934"/>
              <a:gd name="T10" fmla="*/ 3296 w 3296"/>
              <a:gd name="T11" fmla="*/ 257 h 934"/>
              <a:gd name="T12" fmla="*/ 3296 w 3296"/>
              <a:gd name="T13" fmla="*/ 0 h 934"/>
              <a:gd name="T14" fmla="*/ 0 w 3296"/>
              <a:gd name="T15" fmla="*/ 0 h 9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6" h="934">
                <a:moveTo>
                  <a:pt x="0" y="0"/>
                </a:moveTo>
                <a:cubicBezTo>
                  <a:pt x="0" y="775"/>
                  <a:pt x="0" y="775"/>
                  <a:pt x="0" y="775"/>
                </a:cubicBezTo>
                <a:cubicBezTo>
                  <a:pt x="302" y="913"/>
                  <a:pt x="658" y="934"/>
                  <a:pt x="973" y="825"/>
                </a:cubicBezTo>
                <a:cubicBezTo>
                  <a:pt x="1311" y="708"/>
                  <a:pt x="1602" y="453"/>
                  <a:pt x="1957" y="408"/>
                </a:cubicBezTo>
                <a:cubicBezTo>
                  <a:pt x="2315" y="363"/>
                  <a:pt x="2690" y="541"/>
                  <a:pt x="3032" y="426"/>
                </a:cubicBezTo>
                <a:cubicBezTo>
                  <a:pt x="3132" y="393"/>
                  <a:pt x="3223" y="334"/>
                  <a:pt x="3296" y="257"/>
                </a:cubicBezTo>
                <a:cubicBezTo>
                  <a:pt x="3296" y="0"/>
                  <a:pt x="3296" y="0"/>
                  <a:pt x="3296" y="0"/>
                </a:cubicBezTo>
                <a:lnTo>
                  <a:pt x="0" y="0"/>
                </a:lnTo>
                <a:close/>
              </a:path>
            </a:pathLst>
          </a:custGeom>
          <a:gradFill>
            <a:gsLst>
              <a:gs pos="0">
                <a:schemeClr val="accent1"/>
              </a:gs>
              <a:gs pos="100000">
                <a:schemeClr val="accent5">
                  <a:lumMod val="60000"/>
                  <a:lumOff val="40000"/>
                  <a:alpha val="90000"/>
                </a:schemeClr>
              </a:gs>
            </a:gsLst>
            <a:lin ang="3000000" scaled="0"/>
          </a:gra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5" name="Rectangle 4">
            <a:extLst>
              <a:ext uri="{FF2B5EF4-FFF2-40B4-BE49-F238E27FC236}">
                <a16:creationId xmlns:a16="http://schemas.microsoft.com/office/drawing/2014/main" id="{258940EE-A100-A74F-A549-CAD4DFFD1738}"/>
              </a:ext>
            </a:extLst>
          </p:cNvPr>
          <p:cNvSpPr/>
          <p:nvPr userDrawn="1"/>
        </p:nvSpPr>
        <p:spPr>
          <a:xfrm>
            <a:off x="413825" y="483781"/>
            <a:ext cx="11364350" cy="589043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451E21C1-74BE-0348-B8AE-3174A9AAA08E}"/>
              </a:ext>
            </a:extLst>
          </p:cNvPr>
          <p:cNvSpPr>
            <a:spLocks noGrp="1"/>
          </p:cNvSpPr>
          <p:nvPr>
            <p:ph type="title"/>
          </p:nvPr>
        </p:nvSpPr>
        <p:spPr>
          <a:xfrm>
            <a:off x="838200" y="681037"/>
            <a:ext cx="10515600" cy="583800"/>
          </a:xfrm>
        </p:spPr>
        <p:txBody>
          <a:bodyPr lIns="91440" rIns="91440">
            <a:noAutofit/>
          </a:bodyPr>
          <a:lstStyle>
            <a:lvl1pPr>
              <a:defRPr sz="2400" b="1" i="0" spc="150" baseline="0">
                <a:solidFill>
                  <a:schemeClr val="accent1"/>
                </a:solidFill>
                <a:latin typeface="Meiryo UI" panose="020B0604030504040204" pitchFamily="34" charset="-128"/>
                <a:ea typeface="Meiryo UI" panose="020B0604030504040204" pitchFamily="34" charset="-128"/>
              </a:defRPr>
            </a:lvl1pPr>
          </a:lstStyle>
          <a:p>
            <a:r>
              <a:rPr lang="en-US" noProof="0"/>
              <a:t>Click to edit Master title style</a:t>
            </a:r>
            <a:endParaRPr lang="en-US" noProof="0" dirty="0"/>
          </a:p>
        </p:txBody>
      </p:sp>
      <p:cxnSp>
        <p:nvCxnSpPr>
          <p:cNvPr id="3" name="Straight Connector 2">
            <a:extLst>
              <a:ext uri="{FF2B5EF4-FFF2-40B4-BE49-F238E27FC236}">
                <a16:creationId xmlns:a16="http://schemas.microsoft.com/office/drawing/2014/main" id="{85852ED6-B7AC-5148-BC43-09B76E856F9F}"/>
              </a:ext>
            </a:extLst>
          </p:cNvPr>
          <p:cNvCxnSpPr/>
          <p:nvPr userDrawn="1"/>
        </p:nvCxnSpPr>
        <p:spPr>
          <a:xfrm>
            <a:off x="838200" y="1264837"/>
            <a:ext cx="10524344"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0776AF7-97C9-4365-B2B5-E20C6BB04B41}"/>
              </a:ext>
            </a:extLst>
          </p:cNvPr>
          <p:cNvSpPr>
            <a:spLocks noGrp="1"/>
          </p:cNvSpPr>
          <p:nvPr>
            <p:ph sz="quarter" idx="10"/>
          </p:nvPr>
        </p:nvSpPr>
        <p:spPr>
          <a:xfrm>
            <a:off x="838200" y="1265238"/>
            <a:ext cx="10524344" cy="491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5148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t ">
    <p:bg>
      <p:bgPr>
        <a:solidFill>
          <a:schemeClr val="accent6">
            <a:alpha val="30000"/>
          </a:schemeClr>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FADF1099-92E5-4749-8E94-299FD6249EFD}"/>
              </a:ext>
            </a:extLst>
          </p:cNvPr>
          <p:cNvSpPr>
            <a:spLocks/>
          </p:cNvSpPr>
          <p:nvPr userDrawn="1"/>
        </p:nvSpPr>
        <p:spPr bwMode="auto">
          <a:xfrm>
            <a:off x="-1587" y="0"/>
            <a:ext cx="12193587" cy="2840682"/>
          </a:xfrm>
          <a:custGeom>
            <a:avLst/>
            <a:gdLst>
              <a:gd name="T0" fmla="*/ 0 w 3296"/>
              <a:gd name="T1" fmla="*/ 0 h 934"/>
              <a:gd name="T2" fmla="*/ 0 w 3296"/>
              <a:gd name="T3" fmla="*/ 775 h 934"/>
              <a:gd name="T4" fmla="*/ 973 w 3296"/>
              <a:gd name="T5" fmla="*/ 825 h 934"/>
              <a:gd name="T6" fmla="*/ 1957 w 3296"/>
              <a:gd name="T7" fmla="*/ 408 h 934"/>
              <a:gd name="T8" fmla="*/ 3032 w 3296"/>
              <a:gd name="T9" fmla="*/ 426 h 934"/>
              <a:gd name="T10" fmla="*/ 3296 w 3296"/>
              <a:gd name="T11" fmla="*/ 257 h 934"/>
              <a:gd name="T12" fmla="*/ 3296 w 3296"/>
              <a:gd name="T13" fmla="*/ 0 h 934"/>
              <a:gd name="T14" fmla="*/ 0 w 3296"/>
              <a:gd name="T15" fmla="*/ 0 h 9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6" h="934">
                <a:moveTo>
                  <a:pt x="0" y="0"/>
                </a:moveTo>
                <a:cubicBezTo>
                  <a:pt x="0" y="775"/>
                  <a:pt x="0" y="775"/>
                  <a:pt x="0" y="775"/>
                </a:cubicBezTo>
                <a:cubicBezTo>
                  <a:pt x="302" y="913"/>
                  <a:pt x="658" y="934"/>
                  <a:pt x="973" y="825"/>
                </a:cubicBezTo>
                <a:cubicBezTo>
                  <a:pt x="1311" y="708"/>
                  <a:pt x="1602" y="453"/>
                  <a:pt x="1957" y="408"/>
                </a:cubicBezTo>
                <a:cubicBezTo>
                  <a:pt x="2315" y="363"/>
                  <a:pt x="2690" y="541"/>
                  <a:pt x="3032" y="426"/>
                </a:cubicBezTo>
                <a:cubicBezTo>
                  <a:pt x="3132" y="393"/>
                  <a:pt x="3223" y="334"/>
                  <a:pt x="3296" y="257"/>
                </a:cubicBezTo>
                <a:cubicBezTo>
                  <a:pt x="3296" y="0"/>
                  <a:pt x="3296" y="0"/>
                  <a:pt x="3296" y="0"/>
                </a:cubicBezTo>
                <a:lnTo>
                  <a:pt x="0" y="0"/>
                </a:lnTo>
                <a:close/>
              </a:path>
            </a:pathLst>
          </a:custGeom>
          <a:gradFill>
            <a:gsLst>
              <a:gs pos="0">
                <a:schemeClr val="accent1"/>
              </a:gs>
              <a:gs pos="100000">
                <a:schemeClr val="accent5">
                  <a:lumMod val="60000"/>
                  <a:lumOff val="40000"/>
                  <a:alpha val="90000"/>
                </a:schemeClr>
              </a:gs>
            </a:gsLst>
            <a:lin ang="3000000" scaled="0"/>
          </a:gra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10" name="Rectangle 9">
            <a:extLst>
              <a:ext uri="{FF2B5EF4-FFF2-40B4-BE49-F238E27FC236}">
                <a16:creationId xmlns:a16="http://schemas.microsoft.com/office/drawing/2014/main" id="{33168214-BA64-4247-995E-0238E9E404F7}"/>
              </a:ext>
            </a:extLst>
          </p:cNvPr>
          <p:cNvSpPr/>
          <p:nvPr userDrawn="1"/>
        </p:nvSpPr>
        <p:spPr>
          <a:xfrm>
            <a:off x="413824" y="483781"/>
            <a:ext cx="5682176" cy="589043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Picture Placeholder 14">
            <a:extLst>
              <a:ext uri="{FF2B5EF4-FFF2-40B4-BE49-F238E27FC236}">
                <a16:creationId xmlns:a16="http://schemas.microsoft.com/office/drawing/2014/main" id="{8745AAA3-09E3-4504-B3FD-611C81F41634}"/>
              </a:ext>
            </a:extLst>
          </p:cNvPr>
          <p:cNvSpPr>
            <a:spLocks noGrp="1"/>
          </p:cNvSpPr>
          <p:nvPr>
            <p:ph type="pic" sz="quarter" idx="11"/>
          </p:nvPr>
        </p:nvSpPr>
        <p:spPr>
          <a:xfrm>
            <a:off x="6655634" y="37553"/>
            <a:ext cx="5536366" cy="6820447"/>
          </a:xfrm>
          <a:custGeom>
            <a:avLst/>
            <a:gdLst>
              <a:gd name="connsiteX0" fmla="*/ 4141175 w 5285281"/>
              <a:gd name="connsiteY0" fmla="*/ 950 h 6525434"/>
              <a:gd name="connsiteX1" fmla="*/ 5222879 w 5285281"/>
              <a:gd name="connsiteY1" fmla="*/ 82101 h 6525434"/>
              <a:gd name="connsiteX2" fmla="*/ 5285281 w 5285281"/>
              <a:gd name="connsiteY2" fmla="*/ 86253 h 6525434"/>
              <a:gd name="connsiteX3" fmla="*/ 5285281 w 5285281"/>
              <a:gd name="connsiteY3" fmla="*/ 6525434 h 6525434"/>
              <a:gd name="connsiteX4" fmla="*/ 338864 w 5285281"/>
              <a:gd name="connsiteY4" fmla="*/ 6525434 h 6525434"/>
              <a:gd name="connsiteX5" fmla="*/ 355504 w 5285281"/>
              <a:gd name="connsiteY5" fmla="*/ 6284640 h 6525434"/>
              <a:gd name="connsiteX6" fmla="*/ 122536 w 5285281"/>
              <a:gd name="connsiteY6" fmla="*/ 5603772 h 6525434"/>
              <a:gd name="connsiteX7" fmla="*/ 197419 w 5285281"/>
              <a:gd name="connsiteY7" fmla="*/ 4013697 h 6525434"/>
              <a:gd name="connsiteX8" fmla="*/ 1395542 w 5285281"/>
              <a:gd name="connsiteY8" fmla="*/ 2963334 h 6525434"/>
              <a:gd name="connsiteX9" fmla="*/ 2431419 w 5285281"/>
              <a:gd name="connsiteY9" fmla="*/ 2618748 h 6525434"/>
              <a:gd name="connsiteX10" fmla="*/ 2868234 w 5285281"/>
              <a:gd name="connsiteY10" fmla="*/ 1805029 h 6525434"/>
              <a:gd name="connsiteX11" fmla="*/ 2780871 w 5285281"/>
              <a:gd name="connsiteY11" fmla="*/ 941489 h 6525434"/>
              <a:gd name="connsiteX12" fmla="*/ 3783467 w 5285281"/>
              <a:gd name="connsiteY12" fmla="*/ 36433 h 6525434"/>
              <a:gd name="connsiteX13" fmla="*/ 4141175 w 5285281"/>
              <a:gd name="connsiteY13" fmla="*/ 950 h 652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5281" h="6525434">
                <a:moveTo>
                  <a:pt x="4141175" y="950"/>
                </a:moveTo>
                <a:cubicBezTo>
                  <a:pt x="4500573" y="-8197"/>
                  <a:pt x="4864065" y="50964"/>
                  <a:pt x="5222879" y="82101"/>
                </a:cubicBezTo>
                <a:cubicBezTo>
                  <a:pt x="5243679" y="82101"/>
                  <a:pt x="5264481" y="82101"/>
                  <a:pt x="5285281" y="86253"/>
                </a:cubicBezTo>
                <a:lnTo>
                  <a:pt x="5285281" y="6525434"/>
                </a:lnTo>
                <a:cubicBezTo>
                  <a:pt x="5285281" y="6525434"/>
                  <a:pt x="5285281" y="6525434"/>
                  <a:pt x="338864" y="6525434"/>
                </a:cubicBezTo>
                <a:cubicBezTo>
                  <a:pt x="355504" y="6446553"/>
                  <a:pt x="363825" y="6363521"/>
                  <a:pt x="355504" y="6284640"/>
                </a:cubicBezTo>
                <a:cubicBezTo>
                  <a:pt x="330543" y="6043845"/>
                  <a:pt x="205739" y="5827960"/>
                  <a:pt x="122536" y="5603772"/>
                </a:cubicBezTo>
                <a:cubicBezTo>
                  <a:pt x="-64671" y="5093121"/>
                  <a:pt x="-35550" y="4503589"/>
                  <a:pt x="197419" y="4013697"/>
                </a:cubicBezTo>
                <a:cubicBezTo>
                  <a:pt x="434547" y="3523804"/>
                  <a:pt x="875523" y="3137703"/>
                  <a:pt x="1395542" y="2963334"/>
                </a:cubicBezTo>
                <a:cubicBezTo>
                  <a:pt x="1740834" y="2851240"/>
                  <a:pt x="2127728" y="2822178"/>
                  <a:pt x="2431419" y="2618748"/>
                </a:cubicBezTo>
                <a:cubicBezTo>
                  <a:pt x="2693508" y="2436077"/>
                  <a:pt x="2864074" y="2124704"/>
                  <a:pt x="2868234" y="1805029"/>
                </a:cubicBezTo>
                <a:cubicBezTo>
                  <a:pt x="2872395" y="1514414"/>
                  <a:pt x="2747590" y="1232103"/>
                  <a:pt x="2780871" y="941489"/>
                </a:cubicBezTo>
                <a:cubicBezTo>
                  <a:pt x="2834953" y="464051"/>
                  <a:pt x="3309210" y="127769"/>
                  <a:pt x="3783467" y="36433"/>
                </a:cubicBezTo>
                <a:cubicBezTo>
                  <a:pt x="3902031" y="14637"/>
                  <a:pt x="4021376" y="3999"/>
                  <a:pt x="4141175" y="950"/>
                </a:cubicBezTo>
                <a:close/>
              </a:path>
            </a:pathLst>
          </a:custGeom>
          <a:solidFill>
            <a:schemeClr val="bg2">
              <a:lumMod val="95000"/>
            </a:schemeClr>
          </a:solidFill>
        </p:spPr>
        <p:txBody>
          <a:bodyPr wrap="square" anchor="ctr">
            <a:noAutofit/>
          </a:bodyPr>
          <a:lstStyle>
            <a:lvl1pPr marL="0" indent="0" algn="ctr">
              <a:buNone/>
              <a:defRPr sz="800"/>
            </a:lvl1pPr>
          </a:lstStyle>
          <a:p>
            <a:r>
              <a:rPr lang="en-US" noProof="0"/>
              <a:t>Click icon to add picture</a:t>
            </a:r>
            <a:endParaRPr lang="en-US" noProof="0" dirty="0"/>
          </a:p>
        </p:txBody>
      </p:sp>
      <p:sp>
        <p:nvSpPr>
          <p:cNvPr id="7" name="Title 1">
            <a:extLst>
              <a:ext uri="{FF2B5EF4-FFF2-40B4-BE49-F238E27FC236}">
                <a16:creationId xmlns:a16="http://schemas.microsoft.com/office/drawing/2014/main" id="{53703B7C-2DC4-C14C-A9CA-F1D21E7FC6AF}"/>
              </a:ext>
            </a:extLst>
          </p:cNvPr>
          <p:cNvSpPr>
            <a:spLocks noGrp="1"/>
          </p:cNvSpPr>
          <p:nvPr>
            <p:ph type="title"/>
          </p:nvPr>
        </p:nvSpPr>
        <p:spPr>
          <a:xfrm>
            <a:off x="838200" y="681037"/>
            <a:ext cx="4791637" cy="583800"/>
          </a:xfrm>
        </p:spPr>
        <p:txBody>
          <a:bodyPr lIns="91440" rIns="91440">
            <a:noAutofit/>
          </a:bodyPr>
          <a:lstStyle>
            <a:lvl1pPr>
              <a:defRPr sz="2400" b="1" i="0" spc="150" baseline="0">
                <a:solidFill>
                  <a:schemeClr val="accent1"/>
                </a:solidFill>
                <a:latin typeface="Meiryo UI" panose="020B0604030504040204" pitchFamily="34" charset="-128"/>
                <a:ea typeface="Meiryo UI" panose="020B0604030504040204" pitchFamily="34" charset="-128"/>
              </a:defRPr>
            </a:lvl1pPr>
          </a:lstStyle>
          <a:p>
            <a:r>
              <a:rPr lang="en-US" noProof="0"/>
              <a:t>Click to edit Master title style</a:t>
            </a:r>
          </a:p>
        </p:txBody>
      </p:sp>
      <p:cxnSp>
        <p:nvCxnSpPr>
          <p:cNvPr id="8" name="Straight Connector 7">
            <a:extLst>
              <a:ext uri="{FF2B5EF4-FFF2-40B4-BE49-F238E27FC236}">
                <a16:creationId xmlns:a16="http://schemas.microsoft.com/office/drawing/2014/main" id="{AD28B953-BDF8-6C47-ADCD-D3EAF78963C3}"/>
              </a:ext>
            </a:extLst>
          </p:cNvPr>
          <p:cNvCxnSpPr>
            <a:cxnSpLocks/>
          </p:cNvCxnSpPr>
          <p:nvPr userDrawn="1"/>
        </p:nvCxnSpPr>
        <p:spPr>
          <a:xfrm>
            <a:off x="838200" y="1264837"/>
            <a:ext cx="4791636"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4B0C521-A2C1-48E6-B26C-DFF1B4FD4227}"/>
              </a:ext>
            </a:extLst>
          </p:cNvPr>
          <p:cNvSpPr>
            <a:spLocks noGrp="1"/>
          </p:cNvSpPr>
          <p:nvPr>
            <p:ph sz="quarter" idx="12"/>
          </p:nvPr>
        </p:nvSpPr>
        <p:spPr>
          <a:xfrm>
            <a:off x="838200" y="1265238"/>
            <a:ext cx="4791637" cy="4911725"/>
          </a:xfrm>
        </p:spPr>
        <p:txBody>
          <a:bodyPr/>
          <a:lstStyle/>
          <a:p>
            <a:pPr lvl="0"/>
            <a:r>
              <a:rPr lang="en-US"/>
              <a:t>Click to edit Master text styles</a:t>
            </a:r>
          </a:p>
        </p:txBody>
      </p:sp>
    </p:spTree>
    <p:extLst>
      <p:ext uri="{BB962C8B-B14F-4D97-AF65-F5344CB8AC3E}">
        <p14:creationId xmlns:p14="http://schemas.microsoft.com/office/powerpoint/2010/main" val="354854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6">
            <a:alpha val="30000"/>
          </a:schemeClr>
        </a:solidFill>
        <a:effectLst/>
      </p:bgPr>
    </p:bg>
    <p:spTree>
      <p:nvGrpSpPr>
        <p:cNvPr id="1" name=""/>
        <p:cNvGrpSpPr/>
        <p:nvPr/>
      </p:nvGrpSpPr>
      <p:grpSpPr>
        <a:xfrm>
          <a:off x="0" y="0"/>
          <a:ext cx="0" cy="0"/>
          <a:chOff x="0" y="0"/>
          <a:chExt cx="0" cy="0"/>
        </a:xfrm>
      </p:grpSpPr>
      <p:sp>
        <p:nvSpPr>
          <p:cNvPr id="26" name="Freeform: Shape 8">
            <a:extLst>
              <a:ext uri="{FF2B5EF4-FFF2-40B4-BE49-F238E27FC236}">
                <a16:creationId xmlns:a16="http://schemas.microsoft.com/office/drawing/2014/main" id="{94B2908E-04B3-4B40-8DDD-1667E3F93DAE}"/>
              </a:ext>
            </a:extLst>
          </p:cNvPr>
          <p:cNvSpPr/>
          <p:nvPr userDrawn="1"/>
        </p:nvSpPr>
        <p:spPr>
          <a:xfrm rot="10800000">
            <a:off x="0" y="4362449"/>
            <a:ext cx="12192000" cy="2495550"/>
          </a:xfrm>
          <a:custGeom>
            <a:avLst/>
            <a:gdLst>
              <a:gd name="connsiteX0" fmla="*/ 0 w 12192000"/>
              <a:gd name="connsiteY0" fmla="*/ 0 h 2539624"/>
              <a:gd name="connsiteX1" fmla="*/ 12192000 w 12192000"/>
              <a:gd name="connsiteY1" fmla="*/ 0 h 2539624"/>
              <a:gd name="connsiteX2" fmla="*/ 12192000 w 12192000"/>
              <a:gd name="connsiteY2" fmla="*/ 1784674 h 2539624"/>
              <a:gd name="connsiteX3" fmla="*/ 12052232 w 12192000"/>
              <a:gd name="connsiteY3" fmla="*/ 1825247 h 2539624"/>
              <a:gd name="connsiteX4" fmla="*/ 10344150 w 12192000"/>
              <a:gd name="connsiteY4" fmla="*/ 2133600 h 2539624"/>
              <a:gd name="connsiteX5" fmla="*/ 7181850 w 12192000"/>
              <a:gd name="connsiteY5" fmla="*/ 1809750 h 2539624"/>
              <a:gd name="connsiteX6" fmla="*/ 2724150 w 12192000"/>
              <a:gd name="connsiteY6" fmla="*/ 2533650 h 2539624"/>
              <a:gd name="connsiteX7" fmla="*/ 64443 w 12192000"/>
              <a:gd name="connsiteY7" fmla="*/ 1610320 h 2539624"/>
              <a:gd name="connsiteX8" fmla="*/ 0 w 12192000"/>
              <a:gd name="connsiteY8" fmla="*/ 1575868 h 253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539624">
                <a:moveTo>
                  <a:pt x="0" y="0"/>
                </a:moveTo>
                <a:lnTo>
                  <a:pt x="12192000" y="0"/>
                </a:lnTo>
                <a:lnTo>
                  <a:pt x="12192000" y="1784674"/>
                </a:lnTo>
                <a:lnTo>
                  <a:pt x="12052232" y="1825247"/>
                </a:lnTo>
                <a:cubicBezTo>
                  <a:pt x="11558836" y="1963688"/>
                  <a:pt x="10923588" y="2113756"/>
                  <a:pt x="10344150" y="2133600"/>
                </a:cubicBezTo>
                <a:cubicBezTo>
                  <a:pt x="9417050" y="2165350"/>
                  <a:pt x="8451850" y="1743075"/>
                  <a:pt x="7181850" y="1809750"/>
                </a:cubicBezTo>
                <a:cubicBezTo>
                  <a:pt x="5911850" y="1876425"/>
                  <a:pt x="3997325" y="2613025"/>
                  <a:pt x="2724150" y="2533650"/>
                </a:cubicBezTo>
                <a:cubicBezTo>
                  <a:pt x="1769269" y="2474119"/>
                  <a:pt x="728663" y="1962746"/>
                  <a:pt x="64443" y="1610320"/>
                </a:cubicBezTo>
                <a:lnTo>
                  <a:pt x="0" y="1575868"/>
                </a:lnTo>
                <a:close/>
              </a:path>
            </a:pathLst>
          </a:custGeom>
          <a:gradFill>
            <a:gsLst>
              <a:gs pos="0">
                <a:schemeClr val="accent1"/>
              </a:gs>
              <a:gs pos="100000">
                <a:schemeClr val="accent5">
                  <a:lumMod val="60000"/>
                  <a:lumOff val="40000"/>
                  <a:alpha val="9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258940EE-A100-A74F-A549-CAD4DFFD1738}"/>
              </a:ext>
            </a:extLst>
          </p:cNvPr>
          <p:cNvSpPr/>
          <p:nvPr userDrawn="1"/>
        </p:nvSpPr>
        <p:spPr>
          <a:xfrm>
            <a:off x="838822" y="1721223"/>
            <a:ext cx="4857421" cy="4652995"/>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Text Placeholder 2">
            <a:extLst>
              <a:ext uri="{FF2B5EF4-FFF2-40B4-BE49-F238E27FC236}">
                <a16:creationId xmlns:a16="http://schemas.microsoft.com/office/drawing/2014/main" id="{525A7DB0-14F0-B341-AEBA-0DC92D001E33}"/>
              </a:ext>
            </a:extLst>
          </p:cNvPr>
          <p:cNvSpPr>
            <a:spLocks noGrp="1"/>
          </p:cNvSpPr>
          <p:nvPr>
            <p:ph type="body" idx="1"/>
          </p:nvPr>
        </p:nvSpPr>
        <p:spPr>
          <a:xfrm>
            <a:off x="1263197" y="2038570"/>
            <a:ext cx="4086146" cy="703135"/>
          </a:xfrm>
        </p:spPr>
        <p:txBody>
          <a:bodyPr lIns="91440" rIns="91440" anchor="ctr">
            <a:normAutofit/>
          </a:bodyPr>
          <a:lstStyle>
            <a:lvl1pPr marL="0" indent="0" algn="l">
              <a:lnSpc>
                <a:spcPct val="150000"/>
              </a:lnSpc>
              <a:buNone/>
              <a:defRPr sz="1800" b="1" i="0" cap="all" spc="150" baseline="0">
                <a:solidFill>
                  <a:schemeClr val="tx1"/>
                </a:solidFill>
                <a:latin typeface="Meiryo UI" panose="020B0604030504040204" pitchFamily="34" charset="-128"/>
                <a:ea typeface="Meiryo UI" panose="020B0604030504040204" pitchFamily="34"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3" name="Rectangle 22">
            <a:extLst>
              <a:ext uri="{FF2B5EF4-FFF2-40B4-BE49-F238E27FC236}">
                <a16:creationId xmlns:a16="http://schemas.microsoft.com/office/drawing/2014/main" id="{79D42B85-1179-7D46-AE33-2B64EEFC44B2}"/>
              </a:ext>
            </a:extLst>
          </p:cNvPr>
          <p:cNvSpPr/>
          <p:nvPr userDrawn="1"/>
        </p:nvSpPr>
        <p:spPr>
          <a:xfrm>
            <a:off x="6495759" y="1721223"/>
            <a:ext cx="4858040" cy="4652995"/>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Text Placeholder 2">
            <a:extLst>
              <a:ext uri="{FF2B5EF4-FFF2-40B4-BE49-F238E27FC236}">
                <a16:creationId xmlns:a16="http://schemas.microsoft.com/office/drawing/2014/main" id="{2197AEE6-BBEC-494F-985F-3855AE4B14B5}"/>
              </a:ext>
            </a:extLst>
          </p:cNvPr>
          <p:cNvSpPr>
            <a:spLocks noGrp="1"/>
          </p:cNvSpPr>
          <p:nvPr>
            <p:ph type="body" idx="11"/>
          </p:nvPr>
        </p:nvSpPr>
        <p:spPr>
          <a:xfrm>
            <a:off x="6854754" y="2038570"/>
            <a:ext cx="4086666" cy="703135"/>
          </a:xfrm>
        </p:spPr>
        <p:txBody>
          <a:bodyPr lIns="91440" rIns="91440" anchor="ctr">
            <a:normAutofit/>
          </a:bodyPr>
          <a:lstStyle>
            <a:lvl1pPr marL="0" indent="0" algn="l">
              <a:lnSpc>
                <a:spcPct val="150000"/>
              </a:lnSpc>
              <a:buNone/>
              <a:defRPr sz="1800" b="1" i="0" cap="all" spc="150" baseline="0">
                <a:solidFill>
                  <a:schemeClr val="tx1"/>
                </a:solidFill>
                <a:latin typeface="Meiryo UI" panose="020B0604030504040204" pitchFamily="34" charset="-128"/>
                <a:ea typeface="Meiryo UI" panose="020B0604030504040204" pitchFamily="34"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Title 1">
            <a:extLst>
              <a:ext uri="{FF2B5EF4-FFF2-40B4-BE49-F238E27FC236}">
                <a16:creationId xmlns:a16="http://schemas.microsoft.com/office/drawing/2014/main" id="{C2E270DF-A15A-D547-8882-6E5797B22CEA}"/>
              </a:ext>
            </a:extLst>
          </p:cNvPr>
          <p:cNvSpPr>
            <a:spLocks noGrp="1"/>
          </p:cNvSpPr>
          <p:nvPr>
            <p:ph type="title"/>
          </p:nvPr>
        </p:nvSpPr>
        <p:spPr>
          <a:xfrm>
            <a:off x="838200" y="681037"/>
            <a:ext cx="10515600" cy="583800"/>
          </a:xfrm>
        </p:spPr>
        <p:txBody>
          <a:bodyPr lIns="91440" rIns="91440">
            <a:noAutofit/>
          </a:bodyPr>
          <a:lstStyle>
            <a:lvl1pPr>
              <a:defRPr sz="2400" b="1" i="0" spc="150" baseline="0">
                <a:solidFill>
                  <a:schemeClr val="accent1"/>
                </a:solidFill>
                <a:latin typeface="Meiryo UI" panose="020B0604030504040204" pitchFamily="34" charset="-128"/>
                <a:ea typeface="Meiryo UI" panose="020B0604030504040204" pitchFamily="34" charset="-128"/>
              </a:defRPr>
            </a:lvl1pPr>
          </a:lstStyle>
          <a:p>
            <a:r>
              <a:rPr lang="en-US" noProof="0"/>
              <a:t>Click to edit Master title style</a:t>
            </a:r>
          </a:p>
        </p:txBody>
      </p:sp>
      <p:cxnSp>
        <p:nvCxnSpPr>
          <p:cNvPr id="28" name="Straight Connector 27">
            <a:extLst>
              <a:ext uri="{FF2B5EF4-FFF2-40B4-BE49-F238E27FC236}">
                <a16:creationId xmlns:a16="http://schemas.microsoft.com/office/drawing/2014/main" id="{79B3613A-9294-EA43-9505-F156E86E6E10}"/>
              </a:ext>
            </a:extLst>
          </p:cNvPr>
          <p:cNvCxnSpPr/>
          <p:nvPr userDrawn="1"/>
        </p:nvCxnSpPr>
        <p:spPr>
          <a:xfrm>
            <a:off x="838200" y="1264837"/>
            <a:ext cx="10524344"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42E4B45-6E8A-44C6-9117-DF2BA9812882}"/>
              </a:ext>
            </a:extLst>
          </p:cNvPr>
          <p:cNvSpPr>
            <a:spLocks noGrp="1"/>
          </p:cNvSpPr>
          <p:nvPr>
            <p:ph sz="quarter" idx="12"/>
          </p:nvPr>
        </p:nvSpPr>
        <p:spPr>
          <a:xfrm>
            <a:off x="1263195" y="2885581"/>
            <a:ext cx="4086147" cy="3102469"/>
          </a:xfrm>
        </p:spPr>
        <p:txBody>
          <a:bodyPr/>
          <a:lstStyle/>
          <a:p>
            <a:pPr lvl="0"/>
            <a:r>
              <a:rPr lang="en-US"/>
              <a:t>Click to edit Master text styles</a:t>
            </a:r>
          </a:p>
        </p:txBody>
      </p:sp>
      <p:sp>
        <p:nvSpPr>
          <p:cNvPr id="13" name="Content Placeholder 2">
            <a:extLst>
              <a:ext uri="{FF2B5EF4-FFF2-40B4-BE49-F238E27FC236}">
                <a16:creationId xmlns:a16="http://schemas.microsoft.com/office/drawing/2014/main" id="{2B29B9FA-7273-4615-BD56-12D6427D024B}"/>
              </a:ext>
            </a:extLst>
          </p:cNvPr>
          <p:cNvSpPr>
            <a:spLocks noGrp="1"/>
          </p:cNvSpPr>
          <p:nvPr>
            <p:ph sz="quarter" idx="13"/>
          </p:nvPr>
        </p:nvSpPr>
        <p:spPr>
          <a:xfrm>
            <a:off x="6861067" y="2885581"/>
            <a:ext cx="4086667" cy="3102469"/>
          </a:xfrm>
        </p:spPr>
        <p:txBody>
          <a:bodyPr/>
          <a:lstStyle/>
          <a:p>
            <a:pPr lvl="0"/>
            <a:r>
              <a:rPr lang="en-US"/>
              <a:t>Click to edit Master text styles</a:t>
            </a:r>
          </a:p>
        </p:txBody>
      </p:sp>
      <p:sp>
        <p:nvSpPr>
          <p:cNvPr id="4" name="Date Placeholder 3">
            <a:extLst>
              <a:ext uri="{FF2B5EF4-FFF2-40B4-BE49-F238E27FC236}">
                <a16:creationId xmlns:a16="http://schemas.microsoft.com/office/drawing/2014/main" id="{1A093508-506F-4731-B6DA-F6E8F8B09553}"/>
              </a:ext>
            </a:extLst>
          </p:cNvPr>
          <p:cNvSpPr>
            <a:spLocks noGrp="1"/>
          </p:cNvSpPr>
          <p:nvPr>
            <p:ph type="dt" sz="half" idx="14"/>
          </p:nvPr>
        </p:nvSpPr>
        <p:spPr/>
        <p:txBody>
          <a:bodyPr/>
          <a:lstStyle>
            <a:lvl1pPr>
              <a:defRPr>
                <a:solidFill>
                  <a:schemeClr val="bg1"/>
                </a:solidFill>
              </a:defRPr>
            </a:lvl1pPr>
          </a:lstStyle>
          <a:p>
            <a:fld id="{906A8E3A-8DBF-0542-BC99-444DCA0CC2C2}" type="datetimeFigureOut">
              <a:rPr lang="en-US" smtClean="0"/>
              <a:pPr/>
              <a:t>8/15/2022</a:t>
            </a:fld>
            <a:endParaRPr lang="en-US" dirty="0"/>
          </a:p>
        </p:txBody>
      </p:sp>
      <p:sp>
        <p:nvSpPr>
          <p:cNvPr id="6" name="Footer Placeholder 5">
            <a:extLst>
              <a:ext uri="{FF2B5EF4-FFF2-40B4-BE49-F238E27FC236}">
                <a16:creationId xmlns:a16="http://schemas.microsoft.com/office/drawing/2014/main" id="{600CFF9F-3D1C-430B-BECE-49D87C7AE905}"/>
              </a:ext>
            </a:extLst>
          </p:cNvPr>
          <p:cNvSpPr>
            <a:spLocks noGrp="1"/>
          </p:cNvSpPr>
          <p:nvPr>
            <p:ph type="ftr" sz="quarter" idx="15"/>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3CD95F5F-990E-4917-82C6-FBFD4547AFB7}"/>
              </a:ext>
            </a:extLst>
          </p:cNvPr>
          <p:cNvSpPr>
            <a:spLocks noGrp="1"/>
          </p:cNvSpPr>
          <p:nvPr>
            <p:ph type="sldNum" sz="quarter" idx="16"/>
          </p:nvPr>
        </p:nvSpPr>
        <p:spPr/>
        <p:txBody>
          <a:bodyPr/>
          <a:lstStyle>
            <a:lvl1pPr>
              <a:defRPr>
                <a:solidFill>
                  <a:schemeClr val="bg1"/>
                </a:solidFill>
              </a:defRPr>
            </a:lvl1pPr>
          </a:lstStyle>
          <a:p>
            <a:fld id="{A693002F-D6EA-CF48-8F44-2316036B2B87}" type="slidenum">
              <a:rPr lang="en-US" smtClean="0"/>
              <a:pPr/>
              <a:t>‹#›</a:t>
            </a:fld>
            <a:endParaRPr lang="en-US" dirty="0"/>
          </a:p>
        </p:txBody>
      </p:sp>
    </p:spTree>
    <p:extLst>
      <p:ext uri="{BB962C8B-B14F-4D97-AF65-F5344CB8AC3E}">
        <p14:creationId xmlns:p14="http://schemas.microsoft.com/office/powerpoint/2010/main" val="2154033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Caption">
    <p:bg>
      <p:bgPr>
        <a:solidFill>
          <a:schemeClr val="accent6">
            <a:alpha val="30000"/>
          </a:schemeClr>
        </a:solidFill>
        <a:effectLst/>
      </p:bgPr>
    </p:bg>
    <p:spTree>
      <p:nvGrpSpPr>
        <p:cNvPr id="1" name=""/>
        <p:cNvGrpSpPr/>
        <p:nvPr/>
      </p:nvGrpSpPr>
      <p:grpSpPr>
        <a:xfrm>
          <a:off x="0" y="0"/>
          <a:ext cx="0" cy="0"/>
          <a:chOff x="0" y="0"/>
          <a:chExt cx="0" cy="0"/>
        </a:xfrm>
      </p:grpSpPr>
      <p:sp>
        <p:nvSpPr>
          <p:cNvPr id="8" name="Freeform: Shape 6">
            <a:extLst>
              <a:ext uri="{FF2B5EF4-FFF2-40B4-BE49-F238E27FC236}">
                <a16:creationId xmlns:a16="http://schemas.microsoft.com/office/drawing/2014/main" id="{E0728D6F-9DC1-CD49-A2D6-834724E8AF3F}"/>
              </a:ext>
            </a:extLst>
          </p:cNvPr>
          <p:cNvSpPr/>
          <p:nvPr userDrawn="1"/>
        </p:nvSpPr>
        <p:spPr>
          <a:xfrm>
            <a:off x="0" y="0"/>
            <a:ext cx="12181097" cy="4981942"/>
          </a:xfrm>
          <a:custGeom>
            <a:avLst/>
            <a:gdLst>
              <a:gd name="connsiteX0" fmla="*/ 0 w 2412595"/>
              <a:gd name="connsiteY0" fmla="*/ 0 h 1044036"/>
              <a:gd name="connsiteX1" fmla="*/ 2412595 w 2412595"/>
              <a:gd name="connsiteY1" fmla="*/ 0 h 1044036"/>
              <a:gd name="connsiteX2" fmla="*/ 2328863 w 2412595"/>
              <a:gd name="connsiteY2" fmla="*/ 69540 h 1044036"/>
              <a:gd name="connsiteX3" fmla="*/ 2000250 w 2412595"/>
              <a:gd name="connsiteY3" fmla="*/ 285750 h 1044036"/>
              <a:gd name="connsiteX4" fmla="*/ 1162050 w 2412595"/>
              <a:gd name="connsiteY4" fmla="*/ 400050 h 1044036"/>
              <a:gd name="connsiteX5" fmla="*/ 552450 w 2412595"/>
              <a:gd name="connsiteY5" fmla="*/ 952500 h 1044036"/>
              <a:gd name="connsiteX6" fmla="*/ 107640 w 2412595"/>
              <a:gd name="connsiteY6" fmla="*/ 1035825 h 1044036"/>
              <a:gd name="connsiteX7" fmla="*/ 0 w 2412595"/>
              <a:gd name="connsiteY7" fmla="*/ 1044036 h 104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595" h="1044036">
                <a:moveTo>
                  <a:pt x="0" y="0"/>
                </a:moveTo>
                <a:lnTo>
                  <a:pt x="2412595" y="0"/>
                </a:lnTo>
                <a:lnTo>
                  <a:pt x="2328863" y="69540"/>
                </a:lnTo>
                <a:cubicBezTo>
                  <a:pt x="2215753" y="160139"/>
                  <a:pt x="2095500" y="245269"/>
                  <a:pt x="2000250" y="285750"/>
                </a:cubicBezTo>
                <a:cubicBezTo>
                  <a:pt x="1746250" y="393700"/>
                  <a:pt x="1403350" y="288925"/>
                  <a:pt x="1162050" y="400050"/>
                </a:cubicBezTo>
                <a:cubicBezTo>
                  <a:pt x="920750" y="511175"/>
                  <a:pt x="844550" y="841375"/>
                  <a:pt x="552450" y="952500"/>
                </a:cubicBezTo>
                <a:cubicBezTo>
                  <a:pt x="442913" y="994172"/>
                  <a:pt x="278904" y="1019770"/>
                  <a:pt x="107640" y="1035825"/>
                </a:cubicBezTo>
                <a:lnTo>
                  <a:pt x="0" y="1044036"/>
                </a:lnTo>
                <a:close/>
              </a:path>
            </a:pathLst>
          </a:custGeom>
          <a:gradFill>
            <a:gsLst>
              <a:gs pos="0">
                <a:schemeClr val="accent1"/>
              </a:gs>
              <a:gs pos="100000">
                <a:schemeClr val="accent5">
                  <a:lumMod val="60000"/>
                  <a:lumOff val="4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30">
            <a:extLst>
              <a:ext uri="{FF2B5EF4-FFF2-40B4-BE49-F238E27FC236}">
                <a16:creationId xmlns:a16="http://schemas.microsoft.com/office/drawing/2014/main" id="{2120EC90-BDC2-0E4B-9A3F-97CA90AA39F1}"/>
              </a:ext>
            </a:extLst>
          </p:cNvPr>
          <p:cNvSpPr>
            <a:spLocks noGrp="1"/>
          </p:cNvSpPr>
          <p:nvPr>
            <p:ph type="pic" sz="quarter" idx="14"/>
          </p:nvPr>
        </p:nvSpPr>
        <p:spPr>
          <a:xfrm>
            <a:off x="0" y="0"/>
            <a:ext cx="9298096" cy="6858000"/>
          </a:xfrm>
          <a:custGeom>
            <a:avLst/>
            <a:gdLst>
              <a:gd name="connsiteX0" fmla="*/ 0 w 9298096"/>
              <a:gd name="connsiteY0" fmla="*/ 0 h 6858000"/>
              <a:gd name="connsiteX1" fmla="*/ 8705997 w 9298096"/>
              <a:gd name="connsiteY1" fmla="*/ 0 h 6858000"/>
              <a:gd name="connsiteX2" fmla="*/ 8676710 w 9298096"/>
              <a:gd name="connsiteY2" fmla="*/ 366601 h 6858000"/>
              <a:gd name="connsiteX3" fmla="*/ 9086747 w 9298096"/>
              <a:gd name="connsiteY3" fmla="*/ 1403199 h 6858000"/>
              <a:gd name="connsiteX4" fmla="*/ 9297958 w 9298096"/>
              <a:gd name="connsiteY4" fmla="*/ 2314162 h 6858000"/>
              <a:gd name="connsiteX5" fmla="*/ 9298096 w 9298096"/>
              <a:gd name="connsiteY5" fmla="*/ 2513013 h 6858000"/>
              <a:gd name="connsiteX6" fmla="*/ 6405563 w 9298096"/>
              <a:gd name="connsiteY6" fmla="*/ 2513013 h 6858000"/>
              <a:gd name="connsiteX7" fmla="*/ 6405563 w 9298096"/>
              <a:gd name="connsiteY7" fmla="*/ 5528005 h 6858000"/>
              <a:gd name="connsiteX8" fmla="*/ 6380081 w 9298096"/>
              <a:gd name="connsiteY8" fmla="*/ 5533593 h 6858000"/>
              <a:gd name="connsiteX9" fmla="*/ 5022973 w 9298096"/>
              <a:gd name="connsiteY9" fmla="*/ 5947798 h 6858000"/>
              <a:gd name="connsiteX10" fmla="*/ 4312498 w 9298096"/>
              <a:gd name="connsiteY10" fmla="*/ 6826871 h 6858000"/>
              <a:gd name="connsiteX11" fmla="*/ 4305141 w 9298096"/>
              <a:gd name="connsiteY11" fmla="*/ 6858000 h 6858000"/>
              <a:gd name="connsiteX12" fmla="*/ 0 w 9298096"/>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98096" h="6858000">
                <a:moveTo>
                  <a:pt x="0" y="0"/>
                </a:moveTo>
                <a:cubicBezTo>
                  <a:pt x="0" y="0"/>
                  <a:pt x="0" y="0"/>
                  <a:pt x="8705997" y="0"/>
                </a:cubicBezTo>
                <a:cubicBezTo>
                  <a:pt x="8676710" y="120093"/>
                  <a:pt x="8662063" y="246508"/>
                  <a:pt x="8676710" y="366601"/>
                </a:cubicBezTo>
                <a:cubicBezTo>
                  <a:pt x="8720642" y="733203"/>
                  <a:pt x="8940304" y="1061881"/>
                  <a:pt x="9086747" y="1403199"/>
                </a:cubicBezTo>
                <a:cubicBezTo>
                  <a:pt x="9210308" y="1694743"/>
                  <a:pt x="9280326" y="2003174"/>
                  <a:pt x="9297958" y="2314162"/>
                </a:cubicBezTo>
                <a:lnTo>
                  <a:pt x="9298096" y="2513013"/>
                </a:lnTo>
                <a:lnTo>
                  <a:pt x="6405563" y="2513013"/>
                </a:lnTo>
                <a:lnTo>
                  <a:pt x="6405563" y="5528005"/>
                </a:lnTo>
                <a:lnTo>
                  <a:pt x="6380081" y="5533593"/>
                </a:lnTo>
                <a:cubicBezTo>
                  <a:pt x="5907118" y="5632552"/>
                  <a:pt x="5423859" y="5715512"/>
                  <a:pt x="5022973" y="5947798"/>
                </a:cubicBezTo>
                <a:cubicBezTo>
                  <a:pt x="4677003" y="6156381"/>
                  <a:pt x="4421644" y="6475183"/>
                  <a:pt x="4312498" y="6826871"/>
                </a:cubicBezTo>
                <a:lnTo>
                  <a:pt x="4305141" y="6858000"/>
                </a:lnTo>
                <a:lnTo>
                  <a:pt x="0" y="6858000"/>
                </a:lnTo>
                <a:close/>
              </a:path>
            </a:pathLst>
          </a:custGeom>
          <a:solidFill>
            <a:schemeClr val="bg2">
              <a:lumMod val="95000"/>
            </a:schemeClr>
          </a:solidFill>
        </p:spPr>
        <p:txBody>
          <a:bodyPr wrap="square" anchor="ctr">
            <a:noAutofit/>
          </a:bodyPr>
          <a:lstStyle>
            <a:lvl1pPr marL="0" indent="0" algn="ctr">
              <a:buNone/>
              <a:defRPr sz="1800">
                <a:solidFill>
                  <a:schemeClr val="tx2"/>
                </a:solidFill>
              </a:defRPr>
            </a:lvl1pPr>
          </a:lstStyle>
          <a:p>
            <a:r>
              <a:rPr lang="en-US" noProof="0"/>
              <a:t>Click icon to add picture</a:t>
            </a:r>
            <a:endParaRPr lang="en-US" noProof="0" dirty="0"/>
          </a:p>
        </p:txBody>
      </p:sp>
      <p:sp>
        <p:nvSpPr>
          <p:cNvPr id="21" name="Rectangle 20">
            <a:extLst>
              <a:ext uri="{FF2B5EF4-FFF2-40B4-BE49-F238E27FC236}">
                <a16:creationId xmlns:a16="http://schemas.microsoft.com/office/drawing/2014/main" id="{F8985295-F0BC-9B4D-981C-D474C9EDECD0}"/>
              </a:ext>
            </a:extLst>
          </p:cNvPr>
          <p:cNvSpPr/>
          <p:nvPr userDrawn="1"/>
        </p:nvSpPr>
        <p:spPr>
          <a:xfrm>
            <a:off x="6405102" y="2512661"/>
            <a:ext cx="5284607" cy="4345339"/>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Title 1">
            <a:extLst>
              <a:ext uri="{FF2B5EF4-FFF2-40B4-BE49-F238E27FC236}">
                <a16:creationId xmlns:a16="http://schemas.microsoft.com/office/drawing/2014/main" id="{5CB02C94-6046-2E46-BE22-98A994B16607}"/>
              </a:ext>
            </a:extLst>
          </p:cNvPr>
          <p:cNvSpPr>
            <a:spLocks noGrp="1"/>
          </p:cNvSpPr>
          <p:nvPr>
            <p:ph type="title"/>
          </p:nvPr>
        </p:nvSpPr>
        <p:spPr>
          <a:xfrm>
            <a:off x="6767867" y="2763704"/>
            <a:ext cx="4559075" cy="583800"/>
          </a:xfrm>
        </p:spPr>
        <p:txBody>
          <a:bodyPr lIns="91440" rIns="91440">
            <a:noAutofit/>
          </a:bodyPr>
          <a:lstStyle>
            <a:lvl1pPr>
              <a:defRPr sz="2400" b="1" i="0" spc="150" baseline="0">
                <a:solidFill>
                  <a:schemeClr val="accent1"/>
                </a:solidFill>
                <a:latin typeface="Meiryo UI" panose="020B0604030504040204" pitchFamily="34" charset="-128"/>
                <a:ea typeface="Meiryo UI" panose="020B0604030504040204" pitchFamily="34" charset="-128"/>
              </a:defRPr>
            </a:lvl1pPr>
          </a:lstStyle>
          <a:p>
            <a:r>
              <a:rPr lang="en-US" noProof="0"/>
              <a:t>Click to edit Master title style</a:t>
            </a:r>
            <a:endParaRPr lang="en-US" noProof="0" dirty="0"/>
          </a:p>
        </p:txBody>
      </p:sp>
      <p:cxnSp>
        <p:nvCxnSpPr>
          <p:cNvPr id="24" name="Straight Connector 23">
            <a:extLst>
              <a:ext uri="{FF2B5EF4-FFF2-40B4-BE49-F238E27FC236}">
                <a16:creationId xmlns:a16="http://schemas.microsoft.com/office/drawing/2014/main" id="{E80620B5-CD54-A44A-A690-BB5E58FBDA77}"/>
              </a:ext>
            </a:extLst>
          </p:cNvPr>
          <p:cNvCxnSpPr>
            <a:cxnSpLocks/>
          </p:cNvCxnSpPr>
          <p:nvPr userDrawn="1"/>
        </p:nvCxnSpPr>
        <p:spPr>
          <a:xfrm>
            <a:off x="6767867" y="3347504"/>
            <a:ext cx="4443697"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933D35FF-5668-47B8-A93C-30923509CC04}"/>
              </a:ext>
            </a:extLst>
          </p:cNvPr>
          <p:cNvSpPr>
            <a:spLocks noGrp="1"/>
          </p:cNvSpPr>
          <p:nvPr>
            <p:ph sz="quarter" idx="15"/>
          </p:nvPr>
        </p:nvSpPr>
        <p:spPr>
          <a:xfrm>
            <a:off x="6767513" y="3348038"/>
            <a:ext cx="4559074" cy="3008312"/>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117143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C4EB4B-30F5-5541-B2A0-6BD04D0109C9}"/>
              </a:ext>
            </a:extLst>
          </p:cNvPr>
          <p:cNvSpPr>
            <a:spLocks noGrp="1"/>
          </p:cNvSpPr>
          <p:nvPr>
            <p:ph type="dt" sz="half" idx="10"/>
          </p:nvPr>
        </p:nvSpPr>
        <p:spPr/>
        <p:txBody>
          <a:bodyPr/>
          <a:lstStyle/>
          <a:p>
            <a:fld id="{906A8E3A-8DBF-0542-BC99-444DCA0CC2C2}" type="datetimeFigureOut">
              <a:rPr lang="en-US" smtClean="0"/>
              <a:t>8/15/2022</a:t>
            </a:fld>
            <a:endParaRPr lang="en-US" dirty="0"/>
          </a:p>
        </p:txBody>
      </p:sp>
      <p:sp>
        <p:nvSpPr>
          <p:cNvPr id="3" name="Footer Placeholder 2">
            <a:extLst>
              <a:ext uri="{FF2B5EF4-FFF2-40B4-BE49-F238E27FC236}">
                <a16:creationId xmlns:a16="http://schemas.microsoft.com/office/drawing/2014/main" id="{72D97956-7D4F-5346-B8DD-3653B600E65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D5AB29D-BA7D-E743-8CA0-6953FF72B2BC}"/>
              </a:ext>
            </a:extLst>
          </p:cNvPr>
          <p:cNvSpPr>
            <a:spLocks noGrp="1"/>
          </p:cNvSpPr>
          <p:nvPr>
            <p:ph type="sldNum" sz="quarter" idx="12"/>
          </p:nvPr>
        </p:nvSpPr>
        <p:spPr/>
        <p:txBody>
          <a:bodyPr/>
          <a:lstStyle/>
          <a:p>
            <a:fld id="{A693002F-D6EA-CF48-8F44-2316036B2B87}" type="slidenum">
              <a:rPr lang="en-US" smtClean="0"/>
              <a:t>‹#›</a:t>
            </a:fld>
            <a:endParaRPr lang="en-US" dirty="0"/>
          </a:p>
        </p:txBody>
      </p:sp>
    </p:spTree>
    <p:extLst>
      <p:ext uri="{BB962C8B-B14F-4D97-AF65-F5344CB8AC3E}">
        <p14:creationId xmlns:p14="http://schemas.microsoft.com/office/powerpoint/2010/main" val="4112999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alpha val="3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9B7248-6025-0744-9C6E-BC6F9FDBD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84367D3-6495-C045-872D-F4C6CB656C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5CC2195-E771-AB42-B5A7-7832D8F418C4}"/>
              </a:ext>
            </a:extLst>
          </p:cNvPr>
          <p:cNvSpPr>
            <a:spLocks noGrp="1"/>
          </p:cNvSpPr>
          <p:nvPr>
            <p:ph type="dt" sz="half" idx="2"/>
          </p:nvPr>
        </p:nvSpPr>
        <p:spPr>
          <a:xfrm>
            <a:off x="838200" y="6492875"/>
            <a:ext cx="2743200" cy="228600"/>
          </a:xfrm>
          <a:prstGeom prst="rect">
            <a:avLst/>
          </a:prstGeom>
        </p:spPr>
        <p:txBody>
          <a:bodyPr vert="horz" lIns="91440" tIns="45720" rIns="91440" bIns="45720" rtlCol="0" anchor="ctr"/>
          <a:lstStyle>
            <a:lvl1pPr algn="l">
              <a:defRPr sz="800">
                <a:solidFill>
                  <a:schemeClr val="tx1">
                    <a:tint val="75000"/>
                  </a:schemeClr>
                </a:solidFill>
              </a:defRPr>
            </a:lvl1pPr>
          </a:lstStyle>
          <a:p>
            <a:fld id="{906A8E3A-8DBF-0542-BC99-444DCA0CC2C2}" type="datetimeFigureOut">
              <a:rPr lang="en-US" smtClean="0"/>
              <a:pPr/>
              <a:t>8/15/2022</a:t>
            </a:fld>
            <a:endParaRPr lang="en-US" dirty="0"/>
          </a:p>
        </p:txBody>
      </p:sp>
      <p:sp>
        <p:nvSpPr>
          <p:cNvPr id="5" name="Footer Placeholder 4">
            <a:extLst>
              <a:ext uri="{FF2B5EF4-FFF2-40B4-BE49-F238E27FC236}">
                <a16:creationId xmlns:a16="http://schemas.microsoft.com/office/drawing/2014/main" id="{737F28BA-DFC0-3946-9FE9-DE388CB020C0}"/>
              </a:ext>
            </a:extLst>
          </p:cNvPr>
          <p:cNvSpPr>
            <a:spLocks noGrp="1"/>
          </p:cNvSpPr>
          <p:nvPr>
            <p:ph type="ftr" sz="quarter" idx="3"/>
          </p:nvPr>
        </p:nvSpPr>
        <p:spPr>
          <a:xfrm>
            <a:off x="4038600" y="6492875"/>
            <a:ext cx="4114800" cy="228600"/>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DDF77CB-EF35-DF4C-95FE-31419B6CA9E6}"/>
              </a:ext>
            </a:extLst>
          </p:cNvPr>
          <p:cNvSpPr>
            <a:spLocks noGrp="1"/>
          </p:cNvSpPr>
          <p:nvPr>
            <p:ph type="sldNum" sz="quarter" idx="4"/>
          </p:nvPr>
        </p:nvSpPr>
        <p:spPr>
          <a:xfrm>
            <a:off x="10936940" y="6492875"/>
            <a:ext cx="416859" cy="228600"/>
          </a:xfrm>
          <a:prstGeom prst="rect">
            <a:avLst/>
          </a:prstGeom>
        </p:spPr>
        <p:txBody>
          <a:bodyPr vert="horz" lIns="91440" tIns="45720" rIns="91440" bIns="45720" rtlCol="0" anchor="ctr"/>
          <a:lstStyle>
            <a:lvl1pPr algn="r">
              <a:defRPr sz="800">
                <a:solidFill>
                  <a:schemeClr val="tx1">
                    <a:tint val="75000"/>
                  </a:schemeClr>
                </a:solidFill>
              </a:defRPr>
            </a:lvl1pPr>
          </a:lstStyle>
          <a:p>
            <a:fld id="{A693002F-D6EA-CF48-8F44-2316036B2B87}" type="slidenum">
              <a:rPr lang="en-US" smtClean="0"/>
              <a:pPr/>
              <a:t>‹#›</a:t>
            </a:fld>
            <a:endParaRPr lang="en-US" dirty="0"/>
          </a:p>
        </p:txBody>
      </p:sp>
    </p:spTree>
    <p:extLst>
      <p:ext uri="{BB962C8B-B14F-4D97-AF65-F5344CB8AC3E}">
        <p14:creationId xmlns:p14="http://schemas.microsoft.com/office/powerpoint/2010/main" val="206674529"/>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82" r:id="rId3"/>
    <p:sldLayoutId id="2147483687" r:id="rId4"/>
    <p:sldLayoutId id="2147483693" r:id="rId5"/>
    <p:sldLayoutId id="2147483676" r:id="rId6"/>
  </p:sldLayoutIdLst>
  <p:txStyles>
    <p:titleStyle>
      <a:lvl1pPr algn="l" defTabSz="914400" rtl="0" eaLnBrk="1" latinLnBrk="0" hangingPunct="1">
        <a:lnSpc>
          <a:spcPct val="90000"/>
        </a:lnSpc>
        <a:spcBef>
          <a:spcPct val="0"/>
        </a:spcBef>
        <a:buNone/>
        <a:defRPr sz="2400" b="1" kern="1200" spc="150" baseline="0">
          <a:solidFill>
            <a:schemeClr val="accent1"/>
          </a:solidFill>
          <a:latin typeface="+mj-lt"/>
          <a:ea typeface="Meiryo UI" panose="020B0604030504040204" pitchFamily="34" charset="-128"/>
          <a:cs typeface="+mj-cs"/>
        </a:defRPr>
      </a:lvl1pPr>
    </p:titleStyle>
    <p:bodyStyle>
      <a:lvl1pPr marL="228600" indent="-228600" algn="l" defTabSz="914400" rtl="0" eaLnBrk="1" latinLnBrk="0" hangingPunct="1">
        <a:lnSpc>
          <a:spcPct val="150000"/>
        </a:lnSpc>
        <a:spcBef>
          <a:spcPts val="1500"/>
        </a:spcBef>
        <a:buFont typeface="Arial" panose="020B0604020202020204" pitchFamily="34" charset="0"/>
        <a:buChar char="•"/>
        <a:defRPr sz="1500" kern="1200" spc="150" baseline="0">
          <a:solidFill>
            <a:schemeClr val="tx1"/>
          </a:solidFill>
          <a:latin typeface="+mn-lt"/>
          <a:ea typeface="Meiryo UI" panose="020B0604030504040204" pitchFamily="34" charset="-128"/>
          <a:cs typeface="+mn-cs"/>
        </a:defRPr>
      </a:lvl1pPr>
      <a:lvl2pPr marL="685800" indent="-228600" algn="l" defTabSz="914400" rtl="0" eaLnBrk="1" latinLnBrk="0" hangingPunct="1">
        <a:lnSpc>
          <a:spcPct val="150000"/>
        </a:lnSpc>
        <a:spcBef>
          <a:spcPts val="1500"/>
        </a:spcBef>
        <a:buFont typeface="Arial" panose="020B0604020202020204" pitchFamily="34" charset="0"/>
        <a:buChar char="•"/>
        <a:defRPr sz="1500" kern="1200" spc="150" baseline="0">
          <a:solidFill>
            <a:schemeClr val="tx1"/>
          </a:solidFill>
          <a:latin typeface="+mn-lt"/>
          <a:ea typeface="Meiryo UI" panose="020B0604030504040204" pitchFamily="34" charset="-128"/>
          <a:cs typeface="+mn-cs"/>
        </a:defRPr>
      </a:lvl2pPr>
      <a:lvl3pPr marL="1143000" indent="-228600" algn="l" defTabSz="914400" rtl="0" eaLnBrk="1" latinLnBrk="0" hangingPunct="1">
        <a:lnSpc>
          <a:spcPct val="150000"/>
        </a:lnSpc>
        <a:spcBef>
          <a:spcPts val="1500"/>
        </a:spcBef>
        <a:buFont typeface="Arial" panose="020B0604020202020204" pitchFamily="34" charset="0"/>
        <a:buChar char="•"/>
        <a:defRPr sz="1400" kern="1200" spc="150" baseline="0">
          <a:solidFill>
            <a:schemeClr val="tx1"/>
          </a:solidFill>
          <a:latin typeface="+mn-lt"/>
          <a:ea typeface="Meiryo UI" panose="020B0604030504040204" pitchFamily="34" charset="-128"/>
          <a:cs typeface="+mn-cs"/>
        </a:defRPr>
      </a:lvl3pPr>
      <a:lvl4pPr marL="1600200" indent="-228600" algn="l" defTabSz="914400" rtl="0" eaLnBrk="1" latinLnBrk="0" hangingPunct="1">
        <a:lnSpc>
          <a:spcPct val="150000"/>
        </a:lnSpc>
        <a:spcBef>
          <a:spcPts val="1500"/>
        </a:spcBef>
        <a:buFont typeface="Arial" panose="020B0604020202020204" pitchFamily="34" charset="0"/>
        <a:buChar char="•"/>
        <a:defRPr sz="1400" kern="1200" spc="150" baseline="0">
          <a:solidFill>
            <a:schemeClr val="tx1"/>
          </a:solidFill>
          <a:latin typeface="+mn-lt"/>
          <a:ea typeface="Meiryo UI" panose="020B0604030504040204" pitchFamily="34" charset="-128"/>
          <a:cs typeface="+mn-cs"/>
        </a:defRPr>
      </a:lvl4pPr>
      <a:lvl5pPr marL="2057400" indent="-228600" algn="l" defTabSz="914400" rtl="0" eaLnBrk="1" latinLnBrk="0" hangingPunct="1">
        <a:lnSpc>
          <a:spcPct val="150000"/>
        </a:lnSpc>
        <a:spcBef>
          <a:spcPts val="1500"/>
        </a:spcBef>
        <a:buFont typeface="Arial" panose="020B0604020202020204" pitchFamily="34" charset="0"/>
        <a:buChar char="•"/>
        <a:defRPr sz="1400" kern="1200" spc="150" baseline="0">
          <a:solidFill>
            <a:schemeClr val="tx1"/>
          </a:solidFill>
          <a:latin typeface="+mn-lt"/>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png"/><Relationship Id="rId7"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12.jpeg"/><Relationship Id="rId5"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close up of a flowers">
            <a:extLst>
              <a:ext uri="{FF2B5EF4-FFF2-40B4-BE49-F238E27FC236}">
                <a16:creationId xmlns:a16="http://schemas.microsoft.com/office/drawing/2014/main" id="{5A8C014E-25AF-4B1A-85C4-1B34CBEC7EE8}"/>
              </a:ext>
            </a:extLst>
          </p:cNvPr>
          <p:cNvPicPr>
            <a:picLocks noGrp="1" noChangeAspect="1"/>
          </p:cNvPicPr>
          <p:nvPr>
            <p:ph type="pic" sz="quarter" idx="14"/>
          </p:nvPr>
        </p:nvPicPr>
        <p:blipFill>
          <a:blip r:embed="rId2">
            <a:duotone>
              <a:schemeClr val="accent1">
                <a:shade val="45000"/>
                <a:satMod val="135000"/>
              </a:schemeClr>
              <a:prstClr val="white"/>
            </a:duotone>
            <a:alphaModFix amt="70000"/>
            <a:extLst>
              <a:ext uri="{BEBA8EAE-BF5A-486C-A8C5-ECC9F3942E4B}">
                <a14:imgProps xmlns:a14="http://schemas.microsoft.com/office/drawing/2010/main">
                  <a14:imgLayer r:embed="rId3">
                    <a14:imgEffect>
                      <a14:artisticCrisscrossEtching/>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a:solidFill>
            <a:schemeClr val="accent1">
              <a:lumMod val="60000"/>
              <a:lumOff val="40000"/>
            </a:schemeClr>
          </a:solidFill>
        </p:spPr>
      </p:pic>
      <p:sp>
        <p:nvSpPr>
          <p:cNvPr id="8" name="Rectangle 7">
            <a:extLst>
              <a:ext uri="{FF2B5EF4-FFF2-40B4-BE49-F238E27FC236}">
                <a16:creationId xmlns:a16="http://schemas.microsoft.com/office/drawing/2014/main" id="{3823EE53-3060-20B7-1C92-1007CCBA8D3F}"/>
              </a:ext>
            </a:extLst>
          </p:cNvPr>
          <p:cNvSpPr/>
          <p:nvPr/>
        </p:nvSpPr>
        <p:spPr>
          <a:xfrm>
            <a:off x="488281" y="438733"/>
            <a:ext cx="11193646" cy="861774"/>
          </a:xfrm>
          <a:prstGeom prst="rect">
            <a:avLst/>
          </a:prstGeom>
          <a:noFill/>
        </p:spPr>
        <p:txBody>
          <a:bodyPr wrap="square" lIns="91440" tIns="45720" rIns="91440" bIns="45720">
            <a:spAutoFit/>
          </a:bodyPr>
          <a:lstStyle/>
          <a:p>
            <a:pPr algn="ctr"/>
            <a:r>
              <a:rPr lang="en-US" sz="5000" b="1" cap="none" spc="0" dirty="0">
                <a:ln w="19050" cmpd="sng">
                  <a:solidFill>
                    <a:srgbClr val="AC0046"/>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Year 7 – Spring Term</a:t>
            </a:r>
          </a:p>
        </p:txBody>
      </p:sp>
      <p:sp>
        <p:nvSpPr>
          <p:cNvPr id="10" name="Rectangle 9">
            <a:extLst>
              <a:ext uri="{FF2B5EF4-FFF2-40B4-BE49-F238E27FC236}">
                <a16:creationId xmlns:a16="http://schemas.microsoft.com/office/drawing/2014/main" id="{E3CD0964-1DA4-95D4-CFAC-AC2535940EAE}"/>
              </a:ext>
            </a:extLst>
          </p:cNvPr>
          <p:cNvSpPr/>
          <p:nvPr/>
        </p:nvSpPr>
        <p:spPr>
          <a:xfrm>
            <a:off x="491389" y="1262938"/>
            <a:ext cx="11193646" cy="861774"/>
          </a:xfrm>
          <a:prstGeom prst="rect">
            <a:avLst/>
          </a:prstGeom>
          <a:noFill/>
        </p:spPr>
        <p:txBody>
          <a:bodyPr wrap="square" lIns="91440" tIns="45720" rIns="91440" bIns="45720">
            <a:spAutoFit/>
          </a:bodyPr>
          <a:lstStyle/>
          <a:p>
            <a:pPr algn="ctr"/>
            <a:r>
              <a:rPr lang="en-US" sz="5000" b="1" dirty="0">
                <a:ln w="19050" cmpd="sng">
                  <a:solidFill>
                    <a:srgbClr val="AC0046"/>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Wise Words</a:t>
            </a:r>
            <a:endParaRPr lang="en-US" sz="5000" b="1" cap="none" spc="0" dirty="0">
              <a:ln w="19050" cmpd="sng">
                <a:solidFill>
                  <a:srgbClr val="AC0046"/>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1" name="TextBox 10">
            <a:extLst>
              <a:ext uri="{FF2B5EF4-FFF2-40B4-BE49-F238E27FC236}">
                <a16:creationId xmlns:a16="http://schemas.microsoft.com/office/drawing/2014/main" id="{6425F30E-D64A-995B-57DE-848F54124FC6}"/>
              </a:ext>
            </a:extLst>
          </p:cNvPr>
          <p:cNvSpPr txBox="1"/>
          <p:nvPr/>
        </p:nvSpPr>
        <p:spPr>
          <a:xfrm>
            <a:off x="684299" y="2285770"/>
            <a:ext cx="11466945" cy="1200329"/>
          </a:xfrm>
          <a:prstGeom prst="rect">
            <a:avLst/>
          </a:prstGeom>
          <a:noFill/>
        </p:spPr>
        <p:txBody>
          <a:bodyPr wrap="square">
            <a:spAutoFit/>
          </a:bodyPr>
          <a:lstStyle/>
          <a:p>
            <a:r>
              <a:rPr lang="en-GB" sz="3200" b="1" u="sng" dirty="0">
                <a:solidFill>
                  <a:srgbClr val="AC0046"/>
                </a:solidFill>
                <a:latin typeface="Cavolini" panose="03000502040302020204" pitchFamily="66" charset="0"/>
                <a:cs typeface="Cavolini" panose="03000502040302020204" pitchFamily="66" charset="0"/>
              </a:rPr>
              <a:t>Key Question. </a:t>
            </a:r>
          </a:p>
          <a:p>
            <a:r>
              <a:rPr lang="en-GB" sz="800" b="1" u="sng" dirty="0">
                <a:solidFill>
                  <a:srgbClr val="AC0046"/>
                </a:solidFill>
                <a:latin typeface="Cavolini" panose="03000502040302020204" pitchFamily="66" charset="0"/>
                <a:cs typeface="Cavolini" panose="03000502040302020204" pitchFamily="66" charset="0"/>
              </a:rPr>
              <a:t> </a:t>
            </a:r>
          </a:p>
          <a:p>
            <a:r>
              <a:rPr lang="en-GB" sz="3200" b="1" dirty="0">
                <a:solidFill>
                  <a:srgbClr val="AC0046"/>
                </a:solidFill>
                <a:latin typeface="Cavolini" panose="03000502040302020204" pitchFamily="66" charset="0"/>
                <a:cs typeface="Cavolini" panose="03000502040302020204" pitchFamily="66" charset="0"/>
              </a:rPr>
              <a:t>What does it mean to be wise?  </a:t>
            </a:r>
          </a:p>
        </p:txBody>
      </p:sp>
      <p:sp>
        <p:nvSpPr>
          <p:cNvPr id="12" name="TextBox 11">
            <a:extLst>
              <a:ext uri="{FF2B5EF4-FFF2-40B4-BE49-F238E27FC236}">
                <a16:creationId xmlns:a16="http://schemas.microsoft.com/office/drawing/2014/main" id="{865449F4-56CD-D2AE-B196-376E0F22A655}"/>
              </a:ext>
            </a:extLst>
          </p:cNvPr>
          <p:cNvSpPr txBox="1"/>
          <p:nvPr/>
        </p:nvSpPr>
        <p:spPr>
          <a:xfrm>
            <a:off x="678088" y="3856427"/>
            <a:ext cx="8363281" cy="2185214"/>
          </a:xfrm>
          <a:prstGeom prst="rect">
            <a:avLst/>
          </a:prstGeom>
          <a:noFill/>
        </p:spPr>
        <p:txBody>
          <a:bodyPr wrap="square">
            <a:spAutoFit/>
          </a:bodyPr>
          <a:lstStyle/>
          <a:p>
            <a:r>
              <a:rPr lang="en-GB" sz="3200" b="1" u="sng" dirty="0">
                <a:solidFill>
                  <a:srgbClr val="AC0046"/>
                </a:solidFill>
                <a:latin typeface="Cavolini" panose="03000502040302020204" pitchFamily="66" charset="0"/>
                <a:cs typeface="Cavolini" panose="03000502040302020204" pitchFamily="66" charset="0"/>
              </a:rPr>
              <a:t>Starter task – word association. </a:t>
            </a:r>
          </a:p>
          <a:p>
            <a:r>
              <a:rPr lang="en-GB" sz="800" b="1" u="sng" dirty="0">
                <a:solidFill>
                  <a:srgbClr val="AC0046"/>
                </a:solidFill>
                <a:latin typeface="Cavolini" panose="03000502040302020204" pitchFamily="66" charset="0"/>
                <a:cs typeface="Cavolini" panose="03000502040302020204" pitchFamily="66" charset="0"/>
              </a:rPr>
              <a:t> </a:t>
            </a:r>
          </a:p>
          <a:p>
            <a:r>
              <a:rPr lang="en-GB" sz="3200" b="1" dirty="0">
                <a:solidFill>
                  <a:srgbClr val="AC0046"/>
                </a:solidFill>
                <a:latin typeface="Cavolini" panose="03000502040302020204" pitchFamily="66" charset="0"/>
                <a:cs typeface="Cavolini" panose="03000502040302020204" pitchFamily="66" charset="0"/>
              </a:rPr>
              <a:t>Write the word ‘wise’ in your books and around it write words that are associated with being wise?  </a:t>
            </a:r>
          </a:p>
        </p:txBody>
      </p:sp>
      <p:pic>
        <p:nvPicPr>
          <p:cNvPr id="1026" name="Picture 2" descr="Spider Web Halloween GIF by cbdMD - Find &amp; Share on GIPHY">
            <a:extLst>
              <a:ext uri="{FF2B5EF4-FFF2-40B4-BE49-F238E27FC236}">
                <a16:creationId xmlns:a16="http://schemas.microsoft.com/office/drawing/2014/main" id="{7B712D3C-0583-4C4A-93D0-D6E8F71415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5167" y="4690753"/>
            <a:ext cx="2185215" cy="21852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isdom Clip Art, Transparent PNG Clipart Images Free Download , Page 2 -  ClipartMax">
            <a:extLst>
              <a:ext uri="{FF2B5EF4-FFF2-40B4-BE49-F238E27FC236}">
                <a16:creationId xmlns:a16="http://schemas.microsoft.com/office/drawing/2014/main" id="{4B03006F-E544-451A-8584-FFC703540AFC}"/>
              </a:ext>
            </a:extLst>
          </p:cNvPr>
          <p:cNvPicPr>
            <a:picLocks noChangeAspect="1" noChangeArrowheads="1"/>
          </p:cNvPicPr>
          <p:nvPr/>
        </p:nvPicPr>
        <p:blipFill>
          <a:blip r:embed="rId5">
            <a:clrChange>
              <a:clrFrom>
                <a:srgbClr val="EDEDED"/>
              </a:clrFrom>
              <a:clrTo>
                <a:srgbClr val="EDEDED">
                  <a:alpha val="0"/>
                </a:srgbClr>
              </a:clrTo>
            </a:clrChange>
            <a:extLst>
              <a:ext uri="{28A0092B-C50C-407E-A947-70E740481C1C}">
                <a14:useLocalDpi xmlns:a14="http://schemas.microsoft.com/office/drawing/2010/main" val="0"/>
              </a:ext>
            </a:extLst>
          </a:blip>
          <a:srcRect/>
          <a:stretch>
            <a:fillRect/>
          </a:stretch>
        </p:blipFill>
        <p:spPr bwMode="auto">
          <a:xfrm>
            <a:off x="10676266" y="602037"/>
            <a:ext cx="985727" cy="1483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651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EB3440-CB73-4DD7-EBEF-A50378433596}"/>
              </a:ext>
            </a:extLst>
          </p:cNvPr>
          <p:cNvSpPr/>
          <p:nvPr/>
        </p:nvSpPr>
        <p:spPr>
          <a:xfrm>
            <a:off x="491389" y="-52679"/>
            <a:ext cx="11193646" cy="923330"/>
          </a:xfrm>
          <a:prstGeom prst="rect">
            <a:avLst/>
          </a:prstGeom>
          <a:noFill/>
        </p:spPr>
        <p:txBody>
          <a:bodyPr wrap="square" lIns="91440" tIns="45720" rIns="91440" bIns="45720">
            <a:spAutoFit/>
          </a:bodyPr>
          <a:lstStyle/>
          <a:p>
            <a:pPr algn="ctr"/>
            <a:r>
              <a:rPr lang="en-US" sz="5400" b="1" dirty="0">
                <a:ln w="19050" cmpd="sng">
                  <a:solidFill>
                    <a:srgbClr val="AC0046"/>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Wise Words</a:t>
            </a:r>
            <a:endParaRPr lang="en-US" sz="5400" b="1" cap="none" spc="0" dirty="0">
              <a:ln w="19050" cmpd="sng">
                <a:solidFill>
                  <a:srgbClr val="AC0046"/>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7" name="TextBox 6">
            <a:extLst>
              <a:ext uri="{FF2B5EF4-FFF2-40B4-BE49-F238E27FC236}">
                <a16:creationId xmlns:a16="http://schemas.microsoft.com/office/drawing/2014/main" id="{DC8BAB77-F4BE-CFEF-61D0-CC4029C16ACB}"/>
              </a:ext>
            </a:extLst>
          </p:cNvPr>
          <p:cNvSpPr txBox="1"/>
          <p:nvPr/>
        </p:nvSpPr>
        <p:spPr>
          <a:xfrm>
            <a:off x="398082" y="903475"/>
            <a:ext cx="11395811" cy="538609"/>
          </a:xfrm>
          <a:prstGeom prst="rect">
            <a:avLst/>
          </a:prstGeom>
          <a:noFill/>
        </p:spPr>
        <p:txBody>
          <a:bodyPr wrap="square">
            <a:spAutoFit/>
          </a:bodyPr>
          <a:lstStyle/>
          <a:p>
            <a:pPr algn="ctr"/>
            <a:r>
              <a:rPr lang="en-GB" sz="2900" b="1" u="sng" dirty="0">
                <a:solidFill>
                  <a:srgbClr val="AC0046"/>
                </a:solidFill>
                <a:latin typeface="Cavolini" panose="03000502040302020204" pitchFamily="66" charset="0"/>
                <a:cs typeface="Cavolini" panose="03000502040302020204" pitchFamily="66" charset="0"/>
              </a:rPr>
              <a:t>What are Wise Words? Where can wise words be found? </a:t>
            </a:r>
            <a:endParaRPr lang="en-GB" sz="2900" b="1" dirty="0">
              <a:solidFill>
                <a:srgbClr val="AC0046"/>
              </a:solidFill>
              <a:latin typeface="Cavolini" panose="03000502040302020204" pitchFamily="66" charset="0"/>
              <a:cs typeface="Cavolini" panose="03000502040302020204" pitchFamily="66" charset="0"/>
            </a:endParaRPr>
          </a:p>
        </p:txBody>
      </p:sp>
      <p:pic>
        <p:nvPicPr>
          <p:cNvPr id="2050" name="Picture 2" descr="See the source image">
            <a:extLst>
              <a:ext uri="{FF2B5EF4-FFF2-40B4-BE49-F238E27FC236}">
                <a16:creationId xmlns:a16="http://schemas.microsoft.com/office/drawing/2014/main" id="{3A34448A-549E-EC3E-CFAF-9F03EFE239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86" t="19653" r="5297" b="10962"/>
          <a:stretch/>
        </p:blipFill>
        <p:spPr bwMode="auto">
          <a:xfrm>
            <a:off x="474431" y="1483560"/>
            <a:ext cx="3341789" cy="29951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C8DAF4DF-1E05-3FED-E167-45AE96A299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87" t="8539" r="2168"/>
          <a:stretch/>
        </p:blipFill>
        <p:spPr bwMode="auto">
          <a:xfrm>
            <a:off x="3906855" y="1520886"/>
            <a:ext cx="3499310" cy="29671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new command I give you: Love one another. As I have loved you, so you must love one another. - Jesus Christ">
            <a:extLst>
              <a:ext uri="{FF2B5EF4-FFF2-40B4-BE49-F238E27FC236}">
                <a16:creationId xmlns:a16="http://schemas.microsoft.com/office/drawing/2014/main" id="{A23B34A0-0904-C49A-B5C7-7907DA20E2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611" t="5063" r="19211" b="25899"/>
          <a:stretch/>
        </p:blipFill>
        <p:spPr bwMode="auto">
          <a:xfrm>
            <a:off x="7523518" y="1848588"/>
            <a:ext cx="4177862" cy="23968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5F16564-D0A7-B13B-3398-60F2D4E2AA5F}"/>
              </a:ext>
            </a:extLst>
          </p:cNvPr>
          <p:cNvSpPr txBox="1"/>
          <p:nvPr/>
        </p:nvSpPr>
        <p:spPr>
          <a:xfrm>
            <a:off x="460360" y="4525111"/>
            <a:ext cx="11466945" cy="1923604"/>
          </a:xfrm>
          <a:prstGeom prst="rect">
            <a:avLst/>
          </a:prstGeom>
          <a:noFill/>
        </p:spPr>
        <p:txBody>
          <a:bodyPr wrap="square">
            <a:spAutoFit/>
          </a:bodyPr>
          <a:lstStyle/>
          <a:p>
            <a:r>
              <a:rPr lang="en-GB" sz="2800" b="1" u="sng" dirty="0">
                <a:solidFill>
                  <a:srgbClr val="AC0046"/>
                </a:solidFill>
                <a:latin typeface="Cavolini" panose="03000502040302020204" pitchFamily="66" charset="0"/>
                <a:cs typeface="Cavolini" panose="03000502040302020204" pitchFamily="66" charset="0"/>
              </a:rPr>
              <a:t>Things to do... </a:t>
            </a:r>
          </a:p>
          <a:p>
            <a:r>
              <a:rPr lang="en-GB" sz="500" b="1" u="sng" dirty="0">
                <a:solidFill>
                  <a:srgbClr val="AC0046"/>
                </a:solidFill>
                <a:latin typeface="Cavolini" panose="03000502040302020204" pitchFamily="66" charset="0"/>
                <a:cs typeface="Cavolini" panose="03000502040302020204" pitchFamily="66" charset="0"/>
              </a:rPr>
              <a:t> </a:t>
            </a:r>
          </a:p>
          <a:p>
            <a:r>
              <a:rPr lang="en-GB" sz="2800" b="1" dirty="0">
                <a:solidFill>
                  <a:srgbClr val="AC0046"/>
                </a:solidFill>
                <a:latin typeface="Cavolini" panose="03000502040302020204" pitchFamily="66" charset="0"/>
                <a:cs typeface="Cavolini" panose="03000502040302020204" pitchFamily="66" charset="0"/>
              </a:rPr>
              <a:t>Read the ‘wise words’ above. Choose the one you                               like the most and write it down. Explain what the quotation means and why you like it.   </a:t>
            </a:r>
          </a:p>
        </p:txBody>
      </p:sp>
      <p:pic>
        <p:nvPicPr>
          <p:cNvPr id="9" name="Picture 2" descr="Wisdom Clip Art, Transparent PNG Clipart Images Free Download , Page 2 -  ClipartMax">
            <a:extLst>
              <a:ext uri="{FF2B5EF4-FFF2-40B4-BE49-F238E27FC236}">
                <a16:creationId xmlns:a16="http://schemas.microsoft.com/office/drawing/2014/main" id="{E0DC1BEE-5FC0-4862-8457-437621F9AB0D}"/>
              </a:ext>
            </a:extLst>
          </p:cNvPr>
          <p:cNvPicPr>
            <a:picLocks noChangeAspect="1" noChangeArrowheads="1"/>
          </p:cNvPicPr>
          <p:nvPr/>
        </p:nvPicPr>
        <p:blipFill>
          <a:blip r:embed="rId5">
            <a:clrChange>
              <a:clrFrom>
                <a:srgbClr val="EDEDED"/>
              </a:clrFrom>
              <a:clrTo>
                <a:srgbClr val="EDEDED">
                  <a:alpha val="0"/>
                </a:srgbClr>
              </a:clrTo>
            </a:clrChange>
            <a:extLst>
              <a:ext uri="{28A0092B-C50C-407E-A947-70E740481C1C}">
                <a14:useLocalDpi xmlns:a14="http://schemas.microsoft.com/office/drawing/2010/main" val="0"/>
              </a:ext>
            </a:extLst>
          </a:blip>
          <a:srcRect/>
          <a:stretch>
            <a:fillRect/>
          </a:stretch>
        </p:blipFill>
        <p:spPr bwMode="auto">
          <a:xfrm>
            <a:off x="10569940" y="4798628"/>
            <a:ext cx="985727" cy="1483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235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1B5CE46F-5294-4D39-B90F-C87D27E9EF03}"/>
              </a:ext>
            </a:extLst>
          </p:cNvPr>
          <p:cNvPicPr>
            <a:picLocks noGrp="1" noChangeAspect="1"/>
          </p:cNvPicPr>
          <p:nvPr>
            <p:ph type="pic" sz="quarter" idx="1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9416" r="9416"/>
          <a:stretch>
            <a:fillRect/>
          </a:stretch>
        </p:blipFill>
        <p:spPr>
          <a:xfrm>
            <a:off x="6655634" y="1"/>
            <a:ext cx="5536366" cy="6858000"/>
          </a:xfrm>
        </p:spPr>
      </p:pic>
      <p:sp>
        <p:nvSpPr>
          <p:cNvPr id="7" name="Rectangle 6">
            <a:extLst>
              <a:ext uri="{FF2B5EF4-FFF2-40B4-BE49-F238E27FC236}">
                <a16:creationId xmlns:a16="http://schemas.microsoft.com/office/drawing/2014/main" id="{3AAB8396-B03F-4A1F-576F-86909E3941CD}"/>
              </a:ext>
            </a:extLst>
          </p:cNvPr>
          <p:cNvSpPr/>
          <p:nvPr/>
        </p:nvSpPr>
        <p:spPr>
          <a:xfrm>
            <a:off x="438537" y="409956"/>
            <a:ext cx="5629468" cy="923330"/>
          </a:xfrm>
          <a:prstGeom prst="rect">
            <a:avLst/>
          </a:prstGeom>
          <a:noFill/>
        </p:spPr>
        <p:txBody>
          <a:bodyPr wrap="square" lIns="91440" tIns="45720" rIns="91440" bIns="45720">
            <a:spAutoFit/>
          </a:bodyPr>
          <a:lstStyle/>
          <a:p>
            <a:pPr algn="ctr"/>
            <a:r>
              <a:rPr lang="en-US" sz="5400" b="1" dirty="0">
                <a:ln w="19050" cmpd="sng">
                  <a:solidFill>
                    <a:srgbClr val="AC0046"/>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Wise Words</a:t>
            </a:r>
            <a:endParaRPr lang="en-US" sz="5400" b="1" cap="none" spc="0" dirty="0">
              <a:ln w="19050" cmpd="sng">
                <a:solidFill>
                  <a:srgbClr val="AC0046"/>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4" name="TextBox 3">
            <a:extLst>
              <a:ext uri="{FF2B5EF4-FFF2-40B4-BE49-F238E27FC236}">
                <a16:creationId xmlns:a16="http://schemas.microsoft.com/office/drawing/2014/main" id="{5D55DCA4-CD62-4839-88C7-708DC78A36EE}"/>
              </a:ext>
            </a:extLst>
          </p:cNvPr>
          <p:cNvSpPr txBox="1"/>
          <p:nvPr/>
        </p:nvSpPr>
        <p:spPr>
          <a:xfrm>
            <a:off x="405326" y="1583803"/>
            <a:ext cx="5894365" cy="1669688"/>
          </a:xfrm>
          <a:prstGeom prst="rect">
            <a:avLst/>
          </a:prstGeom>
          <a:noFill/>
        </p:spPr>
        <p:txBody>
          <a:bodyPr wrap="square">
            <a:spAutoFit/>
          </a:bodyPr>
          <a:lstStyle/>
          <a:p>
            <a:r>
              <a:rPr lang="en-GB" sz="2500" b="1" u="sng" dirty="0">
                <a:solidFill>
                  <a:srgbClr val="AC0046"/>
                </a:solidFill>
                <a:latin typeface="Cavolini" panose="03000502040302020204" pitchFamily="66" charset="0"/>
                <a:cs typeface="Cavolini" panose="03000502040302020204" pitchFamily="66" charset="0"/>
              </a:rPr>
              <a:t>Things to do... </a:t>
            </a:r>
          </a:p>
          <a:p>
            <a:r>
              <a:rPr lang="en-GB" sz="400" b="1" u="sng" dirty="0">
                <a:solidFill>
                  <a:srgbClr val="AC0046"/>
                </a:solidFill>
                <a:latin typeface="Cavolini" panose="03000502040302020204" pitchFamily="66" charset="0"/>
                <a:cs typeface="Cavolini" panose="03000502040302020204" pitchFamily="66" charset="0"/>
              </a:rPr>
              <a:t> </a:t>
            </a:r>
          </a:p>
          <a:p>
            <a:r>
              <a:rPr lang="en-GB" sz="2450" b="1" dirty="0">
                <a:solidFill>
                  <a:srgbClr val="AC0046"/>
                </a:solidFill>
                <a:latin typeface="Cavolini" panose="03000502040302020204" pitchFamily="66" charset="0"/>
                <a:cs typeface="Cavolini" panose="03000502040302020204" pitchFamily="66" charset="0"/>
              </a:rPr>
              <a:t>The quotations on the previous slide were from different sources. Where to you look for wisdom? </a:t>
            </a:r>
          </a:p>
        </p:txBody>
      </p:sp>
      <p:sp>
        <p:nvSpPr>
          <p:cNvPr id="5" name="TextBox 4">
            <a:extLst>
              <a:ext uri="{FF2B5EF4-FFF2-40B4-BE49-F238E27FC236}">
                <a16:creationId xmlns:a16="http://schemas.microsoft.com/office/drawing/2014/main" id="{95F026D3-99F3-44EE-8DAB-74C41FCD6CE8}"/>
              </a:ext>
            </a:extLst>
          </p:cNvPr>
          <p:cNvSpPr txBox="1"/>
          <p:nvPr/>
        </p:nvSpPr>
        <p:spPr>
          <a:xfrm>
            <a:off x="378845" y="3007110"/>
            <a:ext cx="5894365" cy="3108543"/>
          </a:xfrm>
          <a:prstGeom prst="rect">
            <a:avLst/>
          </a:prstGeom>
          <a:noFill/>
        </p:spPr>
        <p:txBody>
          <a:bodyPr wrap="square">
            <a:spAutoFit/>
          </a:bodyPr>
          <a:lstStyle/>
          <a:p>
            <a:r>
              <a:rPr lang="en-GB" sz="2450" b="1" u="sng" dirty="0">
                <a:solidFill>
                  <a:srgbClr val="AC0046"/>
                </a:solidFill>
                <a:latin typeface="Cavolini" panose="03000502040302020204" pitchFamily="66" charset="0"/>
                <a:cs typeface="Cavolini" panose="03000502040302020204" pitchFamily="66" charset="0"/>
              </a:rPr>
              <a:t> </a:t>
            </a:r>
          </a:p>
          <a:p>
            <a:r>
              <a:rPr lang="en-GB" sz="2450" b="1" dirty="0">
                <a:solidFill>
                  <a:srgbClr val="3D62AD"/>
                </a:solidFill>
                <a:latin typeface="Cavolini" panose="03000502040302020204" pitchFamily="66" charset="0"/>
                <a:cs typeface="Cavolini" panose="03000502040302020204" pitchFamily="66" charset="0"/>
              </a:rPr>
              <a:t>Note down 3 examples of where  a person might go for ‘wise words’. Choose one of your examples and explain why you would go to that source. Are there any problems with going to that source for wisdom? Explain.</a:t>
            </a:r>
          </a:p>
        </p:txBody>
      </p:sp>
      <p:pic>
        <p:nvPicPr>
          <p:cNvPr id="1026" name="Picture 2" descr="She Speaks With Wisdom PNG Files for Sublimation Printing - Etsy">
            <a:extLst>
              <a:ext uri="{FF2B5EF4-FFF2-40B4-BE49-F238E27FC236}">
                <a16:creationId xmlns:a16="http://schemas.microsoft.com/office/drawing/2014/main" id="{3FC88AD5-18C8-4750-8094-20224E5F9F94}"/>
              </a:ext>
            </a:extLst>
          </p:cNvPr>
          <p:cNvPicPr>
            <a:picLocks noChangeAspect="1" noChangeArrowheads="1"/>
          </p:cNvPicPr>
          <p:nvPr/>
        </p:nvPicPr>
        <p:blipFill>
          <a:blip r:embed="rId4">
            <a:clrChange>
              <a:clrFrom>
                <a:srgbClr val="F4F4F4"/>
              </a:clrFrom>
              <a:clrTo>
                <a:srgbClr val="F4F4F4">
                  <a:alpha val="0"/>
                </a:srgbClr>
              </a:clrTo>
            </a:clrChange>
            <a:extLst>
              <a:ext uri="{28A0092B-C50C-407E-A947-70E740481C1C}">
                <a14:useLocalDpi xmlns:a14="http://schemas.microsoft.com/office/drawing/2010/main" val="0"/>
              </a:ext>
            </a:extLst>
          </a:blip>
          <a:srcRect/>
          <a:stretch>
            <a:fillRect/>
          </a:stretch>
        </p:blipFill>
        <p:spPr bwMode="auto">
          <a:xfrm>
            <a:off x="6192049" y="1175604"/>
            <a:ext cx="3231768" cy="16696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Wisdom Clip Art, Transparent PNG Clipart Images Free Download , Page 2 -  ClipartMax">
            <a:extLst>
              <a:ext uri="{FF2B5EF4-FFF2-40B4-BE49-F238E27FC236}">
                <a16:creationId xmlns:a16="http://schemas.microsoft.com/office/drawing/2014/main" id="{DCCB5B52-2282-4BD9-A765-DEDC5143B81E}"/>
              </a:ext>
            </a:extLst>
          </p:cNvPr>
          <p:cNvPicPr>
            <a:picLocks noChangeAspect="1" noChangeArrowheads="1"/>
          </p:cNvPicPr>
          <p:nvPr/>
        </p:nvPicPr>
        <p:blipFill>
          <a:blip r:embed="rId5">
            <a:clrChange>
              <a:clrFrom>
                <a:srgbClr val="EDEDED"/>
              </a:clrFrom>
              <a:clrTo>
                <a:srgbClr val="EDEDED">
                  <a:alpha val="0"/>
                </a:srgbClr>
              </a:clrTo>
            </a:clrChange>
            <a:extLst>
              <a:ext uri="{28A0092B-C50C-407E-A947-70E740481C1C}">
                <a14:useLocalDpi xmlns:a14="http://schemas.microsoft.com/office/drawing/2010/main" val="0"/>
              </a:ext>
            </a:extLst>
          </a:blip>
          <a:srcRect/>
          <a:stretch>
            <a:fillRect/>
          </a:stretch>
        </p:blipFill>
        <p:spPr bwMode="auto">
          <a:xfrm>
            <a:off x="5986130" y="5627955"/>
            <a:ext cx="750665" cy="1129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708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84C0A0D-204A-7CA8-29B5-AFA3A7BE6B6D}"/>
              </a:ext>
            </a:extLst>
          </p:cNvPr>
          <p:cNvSpPr/>
          <p:nvPr/>
        </p:nvSpPr>
        <p:spPr>
          <a:xfrm>
            <a:off x="0" y="266853"/>
            <a:ext cx="5492869" cy="923330"/>
          </a:xfrm>
          <a:prstGeom prst="rect">
            <a:avLst/>
          </a:prstGeom>
          <a:noFill/>
        </p:spPr>
        <p:txBody>
          <a:bodyPr wrap="square" lIns="91440" tIns="45720" rIns="91440" bIns="45720">
            <a:spAutoFit/>
          </a:bodyPr>
          <a:lstStyle/>
          <a:p>
            <a:pPr algn="ctr"/>
            <a:r>
              <a:rPr lang="en-US" sz="5400" b="1" dirty="0">
                <a:ln w="19050" cmpd="sng">
                  <a:solidFill>
                    <a:srgbClr val="AC0046"/>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Wise Words</a:t>
            </a:r>
            <a:endParaRPr lang="en-US" sz="5400" b="1" cap="none" spc="0" dirty="0">
              <a:ln w="19050" cmpd="sng">
                <a:solidFill>
                  <a:srgbClr val="AC0046"/>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4" name="TextBox 3">
            <a:extLst>
              <a:ext uri="{FF2B5EF4-FFF2-40B4-BE49-F238E27FC236}">
                <a16:creationId xmlns:a16="http://schemas.microsoft.com/office/drawing/2014/main" id="{A8BE8658-B406-40AE-B6A6-DECD0081FA1A}"/>
              </a:ext>
            </a:extLst>
          </p:cNvPr>
          <p:cNvSpPr txBox="1"/>
          <p:nvPr/>
        </p:nvSpPr>
        <p:spPr>
          <a:xfrm>
            <a:off x="850605" y="1412227"/>
            <a:ext cx="4912242" cy="1600438"/>
          </a:xfrm>
          <a:prstGeom prst="rect">
            <a:avLst/>
          </a:prstGeom>
          <a:noFill/>
        </p:spPr>
        <p:txBody>
          <a:bodyPr wrap="square">
            <a:spAutoFit/>
          </a:bodyPr>
          <a:lstStyle/>
          <a:p>
            <a:r>
              <a:rPr lang="en-GB" sz="2450" b="1" u="sng" dirty="0">
                <a:solidFill>
                  <a:srgbClr val="AC0046"/>
                </a:solidFill>
                <a:latin typeface="Cavolini" panose="03000502040302020204" pitchFamily="66" charset="0"/>
                <a:cs typeface="Cavolini" panose="03000502040302020204" pitchFamily="66" charset="0"/>
              </a:rPr>
              <a:t> </a:t>
            </a:r>
          </a:p>
          <a:p>
            <a:r>
              <a:rPr lang="en-GB" sz="2450" b="1" u="sng" dirty="0">
                <a:solidFill>
                  <a:srgbClr val="3D62AD"/>
                </a:solidFill>
                <a:latin typeface="Cavolini" panose="03000502040302020204" pitchFamily="66" charset="0"/>
                <a:cs typeface="Cavolini" panose="03000502040302020204" pitchFamily="66" charset="0"/>
              </a:rPr>
              <a:t>Where do religious believers get their ‘words of wisdom from’?</a:t>
            </a:r>
          </a:p>
        </p:txBody>
      </p:sp>
      <p:sp>
        <p:nvSpPr>
          <p:cNvPr id="5" name="TextBox 4">
            <a:extLst>
              <a:ext uri="{FF2B5EF4-FFF2-40B4-BE49-F238E27FC236}">
                <a16:creationId xmlns:a16="http://schemas.microsoft.com/office/drawing/2014/main" id="{D9F74F0E-B39E-427E-A5C4-89FCE99FE234}"/>
              </a:ext>
            </a:extLst>
          </p:cNvPr>
          <p:cNvSpPr txBox="1"/>
          <p:nvPr/>
        </p:nvSpPr>
        <p:spPr>
          <a:xfrm>
            <a:off x="850606" y="3253491"/>
            <a:ext cx="4912242" cy="2423740"/>
          </a:xfrm>
          <a:prstGeom prst="rect">
            <a:avLst/>
          </a:prstGeom>
          <a:noFill/>
        </p:spPr>
        <p:txBody>
          <a:bodyPr wrap="square">
            <a:spAutoFit/>
          </a:bodyPr>
          <a:lstStyle/>
          <a:p>
            <a:r>
              <a:rPr lang="en-GB" sz="2500" b="1" u="sng" dirty="0">
                <a:solidFill>
                  <a:srgbClr val="AC0046"/>
                </a:solidFill>
                <a:latin typeface="Cavolini" panose="03000502040302020204" pitchFamily="66" charset="0"/>
                <a:cs typeface="Cavolini" panose="03000502040302020204" pitchFamily="66" charset="0"/>
              </a:rPr>
              <a:t>Match, stick and label... </a:t>
            </a:r>
          </a:p>
          <a:p>
            <a:r>
              <a:rPr lang="en-GB" sz="400" b="1" u="sng" dirty="0">
                <a:solidFill>
                  <a:srgbClr val="AC0046"/>
                </a:solidFill>
                <a:latin typeface="Cavolini" panose="03000502040302020204" pitchFamily="66" charset="0"/>
                <a:cs typeface="Cavolini" panose="03000502040302020204" pitchFamily="66" charset="0"/>
              </a:rPr>
              <a:t> </a:t>
            </a:r>
          </a:p>
          <a:p>
            <a:r>
              <a:rPr lang="en-GB" sz="2450" b="1" dirty="0">
                <a:solidFill>
                  <a:srgbClr val="AC0046"/>
                </a:solidFill>
                <a:latin typeface="Cavolini" panose="03000502040302020204" pitchFamily="66" charset="0"/>
                <a:cs typeface="Cavolini" panose="03000502040302020204" pitchFamily="66" charset="0"/>
              </a:rPr>
              <a:t>Match the pictures of Holy books to their names and religions.</a:t>
            </a:r>
          </a:p>
          <a:p>
            <a:r>
              <a:rPr lang="en-GB" sz="2450" b="1" dirty="0">
                <a:solidFill>
                  <a:srgbClr val="AC0046"/>
                </a:solidFill>
                <a:latin typeface="Cavolini" panose="03000502040302020204" pitchFamily="66" charset="0"/>
                <a:cs typeface="Cavolini" panose="03000502040302020204" pitchFamily="66" charset="0"/>
              </a:rPr>
              <a:t>Stick them in your exercise books in the right order.</a:t>
            </a:r>
          </a:p>
        </p:txBody>
      </p:sp>
      <p:pic>
        <p:nvPicPr>
          <p:cNvPr id="3074" name="Picture 2" descr="Bible Clipart PNG Images, Transparent Bible Clipart Image Download - PNGitem">
            <a:extLst>
              <a:ext uri="{FF2B5EF4-FFF2-40B4-BE49-F238E27FC236}">
                <a16:creationId xmlns:a16="http://schemas.microsoft.com/office/drawing/2014/main" id="{41F2FE84-589E-4EB1-AC2C-64E9D4527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07583">
            <a:off x="5829207" y="500505"/>
            <a:ext cx="2396070" cy="13588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Quran Clipart X | Quran, Abstract wallpaper backgrounds, Clip art">
            <a:extLst>
              <a:ext uri="{FF2B5EF4-FFF2-40B4-BE49-F238E27FC236}">
                <a16:creationId xmlns:a16="http://schemas.microsoft.com/office/drawing/2014/main" id="{93E5B238-997A-494F-8D69-4530F56540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55" t="3880" r="4717" b="8000"/>
          <a:stretch/>
        </p:blipFill>
        <p:spPr bwMode="auto">
          <a:xfrm>
            <a:off x="5899922" y="2850503"/>
            <a:ext cx="2009554" cy="1600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82" name="Picture 10" descr="Amazon.com: Torah Scroll New 36 cm Sefer Hebrew Jewish Bible Synagogue  Judaica : Home &amp; Kitchen">
            <a:extLst>
              <a:ext uri="{FF2B5EF4-FFF2-40B4-BE49-F238E27FC236}">
                <a16:creationId xmlns:a16="http://schemas.microsoft.com/office/drawing/2014/main" id="{583C98E6-E878-4115-971D-6C10A76EB9C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9527" r="6752"/>
          <a:stretch/>
        </p:blipFill>
        <p:spPr bwMode="auto">
          <a:xfrm rot="287840">
            <a:off x="10338941" y="2756154"/>
            <a:ext cx="1629924" cy="21347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Guru Purab Stock Illustrations – 27 Guru Purab Stock Illustrations, Vectors  &amp; Clipart - Dreamstime">
            <a:extLst>
              <a:ext uri="{FF2B5EF4-FFF2-40B4-BE49-F238E27FC236}">
                <a16:creationId xmlns:a16="http://schemas.microsoft.com/office/drawing/2014/main" id="{038E8E6C-E55A-4341-86B4-7B572066A23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696" b="20592"/>
          <a:stretch/>
        </p:blipFill>
        <p:spPr bwMode="auto">
          <a:xfrm rot="210741">
            <a:off x="9547025" y="270501"/>
            <a:ext cx="2401186" cy="16018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Picture 11" descr="Wisdom Clip Art, Transparent PNG Clipart Images Free Download , Page 2 -  ClipartMax">
            <a:extLst>
              <a:ext uri="{FF2B5EF4-FFF2-40B4-BE49-F238E27FC236}">
                <a16:creationId xmlns:a16="http://schemas.microsoft.com/office/drawing/2014/main" id="{CFBA7DA0-C54A-48BD-8F16-489E209E8AE0}"/>
              </a:ext>
            </a:extLst>
          </p:cNvPr>
          <p:cNvPicPr>
            <a:picLocks noChangeAspect="1" noChangeArrowheads="1"/>
          </p:cNvPicPr>
          <p:nvPr/>
        </p:nvPicPr>
        <p:blipFill>
          <a:blip r:embed="rId7">
            <a:clrChange>
              <a:clrFrom>
                <a:srgbClr val="EDEDED"/>
              </a:clrFrom>
              <a:clrTo>
                <a:srgbClr val="EDEDED">
                  <a:alpha val="0"/>
                </a:srgbClr>
              </a:clrTo>
            </a:clrChange>
            <a:extLst>
              <a:ext uri="{28A0092B-C50C-407E-A947-70E740481C1C}">
                <a14:useLocalDpi xmlns:a14="http://schemas.microsoft.com/office/drawing/2010/main" val="0"/>
              </a:ext>
            </a:extLst>
          </a:blip>
          <a:srcRect/>
          <a:stretch>
            <a:fillRect/>
          </a:stretch>
        </p:blipFill>
        <p:spPr bwMode="auto">
          <a:xfrm flipH="1">
            <a:off x="47692" y="5570941"/>
            <a:ext cx="802913" cy="120835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Bhagavad Gita As It Is (Nepali Translation ) pocket | Booksmandala.com">
            <a:extLst>
              <a:ext uri="{FF2B5EF4-FFF2-40B4-BE49-F238E27FC236}">
                <a16:creationId xmlns:a16="http://schemas.microsoft.com/office/drawing/2014/main" id="{B18288E9-8292-483A-9BF6-5450E05D48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362770">
            <a:off x="6191918" y="4435032"/>
            <a:ext cx="1453291" cy="2157463"/>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Knox Lalitavistara">
            <a:extLst>
              <a:ext uri="{FF2B5EF4-FFF2-40B4-BE49-F238E27FC236}">
                <a16:creationId xmlns:a16="http://schemas.microsoft.com/office/drawing/2014/main" id="{C0521EA1-AF71-4655-9C29-2C789CFB67F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8911" b="21764"/>
          <a:stretch/>
        </p:blipFill>
        <p:spPr bwMode="auto">
          <a:xfrm>
            <a:off x="8109142" y="5485945"/>
            <a:ext cx="3832844" cy="12790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6D15AD2-8D15-42BB-8E38-36E41F3C9FDE}"/>
              </a:ext>
            </a:extLst>
          </p:cNvPr>
          <p:cNvSpPr/>
          <p:nvPr/>
        </p:nvSpPr>
        <p:spPr>
          <a:xfrm>
            <a:off x="8046553" y="2803281"/>
            <a:ext cx="2018501" cy="1015663"/>
          </a:xfrm>
          <a:prstGeom prst="rect">
            <a:avLst/>
          </a:prstGeom>
          <a:noFill/>
        </p:spPr>
        <p:txBody>
          <a:bodyPr wrap="none" lIns="91440" tIns="45720" rIns="91440" bIns="45720">
            <a:spAutoFit/>
          </a:bodyPr>
          <a:lstStyle/>
          <a:p>
            <a:pPr algn="ctr"/>
            <a:r>
              <a:rPr lang="en-US" sz="6000" b="1" cap="none" spc="0" dirty="0">
                <a:ln w="0"/>
                <a:solidFill>
                  <a:srgbClr val="0070C0"/>
                </a:solidFill>
                <a:effectLst>
                  <a:outerShdw blurRad="38100" dist="25400" dir="5400000" algn="ctr" rotWithShape="0">
                    <a:srgbClr val="6E747A">
                      <a:alpha val="43000"/>
                    </a:srgbClr>
                  </a:outerShdw>
                </a:effectLst>
                <a:latin typeface="Bradley Hand ITC" panose="03070402050302030203" pitchFamily="66" charset="0"/>
              </a:rPr>
              <a:t>Torah</a:t>
            </a:r>
          </a:p>
        </p:txBody>
      </p:sp>
      <p:sp>
        <p:nvSpPr>
          <p:cNvPr id="19" name="Rectangle 18">
            <a:extLst>
              <a:ext uri="{FF2B5EF4-FFF2-40B4-BE49-F238E27FC236}">
                <a16:creationId xmlns:a16="http://schemas.microsoft.com/office/drawing/2014/main" id="{B2054B91-F46B-47F9-9FD4-A516E2265BFE}"/>
              </a:ext>
            </a:extLst>
          </p:cNvPr>
          <p:cNvSpPr/>
          <p:nvPr/>
        </p:nvSpPr>
        <p:spPr>
          <a:xfrm>
            <a:off x="7877007" y="4169313"/>
            <a:ext cx="1802743" cy="923330"/>
          </a:xfrm>
          <a:prstGeom prst="rect">
            <a:avLst/>
          </a:prstGeom>
          <a:noFill/>
        </p:spPr>
        <p:txBody>
          <a:bodyPr wrap="square" lIns="91440" tIns="45720" rIns="91440" bIns="45720">
            <a:spAutoFit/>
          </a:bodyPr>
          <a:lstStyle/>
          <a:p>
            <a:pPr algn="ctr"/>
            <a:r>
              <a:rPr lang="en-US" sz="5400" b="1" dirty="0">
                <a:ln w="0"/>
                <a:solidFill>
                  <a:srgbClr val="0070C0"/>
                </a:solidFill>
                <a:effectLst>
                  <a:outerShdw blurRad="38100" dist="25400" dir="5400000" algn="ctr" rotWithShape="0">
                    <a:srgbClr val="6E747A">
                      <a:alpha val="43000"/>
                    </a:srgbClr>
                  </a:outerShdw>
                </a:effectLst>
                <a:latin typeface="Bradley Hand ITC" panose="03070402050302030203" pitchFamily="66" charset="0"/>
              </a:rPr>
              <a:t>Bible</a:t>
            </a:r>
            <a:endParaRPr lang="en-US" sz="5400" b="1" cap="none" spc="0" dirty="0">
              <a:ln w="0"/>
              <a:solidFill>
                <a:srgbClr val="0070C0"/>
              </a:solidFill>
              <a:effectLst>
                <a:outerShdw blurRad="38100" dist="25400" dir="5400000" algn="ctr" rotWithShape="0">
                  <a:srgbClr val="6E747A">
                    <a:alpha val="43000"/>
                  </a:srgbClr>
                </a:outerShdw>
              </a:effectLst>
              <a:latin typeface="Bradley Hand ITC" panose="03070402050302030203" pitchFamily="66" charset="0"/>
            </a:endParaRPr>
          </a:p>
        </p:txBody>
      </p:sp>
      <p:sp>
        <p:nvSpPr>
          <p:cNvPr id="20" name="Rectangle 19">
            <a:extLst>
              <a:ext uri="{FF2B5EF4-FFF2-40B4-BE49-F238E27FC236}">
                <a16:creationId xmlns:a16="http://schemas.microsoft.com/office/drawing/2014/main" id="{810EEB05-4EBC-498B-83BE-3EB6C28C113E}"/>
              </a:ext>
            </a:extLst>
          </p:cNvPr>
          <p:cNvSpPr/>
          <p:nvPr/>
        </p:nvSpPr>
        <p:spPr>
          <a:xfrm>
            <a:off x="8083041" y="3486560"/>
            <a:ext cx="2262158" cy="923330"/>
          </a:xfrm>
          <a:prstGeom prst="rect">
            <a:avLst/>
          </a:prstGeom>
          <a:noFill/>
        </p:spPr>
        <p:txBody>
          <a:bodyPr wrap="none" lIns="91440" tIns="45720" rIns="91440" bIns="45720">
            <a:spAutoFit/>
          </a:bodyPr>
          <a:lstStyle/>
          <a:p>
            <a:pPr algn="ctr"/>
            <a:r>
              <a:rPr lang="en-US" sz="5400" b="1" dirty="0">
                <a:ln w="0"/>
                <a:solidFill>
                  <a:schemeClr val="accent1"/>
                </a:solidFill>
                <a:effectLst>
                  <a:outerShdw blurRad="38100" dist="25400" dir="5400000" algn="ctr" rotWithShape="0">
                    <a:srgbClr val="6E747A">
                      <a:alpha val="43000"/>
                    </a:srgbClr>
                  </a:outerShdw>
                </a:effectLst>
                <a:latin typeface="Bradley Hand ITC" panose="03070402050302030203" pitchFamily="66" charset="0"/>
              </a:rPr>
              <a:t>Qur’an</a:t>
            </a:r>
            <a:endParaRPr lang="en-US" sz="5400" b="1" cap="none" spc="0" dirty="0">
              <a:ln w="0"/>
              <a:solidFill>
                <a:schemeClr val="accent1"/>
              </a:solidFill>
              <a:effectLst>
                <a:outerShdw blurRad="38100" dist="25400" dir="5400000" algn="ctr" rotWithShape="0">
                  <a:srgbClr val="6E747A">
                    <a:alpha val="43000"/>
                  </a:srgbClr>
                </a:outerShdw>
              </a:effectLst>
              <a:latin typeface="Bradley Hand ITC" panose="03070402050302030203" pitchFamily="66" charset="0"/>
            </a:endParaRPr>
          </a:p>
        </p:txBody>
      </p:sp>
      <p:sp>
        <p:nvSpPr>
          <p:cNvPr id="21" name="Rectangle 20">
            <a:extLst>
              <a:ext uri="{FF2B5EF4-FFF2-40B4-BE49-F238E27FC236}">
                <a16:creationId xmlns:a16="http://schemas.microsoft.com/office/drawing/2014/main" id="{53F0EB5F-5625-474A-9EAB-6382C042DBDF}"/>
              </a:ext>
            </a:extLst>
          </p:cNvPr>
          <p:cNvSpPr/>
          <p:nvPr/>
        </p:nvSpPr>
        <p:spPr>
          <a:xfrm>
            <a:off x="4608906" y="2245890"/>
            <a:ext cx="8338943" cy="769441"/>
          </a:xfrm>
          <a:prstGeom prst="rect">
            <a:avLst/>
          </a:prstGeom>
          <a:noFill/>
        </p:spPr>
        <p:txBody>
          <a:bodyPr wrap="square" lIns="91440" tIns="45720" rIns="91440" bIns="45720">
            <a:spAutoFit/>
          </a:bodyPr>
          <a:lstStyle/>
          <a:p>
            <a:pPr algn="ctr"/>
            <a:r>
              <a:rPr lang="en-US" sz="4400" b="1" cap="none" spc="0" dirty="0">
                <a:ln w="0"/>
                <a:solidFill>
                  <a:schemeClr val="accent1"/>
                </a:solidFill>
                <a:effectLst>
                  <a:outerShdw blurRad="38100" dist="25400" dir="5400000" algn="ctr" rotWithShape="0">
                    <a:srgbClr val="6E747A">
                      <a:alpha val="43000"/>
                    </a:srgbClr>
                  </a:outerShdw>
                </a:effectLst>
                <a:latin typeface="Bradley Hand ITC" panose="03070402050302030203" pitchFamily="66" charset="0"/>
              </a:rPr>
              <a:t>Guru </a:t>
            </a:r>
            <a:r>
              <a:rPr lang="en-US" sz="4400" b="1" cap="none" spc="0" dirty="0" err="1">
                <a:ln w="0"/>
                <a:solidFill>
                  <a:schemeClr val="accent1"/>
                </a:solidFill>
                <a:effectLst>
                  <a:outerShdw blurRad="38100" dist="25400" dir="5400000" algn="ctr" rotWithShape="0">
                    <a:srgbClr val="6E747A">
                      <a:alpha val="43000"/>
                    </a:srgbClr>
                  </a:outerShdw>
                </a:effectLst>
                <a:latin typeface="Bradley Hand ITC" panose="03070402050302030203" pitchFamily="66" charset="0"/>
              </a:rPr>
              <a:t>Granth</a:t>
            </a:r>
            <a:r>
              <a:rPr lang="en-US" sz="4400" b="1" cap="none" spc="0" dirty="0">
                <a:ln w="0"/>
                <a:solidFill>
                  <a:schemeClr val="accent1"/>
                </a:solidFill>
                <a:effectLst>
                  <a:outerShdw blurRad="38100" dist="25400" dir="5400000" algn="ctr" rotWithShape="0">
                    <a:srgbClr val="6E747A">
                      <a:alpha val="43000"/>
                    </a:srgbClr>
                  </a:outerShdw>
                </a:effectLst>
                <a:latin typeface="Bradley Hand ITC" panose="03070402050302030203" pitchFamily="66" charset="0"/>
              </a:rPr>
              <a:t> Sahib</a:t>
            </a:r>
          </a:p>
        </p:txBody>
      </p:sp>
      <p:sp>
        <p:nvSpPr>
          <p:cNvPr id="22" name="Rectangle 21">
            <a:extLst>
              <a:ext uri="{FF2B5EF4-FFF2-40B4-BE49-F238E27FC236}">
                <a16:creationId xmlns:a16="http://schemas.microsoft.com/office/drawing/2014/main" id="{BA418657-2F39-49D6-9130-C959CA06B3A9}"/>
              </a:ext>
            </a:extLst>
          </p:cNvPr>
          <p:cNvSpPr/>
          <p:nvPr/>
        </p:nvSpPr>
        <p:spPr>
          <a:xfrm>
            <a:off x="6825261" y="4804704"/>
            <a:ext cx="5185765" cy="769441"/>
          </a:xfrm>
          <a:prstGeom prst="rect">
            <a:avLst/>
          </a:prstGeom>
          <a:noFill/>
        </p:spPr>
        <p:txBody>
          <a:bodyPr wrap="square" lIns="91440" tIns="45720" rIns="91440" bIns="45720">
            <a:spAutoFit/>
          </a:bodyPr>
          <a:lstStyle/>
          <a:p>
            <a:pPr algn="ctr"/>
            <a:r>
              <a:rPr lang="en-US" sz="4400" b="1" dirty="0">
                <a:ln w="0"/>
                <a:solidFill>
                  <a:schemeClr val="accent1"/>
                </a:solidFill>
                <a:effectLst>
                  <a:outerShdw blurRad="38100" dist="25400" dir="5400000" algn="ctr" rotWithShape="0">
                    <a:srgbClr val="6E747A">
                      <a:alpha val="43000"/>
                    </a:srgbClr>
                  </a:outerShdw>
                </a:effectLst>
                <a:latin typeface="Bradley Hand ITC" panose="03070402050302030203" pitchFamily="66" charset="0"/>
              </a:rPr>
              <a:t>Bhagavad Gita</a:t>
            </a:r>
            <a:endParaRPr lang="en-US" sz="4400" b="1" cap="none" spc="0" dirty="0">
              <a:ln w="0"/>
              <a:solidFill>
                <a:schemeClr val="accent1"/>
              </a:solidFill>
              <a:effectLst>
                <a:outerShdw blurRad="38100" dist="25400" dir="5400000" algn="ctr" rotWithShape="0">
                  <a:srgbClr val="6E747A">
                    <a:alpha val="43000"/>
                  </a:srgbClr>
                </a:outerShdw>
              </a:effectLst>
              <a:latin typeface="Bradley Hand ITC" panose="03070402050302030203" pitchFamily="66" charset="0"/>
            </a:endParaRPr>
          </a:p>
        </p:txBody>
      </p:sp>
      <p:sp>
        <p:nvSpPr>
          <p:cNvPr id="23" name="Rectangle 22">
            <a:extLst>
              <a:ext uri="{FF2B5EF4-FFF2-40B4-BE49-F238E27FC236}">
                <a16:creationId xmlns:a16="http://schemas.microsoft.com/office/drawing/2014/main" id="{21C52ABE-3A08-4092-BB76-F71CEC60645E}"/>
              </a:ext>
            </a:extLst>
          </p:cNvPr>
          <p:cNvSpPr/>
          <p:nvPr/>
        </p:nvSpPr>
        <p:spPr>
          <a:xfrm>
            <a:off x="4763350" y="1715675"/>
            <a:ext cx="8338943" cy="769441"/>
          </a:xfrm>
          <a:prstGeom prst="rect">
            <a:avLst/>
          </a:prstGeom>
          <a:noFill/>
        </p:spPr>
        <p:txBody>
          <a:bodyPr wrap="square" lIns="91440" tIns="45720" rIns="91440" bIns="45720">
            <a:spAutoFit/>
          </a:bodyPr>
          <a:lstStyle/>
          <a:p>
            <a:pPr algn="ctr"/>
            <a:r>
              <a:rPr lang="en-US" sz="4400" b="1" dirty="0">
                <a:ln w="0"/>
                <a:solidFill>
                  <a:srgbClr val="0070C0"/>
                </a:solidFill>
                <a:effectLst>
                  <a:outerShdw blurRad="38100" dist="25400" dir="5400000" algn="ctr" rotWithShape="0">
                    <a:srgbClr val="6E747A">
                      <a:alpha val="43000"/>
                    </a:srgbClr>
                  </a:outerShdw>
                </a:effectLst>
                <a:latin typeface="Bradley Hand ITC" panose="03070402050302030203" pitchFamily="66" charset="0"/>
              </a:rPr>
              <a:t>Dhammapada</a:t>
            </a:r>
            <a:endParaRPr lang="en-US" sz="4400" b="1" cap="none" spc="0" dirty="0">
              <a:ln w="0"/>
              <a:solidFill>
                <a:srgbClr val="0070C0"/>
              </a:solidFill>
              <a:effectLst>
                <a:outerShdw blurRad="38100" dist="25400" dir="5400000" algn="ctr" rotWithShape="0">
                  <a:srgbClr val="6E747A">
                    <a:alpha val="43000"/>
                  </a:srgbClr>
                </a:outerShdw>
              </a:effectLst>
              <a:latin typeface="Bradley Hand ITC" panose="03070402050302030203" pitchFamily="66" charset="0"/>
            </a:endParaRPr>
          </a:p>
        </p:txBody>
      </p:sp>
    </p:spTree>
    <p:extLst>
      <p:ext uri="{BB962C8B-B14F-4D97-AF65-F5344CB8AC3E}">
        <p14:creationId xmlns:p14="http://schemas.microsoft.com/office/powerpoint/2010/main" val="2656529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DAB30A6-D330-4D6B-9DB0-24CCAEB5E3E4}"/>
              </a:ext>
            </a:extLst>
          </p:cNvPr>
          <p:cNvPicPr>
            <a:picLocks noGrp="1" noChangeAspect="1"/>
          </p:cNvPicPr>
          <p:nvPr>
            <p:ph type="pic" sz="quarter" idx="14"/>
          </p:nvPr>
        </p:nvPicPr>
        <p:blipFill>
          <a:blip r:embed="rId2"/>
          <a:srcRect t="7725" b="7725"/>
          <a:stretch>
            <a:fillRect/>
          </a:stretch>
        </p:blipFill>
        <p:spPr>
          <a:xfrm>
            <a:off x="414338" y="481013"/>
            <a:ext cx="11368087" cy="6040053"/>
          </a:xfrm>
        </p:spPr>
      </p:pic>
      <p:sp>
        <p:nvSpPr>
          <p:cNvPr id="7" name="Rectangle 6">
            <a:extLst>
              <a:ext uri="{FF2B5EF4-FFF2-40B4-BE49-F238E27FC236}">
                <a16:creationId xmlns:a16="http://schemas.microsoft.com/office/drawing/2014/main" id="{EFA87990-FFD5-4A3A-A3FD-42397A5808C2}"/>
              </a:ext>
            </a:extLst>
          </p:cNvPr>
          <p:cNvSpPr/>
          <p:nvPr/>
        </p:nvSpPr>
        <p:spPr>
          <a:xfrm>
            <a:off x="6805635" y="2006"/>
            <a:ext cx="5492869" cy="923330"/>
          </a:xfrm>
          <a:prstGeom prst="rect">
            <a:avLst/>
          </a:prstGeom>
          <a:noFill/>
        </p:spPr>
        <p:txBody>
          <a:bodyPr wrap="square" lIns="91440" tIns="45720" rIns="91440" bIns="45720">
            <a:spAutoFit/>
          </a:bodyPr>
          <a:lstStyle/>
          <a:p>
            <a:pPr algn="ctr"/>
            <a:r>
              <a:rPr lang="en-US" sz="5400" b="1" dirty="0">
                <a:ln w="19050" cmpd="sng">
                  <a:solidFill>
                    <a:srgbClr val="AC0046"/>
                  </a:solidFill>
                  <a:prstDash val="solid"/>
                </a:ln>
                <a:solidFill>
                  <a:schemeClr val="accent5">
                    <a:lumMod val="10000"/>
                    <a:lumOff val="90000"/>
                  </a:schemeClr>
                </a:solidFill>
              </a:rPr>
              <a:t>Wise Words</a:t>
            </a:r>
            <a:endParaRPr lang="en-US" sz="5400" b="1" cap="none" spc="0" dirty="0">
              <a:ln w="19050" cmpd="sng">
                <a:solidFill>
                  <a:srgbClr val="AC0046"/>
                </a:solidFill>
                <a:prstDash val="solid"/>
              </a:ln>
              <a:solidFill>
                <a:schemeClr val="accent5">
                  <a:lumMod val="10000"/>
                  <a:lumOff val="90000"/>
                </a:schemeClr>
              </a:solidFill>
              <a:effectLst/>
            </a:endParaRPr>
          </a:p>
        </p:txBody>
      </p:sp>
      <p:sp>
        <p:nvSpPr>
          <p:cNvPr id="8" name="TextBox 7">
            <a:extLst>
              <a:ext uri="{FF2B5EF4-FFF2-40B4-BE49-F238E27FC236}">
                <a16:creationId xmlns:a16="http://schemas.microsoft.com/office/drawing/2014/main" id="{4698C8A9-8D4F-405B-B10C-A802517E4DF4}"/>
              </a:ext>
            </a:extLst>
          </p:cNvPr>
          <p:cNvSpPr txBox="1"/>
          <p:nvPr/>
        </p:nvSpPr>
        <p:spPr>
          <a:xfrm>
            <a:off x="421409" y="925336"/>
            <a:ext cx="11466945" cy="5447645"/>
          </a:xfrm>
          <a:prstGeom prst="rect">
            <a:avLst/>
          </a:prstGeom>
          <a:noFill/>
        </p:spPr>
        <p:txBody>
          <a:bodyPr wrap="square">
            <a:spAutoFit/>
          </a:bodyPr>
          <a:lstStyle/>
          <a:p>
            <a:r>
              <a:rPr lang="en-GB" sz="3000" b="1" u="sng" dirty="0">
                <a:solidFill>
                  <a:srgbClr val="AC0046"/>
                </a:solidFill>
                <a:latin typeface="Cavolini" panose="03000502040302020204" pitchFamily="66" charset="0"/>
                <a:cs typeface="Cavolini" panose="03000502040302020204" pitchFamily="66" charset="0"/>
              </a:rPr>
              <a:t>And finally...  </a:t>
            </a:r>
          </a:p>
          <a:p>
            <a:r>
              <a:rPr lang="en-GB" sz="800" b="1" u="sng" dirty="0">
                <a:solidFill>
                  <a:srgbClr val="AC0046"/>
                </a:solidFill>
                <a:latin typeface="Cavolini" panose="03000502040302020204" pitchFamily="66" charset="0"/>
                <a:cs typeface="Cavolini" panose="03000502040302020204" pitchFamily="66" charset="0"/>
              </a:rPr>
              <a:t> </a:t>
            </a:r>
          </a:p>
          <a:p>
            <a:r>
              <a:rPr lang="en-GB" sz="3000" b="1" dirty="0">
                <a:solidFill>
                  <a:srgbClr val="AC0046"/>
                </a:solidFill>
                <a:latin typeface="Cavolini" panose="03000502040302020204" pitchFamily="66" charset="0"/>
                <a:cs typeface="Cavolini" panose="03000502040302020204" pitchFamily="66" charset="0"/>
              </a:rPr>
              <a:t>In this topic we will be considering words of wisdom from holy books and important people.</a:t>
            </a:r>
          </a:p>
          <a:p>
            <a:endParaRPr lang="en-GB" sz="1200" b="1" dirty="0">
              <a:solidFill>
                <a:srgbClr val="AC0046"/>
              </a:solidFill>
              <a:latin typeface="Cavolini" panose="03000502040302020204" pitchFamily="66" charset="0"/>
              <a:cs typeface="Cavolini" panose="03000502040302020204" pitchFamily="66" charset="0"/>
            </a:endParaRPr>
          </a:p>
          <a:p>
            <a:r>
              <a:rPr lang="en-GB" sz="3000" b="1" dirty="0">
                <a:solidFill>
                  <a:schemeClr val="accent4">
                    <a:lumMod val="75000"/>
                  </a:schemeClr>
                </a:solidFill>
                <a:latin typeface="Cavolini" panose="03000502040302020204" pitchFamily="66" charset="0"/>
                <a:cs typeface="Cavolini" panose="03000502040302020204" pitchFamily="66" charset="0"/>
              </a:rPr>
              <a:t>Note down the title and author of your favourite book.</a:t>
            </a:r>
          </a:p>
          <a:p>
            <a:endParaRPr lang="en-GB" sz="800" b="1" dirty="0">
              <a:solidFill>
                <a:srgbClr val="AC0046"/>
              </a:solidFill>
              <a:latin typeface="Cavolini" panose="03000502040302020204" pitchFamily="66" charset="0"/>
              <a:cs typeface="Cavolini" panose="03000502040302020204" pitchFamily="66" charset="0"/>
            </a:endParaRPr>
          </a:p>
          <a:p>
            <a:pPr marL="457200" indent="-457200">
              <a:buFont typeface="Arial" panose="020B0604020202020204" pitchFamily="34" charset="0"/>
              <a:buChar char="•"/>
            </a:pPr>
            <a:r>
              <a:rPr lang="en-GB" sz="3000" b="1" dirty="0">
                <a:solidFill>
                  <a:srgbClr val="AC0046"/>
                </a:solidFill>
                <a:latin typeface="Cavolini" panose="03000502040302020204" pitchFamily="66" charset="0"/>
                <a:cs typeface="Cavolini" panose="03000502040302020204" pitchFamily="66" charset="0"/>
              </a:rPr>
              <a:t>Why do you like this book? Would you take advice from anything you might read in this book?</a:t>
            </a:r>
          </a:p>
          <a:p>
            <a:endParaRPr lang="en-GB" sz="1200" b="1" dirty="0">
              <a:solidFill>
                <a:srgbClr val="AC0046"/>
              </a:solidFill>
              <a:latin typeface="Cavolini" panose="03000502040302020204" pitchFamily="66" charset="0"/>
              <a:cs typeface="Cavolini" panose="03000502040302020204" pitchFamily="66" charset="0"/>
            </a:endParaRPr>
          </a:p>
          <a:p>
            <a:r>
              <a:rPr lang="en-GB" sz="3000" b="1" dirty="0">
                <a:solidFill>
                  <a:schemeClr val="accent4">
                    <a:lumMod val="75000"/>
                  </a:schemeClr>
                </a:solidFill>
                <a:latin typeface="Cavolini" panose="03000502040302020204" pitchFamily="66" charset="0"/>
                <a:cs typeface="Cavolini" panose="03000502040302020204" pitchFamily="66" charset="0"/>
              </a:rPr>
              <a:t>Note down the name of a famous person you admire.</a:t>
            </a:r>
          </a:p>
          <a:p>
            <a:endParaRPr lang="en-GB" sz="800" b="1" dirty="0">
              <a:solidFill>
                <a:schemeClr val="accent4">
                  <a:lumMod val="75000"/>
                </a:schemeClr>
              </a:solidFill>
              <a:latin typeface="Cavolini" panose="03000502040302020204" pitchFamily="66" charset="0"/>
              <a:cs typeface="Cavolini" panose="03000502040302020204" pitchFamily="66" charset="0"/>
            </a:endParaRPr>
          </a:p>
          <a:p>
            <a:pPr marL="457200" indent="-457200">
              <a:buFont typeface="Arial" panose="020B0604020202020204" pitchFamily="34" charset="0"/>
              <a:buChar char="•"/>
            </a:pPr>
            <a:r>
              <a:rPr lang="en-GB" sz="3000" b="1" dirty="0">
                <a:solidFill>
                  <a:srgbClr val="AC0046"/>
                </a:solidFill>
                <a:latin typeface="Cavolini" panose="03000502040302020204" pitchFamily="66" charset="0"/>
                <a:cs typeface="Cavolini" panose="03000502040302020204" pitchFamily="66" charset="0"/>
              </a:rPr>
              <a:t>Why do you admire this person?                                  Would you take advice from this person?</a:t>
            </a:r>
          </a:p>
          <a:p>
            <a:r>
              <a:rPr lang="en-GB" sz="3000" b="1" dirty="0">
                <a:solidFill>
                  <a:srgbClr val="AC0046"/>
                </a:solidFill>
                <a:latin typeface="Cavolini" panose="03000502040302020204" pitchFamily="66" charset="0"/>
                <a:cs typeface="Cavolini" panose="03000502040302020204" pitchFamily="66" charset="0"/>
              </a:rPr>
              <a:t>  </a:t>
            </a:r>
          </a:p>
        </p:txBody>
      </p:sp>
      <p:pic>
        <p:nvPicPr>
          <p:cNvPr id="1026" name="Picture 2" descr="See the source image">
            <a:extLst>
              <a:ext uri="{FF2B5EF4-FFF2-40B4-BE49-F238E27FC236}">
                <a16:creationId xmlns:a16="http://schemas.microsoft.com/office/drawing/2014/main" id="{C172A3F9-B7AF-A8A7-5B6A-6BC24E6E4F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9477375" y="4799599"/>
            <a:ext cx="2559019" cy="1923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69562"/>
      </p:ext>
    </p:extLst>
  </p:cSld>
  <p:clrMapOvr>
    <a:masterClrMapping/>
  </p:clrMapOvr>
</p:sld>
</file>

<file path=ppt/theme/theme1.xml><?xml version="1.0" encoding="utf-8"?>
<a:theme xmlns:a="http://schemas.openxmlformats.org/drawingml/2006/main" name="Creative Gradient ">
  <a:themeElements>
    <a:clrScheme name="Japan 1">
      <a:dk1>
        <a:srgbClr val="000000"/>
      </a:dk1>
      <a:lt1>
        <a:srgbClr val="FFFFFF"/>
      </a:lt1>
      <a:dk2>
        <a:srgbClr val="073A4B"/>
      </a:dk2>
      <a:lt2>
        <a:srgbClr val="E7E6E6"/>
      </a:lt2>
      <a:accent1>
        <a:srgbClr val="EE476E"/>
      </a:accent1>
      <a:accent2>
        <a:srgbClr val="E3B95A"/>
      </a:accent2>
      <a:accent3>
        <a:srgbClr val="07D69F"/>
      </a:accent3>
      <a:accent4>
        <a:srgbClr val="118AB1"/>
      </a:accent4>
      <a:accent5>
        <a:srgbClr val="073A4B"/>
      </a:accent5>
      <a:accent6>
        <a:srgbClr val="E7ECF2"/>
      </a:accent6>
      <a:hlink>
        <a:srgbClr val="E7456B"/>
      </a:hlink>
      <a:folHlink>
        <a:srgbClr val="F0C55F"/>
      </a:folHlink>
    </a:clrScheme>
    <a:fontScheme name="Japanese Template">
      <a:majorFont>
        <a:latin typeface="Meiryo UI"/>
        <a:ea typeface=""/>
        <a:cs typeface=""/>
      </a:majorFont>
      <a:minorFont>
        <a:latin typeface="Meiryo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ED9C639-84DE-47D6-9311-DE22D096325C}" vid="{8897FD28-C2C5-4A9F-A28F-BC63F57A39B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Cherry blossom petals presentation</Template>
  <TotalTime>6579</TotalTime>
  <Words>302</Words>
  <Application>Microsoft Office PowerPoint</Application>
  <PresentationFormat>Widescreen</PresentationFormat>
  <Paragraphs>45</Paragraphs>
  <Slides>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Meiryo UI</vt:lpstr>
      <vt:lpstr>Arial</vt:lpstr>
      <vt:lpstr>Bradley Hand ITC</vt:lpstr>
      <vt:lpstr>Calibri</vt:lpstr>
      <vt:lpstr>Cavolini</vt:lpstr>
      <vt:lpstr>Creative Gradient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 Butler</dc:creator>
  <cp:lastModifiedBy>W Butler</cp:lastModifiedBy>
  <cp:revision>20</cp:revision>
  <dcterms:created xsi:type="dcterms:W3CDTF">2022-06-26T10:03:39Z</dcterms:created>
  <dcterms:modified xsi:type="dcterms:W3CDTF">2022-08-15T10:02:21Z</dcterms:modified>
</cp:coreProperties>
</file>