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handoutMasterIdLst>
    <p:handoutMasterId r:id="rId14"/>
  </p:handoutMasterIdLst>
  <p:sldIdLst>
    <p:sldId id="322" r:id="rId5"/>
    <p:sldId id="323" r:id="rId6"/>
    <p:sldId id="324" r:id="rId7"/>
    <p:sldId id="325" r:id="rId8"/>
    <p:sldId id="328" r:id="rId9"/>
    <p:sldId id="326" r:id="rId10"/>
    <p:sldId id="329" r:id="rId11"/>
    <p:sldId id="327" r:id="rId12"/>
  </p:sldIdLst>
  <p:sldSz cx="12188825" cy="6858000"/>
  <p:notesSz cx="6797675" cy="9926638"/>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072"/>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81" autoAdjust="0"/>
  </p:normalViewPr>
  <p:slideViewPr>
    <p:cSldViewPr showGuides="1">
      <p:cViewPr varScale="1">
        <p:scale>
          <a:sx n="90" d="100"/>
          <a:sy n="90" d="100"/>
        </p:scale>
        <p:origin x="576" y="90"/>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9088EAF-6ECA-4616-85EF-35AA19C641F3}" type="datetimeFigureOut">
              <a:rPr lang="en-US"/>
              <a:t>6/15/2022</a:t>
            </a:fld>
            <a:endParaRPr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ABD2D7A-D230-4F91-BD59-0A39C2703BA8}" type="datetimeFigureOut">
              <a:rPr lang="en-US"/>
              <a:t>6/15/2022</a:t>
            </a:fld>
            <a:endParaRPr dirty="0"/>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3622955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a:t>Click to edit Master title style</a:t>
            </a:r>
            <a:endParaRPr dirty="0"/>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7" name="Date Placeholder 6"/>
          <p:cNvSpPr>
            <a:spLocks noGrp="1"/>
          </p:cNvSpPr>
          <p:nvPr>
            <p:ph type="dt" sz="half" idx="10"/>
          </p:nvPr>
        </p:nvSpPr>
        <p:spPr/>
        <p:txBody>
          <a:bodyPr/>
          <a:lstStyle>
            <a:lvl1pPr>
              <a:defRPr sz="1100"/>
            </a:lvl1pPr>
          </a:lstStyle>
          <a:p>
            <a:fld id="{1D2498CD-A622-4ACC-98D8-8365C1B868F0}" type="datetime1">
              <a:rPr lang="en-US" smtClean="0"/>
              <a:pPr/>
              <a:t>6/15/2022</a:t>
            </a:fld>
            <a:endParaRPr lang="en-US" dirty="0"/>
          </a:p>
        </p:txBody>
      </p:sp>
      <p:sp>
        <p:nvSpPr>
          <p:cNvPr id="8" name="Footer Placeholder 7"/>
          <p:cNvSpPr>
            <a:spLocks noGrp="1"/>
          </p:cNvSpPr>
          <p:nvPr>
            <p:ph type="ftr" sz="quarter" idx="11"/>
          </p:nvPr>
        </p:nvSpPr>
        <p:spPr/>
        <p:txBody>
          <a:bodyPr/>
          <a:lstStyle>
            <a:lvl1pPr>
              <a:defRPr sz="1100"/>
            </a:lvl1pPr>
          </a:lstStyle>
          <a:p>
            <a:r>
              <a:rPr lang="en-US" dirty="0"/>
              <a:t>Add a footer</a:t>
            </a:r>
          </a:p>
        </p:txBody>
      </p:sp>
      <p:sp>
        <p:nvSpPr>
          <p:cNvPr id="9" name="Slide Number Placeholder 8"/>
          <p:cNvSpPr>
            <a:spLocks noGrp="1"/>
          </p:cNvSpPr>
          <p:nvPr>
            <p:ph type="sldNum" sz="quarter" idx="12"/>
          </p:nvPr>
        </p:nvSpPr>
        <p:spPr/>
        <p:txBody>
          <a:bodyPr/>
          <a:lstStyle>
            <a:lvl1pPr>
              <a:defRPr sz="1100"/>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6EB2CF6B-193C-4CEB-9860-F1C5F0818FA3}" type="datetime1">
              <a:rPr lang="en-US" smtClean="0"/>
              <a:t>6/15/2022</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856CBC3-4EDC-4C84-BDD0-15F2AD890B92}" type="datetime1">
              <a:rPr lang="en-US" smtClean="0"/>
              <a:t>6/15/2022</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CEBF3DB-CE40-42F4-BAF4-5D73D1160093}" type="datetime1">
              <a:rPr lang="en-US" smtClean="0"/>
              <a:t>6/15/2022</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a:t>Click to edit Master title style</a:t>
            </a:r>
            <a:endParaRPr dirty="0"/>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3ECA6E5-33C6-44C3-9324-1BC5DF93F43F}" type="datetime1">
              <a:rPr lang="en-US" smtClean="0"/>
              <a:t>6/15/2022</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9C9C1D9-07E1-4387-AF34-89EE2802766D}" type="datetime1">
              <a:rPr lang="en-US" smtClean="0"/>
              <a:t>6/15/2022</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769E85B-B39A-43E9-82DE-E3279D984288}" type="datetime1">
              <a:rPr lang="en-US" smtClean="0"/>
              <a:t>6/15/2022</a:t>
            </a:fld>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D0270C95-D35D-47FC-816D-E56328637043}" type="datetime1">
              <a:rPr lang="en-US" smtClean="0"/>
              <a:t>6/15/2022</a:t>
            </a:fld>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151163A7-695C-4C09-B334-6924060F5B71}" type="datetime1">
              <a:rPr lang="en-US" smtClean="0"/>
              <a:t>6/15/2022</a:t>
            </a:fld>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C5B6D02-49B3-41C1-9893-391F698AE757}" type="datetime1">
              <a:rPr lang="en-US" smtClean="0"/>
              <a:t>6/15/2022</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D91AC91-90B4-40B7-917F-BAE86E369F96}" type="datetime1">
              <a:rPr lang="en-US" smtClean="0"/>
              <a:t>6/15/2022</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BB4AB525-F3F4-481A-B8D5-B732FA9EB082}" type="datetime1">
              <a:rPr lang="en-US" smtClean="0"/>
              <a:pPr/>
              <a:t>6/15/2022</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A7D1D6-B701-78D6-92DD-2E88F42DE345}"/>
              </a:ext>
            </a:extLst>
          </p:cNvPr>
          <p:cNvSpPr/>
          <p:nvPr/>
        </p:nvSpPr>
        <p:spPr>
          <a:xfrm>
            <a:off x="331455" y="221739"/>
            <a:ext cx="11525912" cy="830997"/>
          </a:xfrm>
          <a:prstGeom prst="rect">
            <a:avLst/>
          </a:prstGeom>
          <a:noFill/>
        </p:spPr>
        <p:txBody>
          <a:bodyPr wrap="none" lIns="91440" tIns="45720" rIns="91440" bIns="45720">
            <a:spAutoFit/>
          </a:bodyPr>
          <a:lstStyle/>
          <a:p>
            <a:pPr algn="ctr"/>
            <a:r>
              <a:rPr lang="en-US" sz="4800" b="1" dirty="0">
                <a:ln w="10160">
                  <a:solidFill>
                    <a:schemeClr val="tx1"/>
                  </a:solidFill>
                  <a:prstDash val="solid"/>
                </a:ln>
                <a:solidFill>
                  <a:srgbClr val="66FFFF"/>
                </a:solidFill>
                <a:effectLst>
                  <a:outerShdw blurRad="38100" dist="22860" dir="5400000" algn="tl" rotWithShape="0">
                    <a:srgbClr val="000000">
                      <a:alpha val="30000"/>
                    </a:srgbClr>
                  </a:outerShdw>
                </a:effectLst>
                <a:latin typeface="Eras Demi ITC" panose="020B0805030504020804" pitchFamily="34" charset="0"/>
                <a:cs typeface="Biome" panose="020B0503030204020804" pitchFamily="34" charset="0"/>
              </a:rPr>
              <a:t>How does belief in God affect People?  </a:t>
            </a:r>
            <a:endParaRPr lang="en-US" sz="4800" b="1" cap="none" spc="0" dirty="0">
              <a:ln w="10160">
                <a:solidFill>
                  <a:schemeClr val="tx1"/>
                </a:solidFill>
                <a:prstDash val="solid"/>
              </a:ln>
              <a:solidFill>
                <a:srgbClr val="66FFFF"/>
              </a:solidFill>
              <a:effectLst>
                <a:outerShdw blurRad="38100" dist="22860" dir="5400000" algn="tl" rotWithShape="0">
                  <a:srgbClr val="000000">
                    <a:alpha val="30000"/>
                  </a:srgbClr>
                </a:outerShdw>
              </a:effectLst>
              <a:latin typeface="Eras Demi ITC" panose="020B0805030504020804" pitchFamily="34" charset="0"/>
              <a:cs typeface="Biome" panose="020B0503030204020804" pitchFamily="34" charset="0"/>
            </a:endParaRPr>
          </a:p>
        </p:txBody>
      </p:sp>
      <p:sp>
        <p:nvSpPr>
          <p:cNvPr id="9" name="TextBox 8">
            <a:extLst>
              <a:ext uri="{FF2B5EF4-FFF2-40B4-BE49-F238E27FC236}">
                <a16:creationId xmlns:a16="http://schemas.microsoft.com/office/drawing/2014/main" id="{356F16F6-2F43-5AA6-A6AF-864FAD27030B}"/>
              </a:ext>
            </a:extLst>
          </p:cNvPr>
          <p:cNvSpPr txBox="1"/>
          <p:nvPr/>
        </p:nvSpPr>
        <p:spPr>
          <a:xfrm>
            <a:off x="189755" y="1484784"/>
            <a:ext cx="12313369" cy="1046440"/>
          </a:xfrm>
          <a:prstGeom prst="rect">
            <a:avLst/>
          </a:prstGeom>
          <a:noFill/>
        </p:spPr>
        <p:txBody>
          <a:bodyPr wrap="square">
            <a:spAutoFit/>
          </a:bodyPr>
          <a:lstStyle/>
          <a:p>
            <a:r>
              <a:rPr lang="en-GB" sz="2800" b="1" u="sng" dirty="0">
                <a:ln>
                  <a:solidFill>
                    <a:schemeClr val="tx1"/>
                  </a:solidFill>
                </a:ln>
                <a:latin typeface="Cavolini" panose="03000502040302020204" pitchFamily="66" charset="0"/>
                <a:cs typeface="Cavolini" panose="03000502040302020204" pitchFamily="66" charset="0"/>
              </a:rPr>
              <a:t>Key Question.</a:t>
            </a:r>
          </a:p>
          <a:p>
            <a:endParaRPr lang="en-GB" sz="400" b="1" dirty="0">
              <a:ln>
                <a:solidFill>
                  <a:schemeClr val="tx1"/>
                </a:solidFill>
              </a:ln>
              <a:latin typeface="Cavolini" panose="03000502040302020204" pitchFamily="66" charset="0"/>
              <a:cs typeface="Cavolini" panose="03000502040302020204" pitchFamily="66" charset="0"/>
            </a:endParaRPr>
          </a:p>
          <a:p>
            <a:endParaRPr lang="en-GB" sz="100" b="1" dirty="0">
              <a:ln>
                <a:solidFill>
                  <a:schemeClr val="tx1"/>
                </a:solidFill>
              </a:ln>
              <a:latin typeface="Cavolini" panose="03000502040302020204" pitchFamily="66" charset="0"/>
              <a:cs typeface="Cavolini" panose="03000502040302020204" pitchFamily="66" charset="0"/>
            </a:endParaRPr>
          </a:p>
          <a:p>
            <a:r>
              <a:rPr lang="en-GB" sz="2800" b="1" dirty="0">
                <a:ln>
                  <a:solidFill>
                    <a:schemeClr val="tx1"/>
                  </a:solidFill>
                </a:ln>
                <a:latin typeface="Cavolini" panose="03000502040302020204" pitchFamily="66" charset="0"/>
                <a:cs typeface="Cavolini" panose="03000502040302020204" pitchFamily="66" charset="0"/>
              </a:rPr>
              <a:t>How do people express their belief in God?</a:t>
            </a:r>
          </a:p>
        </p:txBody>
      </p:sp>
      <p:sp>
        <p:nvSpPr>
          <p:cNvPr id="10" name="TextBox 9">
            <a:extLst>
              <a:ext uri="{FF2B5EF4-FFF2-40B4-BE49-F238E27FC236}">
                <a16:creationId xmlns:a16="http://schemas.microsoft.com/office/drawing/2014/main" id="{84F3A5FA-0D9A-980C-B91B-42B80E64FD2F}"/>
              </a:ext>
            </a:extLst>
          </p:cNvPr>
          <p:cNvSpPr txBox="1"/>
          <p:nvPr/>
        </p:nvSpPr>
        <p:spPr>
          <a:xfrm>
            <a:off x="189757" y="2996952"/>
            <a:ext cx="11809311" cy="2092881"/>
          </a:xfrm>
          <a:prstGeom prst="rect">
            <a:avLst/>
          </a:prstGeom>
          <a:noFill/>
        </p:spPr>
        <p:txBody>
          <a:bodyPr wrap="square">
            <a:spAutoFit/>
          </a:bodyPr>
          <a:lstStyle/>
          <a:p>
            <a:r>
              <a:rPr lang="en-GB" sz="2800" b="1" u="sng" dirty="0">
                <a:ln>
                  <a:solidFill>
                    <a:schemeClr val="tx1"/>
                  </a:solidFill>
                </a:ln>
                <a:latin typeface="Cavolini" panose="03000502040302020204" pitchFamily="66" charset="0"/>
                <a:cs typeface="Cavolini" panose="03000502040302020204" pitchFamily="66" charset="0"/>
              </a:rPr>
              <a:t>To begin… Mystery bag.</a:t>
            </a:r>
          </a:p>
          <a:p>
            <a:endParaRPr lang="en-GB" sz="1000" b="1" dirty="0">
              <a:ln>
                <a:solidFill>
                  <a:schemeClr val="tx1"/>
                </a:solidFill>
              </a:ln>
              <a:latin typeface="Cavolini" panose="03000502040302020204" pitchFamily="66" charset="0"/>
              <a:cs typeface="Cavolini" panose="03000502040302020204" pitchFamily="66" charset="0"/>
            </a:endParaRPr>
          </a:p>
          <a:p>
            <a:r>
              <a:rPr lang="en-GB" sz="2800" b="1" dirty="0">
                <a:ln>
                  <a:solidFill>
                    <a:schemeClr val="tx1"/>
                  </a:solidFill>
                </a:ln>
                <a:latin typeface="Cavolini" panose="03000502040302020204" pitchFamily="66" charset="0"/>
                <a:cs typeface="Cavolini" panose="03000502040302020204" pitchFamily="66" charset="0"/>
              </a:rPr>
              <a:t>The items in the bags are clues to what the lesson is about. </a:t>
            </a:r>
          </a:p>
          <a:p>
            <a:endParaRPr lang="en-GB" sz="800" b="1" dirty="0">
              <a:ln>
                <a:solidFill>
                  <a:schemeClr val="tx1"/>
                </a:solidFill>
              </a:ln>
              <a:latin typeface="Cavolini" panose="03000502040302020204" pitchFamily="66" charset="0"/>
              <a:cs typeface="Cavolini" panose="03000502040302020204" pitchFamily="66" charset="0"/>
            </a:endParaRPr>
          </a:p>
          <a:p>
            <a:r>
              <a:rPr lang="en-GB" sz="2800" b="1" dirty="0">
                <a:ln>
                  <a:solidFill>
                    <a:schemeClr val="tx1"/>
                  </a:solidFill>
                </a:ln>
                <a:latin typeface="Cavolini" panose="03000502040302020204" pitchFamily="66" charset="0"/>
                <a:cs typeface="Cavolini" panose="03000502040302020204" pitchFamily="66" charset="0"/>
              </a:rPr>
              <a:t>Three students to take it in turns to pick one item out of a bag and guess what the focus of the lesson is.</a:t>
            </a:r>
          </a:p>
        </p:txBody>
      </p:sp>
      <p:pic>
        <p:nvPicPr>
          <p:cNvPr id="3" name="Picture 2">
            <a:extLst>
              <a:ext uri="{FF2B5EF4-FFF2-40B4-BE49-F238E27FC236}">
                <a16:creationId xmlns:a16="http://schemas.microsoft.com/office/drawing/2014/main" id="{2C60FA22-9569-C3A3-10D5-0D70B98BDA9D}"/>
              </a:ext>
            </a:extLst>
          </p:cNvPr>
          <p:cNvPicPr>
            <a:picLocks noChangeAspect="1"/>
          </p:cNvPicPr>
          <p:nvPr/>
        </p:nvPicPr>
        <p:blipFill>
          <a:blip r:embed="rId3"/>
          <a:stretch>
            <a:fillRect/>
          </a:stretch>
        </p:blipFill>
        <p:spPr>
          <a:xfrm>
            <a:off x="10134811" y="5377444"/>
            <a:ext cx="1722555" cy="1291916"/>
          </a:xfrm>
          <a:prstGeom prst="rect">
            <a:avLst/>
          </a:prstGeom>
        </p:spPr>
      </p:pic>
      <p:pic>
        <p:nvPicPr>
          <p:cNvPr id="7" name="Picture 6">
            <a:extLst>
              <a:ext uri="{FF2B5EF4-FFF2-40B4-BE49-F238E27FC236}">
                <a16:creationId xmlns:a16="http://schemas.microsoft.com/office/drawing/2014/main" id="{2F12B5EC-3A68-C685-0842-92D8A880A956}"/>
              </a:ext>
            </a:extLst>
          </p:cNvPr>
          <p:cNvPicPr>
            <a:picLocks noChangeAspect="1"/>
          </p:cNvPicPr>
          <p:nvPr/>
        </p:nvPicPr>
        <p:blipFill>
          <a:blip r:embed="rId3"/>
          <a:stretch>
            <a:fillRect/>
          </a:stretch>
        </p:blipFill>
        <p:spPr>
          <a:xfrm flipH="1">
            <a:off x="333772" y="5371931"/>
            <a:ext cx="1729906" cy="1297429"/>
          </a:xfrm>
          <a:prstGeom prst="rect">
            <a:avLst/>
          </a:prstGeom>
        </p:spPr>
      </p:pic>
    </p:spTree>
    <p:extLst>
      <p:ext uri="{BB962C8B-B14F-4D97-AF65-F5344CB8AC3E}">
        <p14:creationId xmlns:p14="http://schemas.microsoft.com/office/powerpoint/2010/main" val="421448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water, statue&#10;&#10;Description automatically generated">
            <a:extLst>
              <a:ext uri="{FF2B5EF4-FFF2-40B4-BE49-F238E27FC236}">
                <a16:creationId xmlns:a16="http://schemas.microsoft.com/office/drawing/2014/main" id="{65FE0855-DB97-DEDE-8A1F-F909DECD5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636" y="548680"/>
            <a:ext cx="2054207" cy="2557036"/>
          </a:xfrm>
          <a:prstGeom prst="rect">
            <a:avLst/>
          </a:prstGeom>
        </p:spPr>
      </p:pic>
      <p:pic>
        <p:nvPicPr>
          <p:cNvPr id="9" name="Picture 8" descr="A painting of a group of people&#10;&#10;Description automatically generated with low confidence">
            <a:extLst>
              <a:ext uri="{FF2B5EF4-FFF2-40B4-BE49-F238E27FC236}">
                <a16:creationId xmlns:a16="http://schemas.microsoft.com/office/drawing/2014/main" id="{F902714E-BE98-92C0-92D4-60335EFCA0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2785" y="3933056"/>
            <a:ext cx="3037932" cy="2183290"/>
          </a:xfrm>
          <a:prstGeom prst="rect">
            <a:avLst/>
          </a:prstGeom>
        </p:spPr>
      </p:pic>
      <p:pic>
        <p:nvPicPr>
          <p:cNvPr id="10" name="Picture 9" descr="A picture containing text, painting, drawing, colorful&#10;&#10;Description automatically generated">
            <a:extLst>
              <a:ext uri="{FF2B5EF4-FFF2-40B4-BE49-F238E27FC236}">
                <a16:creationId xmlns:a16="http://schemas.microsoft.com/office/drawing/2014/main" id="{818EEC75-63A9-B2B2-18C2-1C48F5CC40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168"/>
          <a:stretch/>
        </p:blipFill>
        <p:spPr bwMode="auto">
          <a:xfrm>
            <a:off x="7135602" y="3068960"/>
            <a:ext cx="1907183" cy="2498004"/>
          </a:xfrm>
          <a:prstGeom prst="rect">
            <a:avLst/>
          </a:prstGeom>
          <a:ln>
            <a:noFill/>
          </a:ln>
          <a:extLst>
            <a:ext uri="{53640926-AAD7-44D8-BBD7-CCE9431645EC}">
              <a14:shadowObscured xmlns:a14="http://schemas.microsoft.com/office/drawing/2010/main"/>
            </a:ext>
          </a:extLst>
        </p:spPr>
      </p:pic>
      <p:pic>
        <p:nvPicPr>
          <p:cNvPr id="11" name="Picture 10" descr="A picture containing text, drawing, blurry&#10;&#10;Description automatically generated">
            <a:extLst>
              <a:ext uri="{FF2B5EF4-FFF2-40B4-BE49-F238E27FC236}">
                <a16:creationId xmlns:a16="http://schemas.microsoft.com/office/drawing/2014/main" id="{4E086FCC-6A61-D7F7-1F96-830984DE12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8046" y="1196752"/>
            <a:ext cx="1907183" cy="2736304"/>
          </a:xfrm>
          <a:prstGeom prst="rect">
            <a:avLst/>
          </a:prstGeom>
        </p:spPr>
      </p:pic>
      <p:sp>
        <p:nvSpPr>
          <p:cNvPr id="12" name="Rectangle 11">
            <a:extLst>
              <a:ext uri="{FF2B5EF4-FFF2-40B4-BE49-F238E27FC236}">
                <a16:creationId xmlns:a16="http://schemas.microsoft.com/office/drawing/2014/main" id="{D640779D-16E0-2D9E-05F4-C46F6938FAD3}"/>
              </a:ext>
            </a:extLst>
          </p:cNvPr>
          <p:cNvSpPr/>
          <p:nvPr/>
        </p:nvSpPr>
        <p:spPr>
          <a:xfrm>
            <a:off x="189756" y="116632"/>
            <a:ext cx="5112568" cy="1200329"/>
          </a:xfrm>
          <a:prstGeom prst="rect">
            <a:avLst/>
          </a:prstGeom>
          <a:noFill/>
        </p:spPr>
        <p:txBody>
          <a:bodyPr wrap="square" lIns="91440" tIns="45720" rIns="91440" bIns="45720">
            <a:spAutoFit/>
          </a:bodyPr>
          <a:lstStyle/>
          <a:p>
            <a:r>
              <a:rPr lang="en-US" sz="3600" b="1" dirty="0">
                <a:ln w="10160">
                  <a:solidFill>
                    <a:schemeClr val="tx1"/>
                  </a:solidFill>
                  <a:prstDash val="solid"/>
                </a:ln>
                <a:solidFill>
                  <a:srgbClr val="66FFFF"/>
                </a:solidFill>
                <a:effectLst>
                  <a:outerShdw blurRad="38100" dist="22860" dir="5400000" algn="tl" rotWithShape="0">
                    <a:srgbClr val="000000">
                      <a:alpha val="30000"/>
                    </a:srgbClr>
                  </a:outerShdw>
                </a:effectLst>
                <a:latin typeface="Eras Demi ITC" panose="020B0805030504020804" pitchFamily="34" charset="0"/>
                <a:cs typeface="Biome" panose="020B0503030204020804" pitchFamily="34" charset="0"/>
              </a:rPr>
              <a:t>How does belief in  </a:t>
            </a:r>
          </a:p>
          <a:p>
            <a:r>
              <a:rPr lang="en-US" sz="3600" b="1" dirty="0">
                <a:ln w="10160">
                  <a:solidFill>
                    <a:schemeClr val="tx1"/>
                  </a:solidFill>
                  <a:prstDash val="solid"/>
                </a:ln>
                <a:solidFill>
                  <a:srgbClr val="66FFFF"/>
                </a:solidFill>
                <a:effectLst>
                  <a:outerShdw blurRad="38100" dist="22860" dir="5400000" algn="tl" rotWithShape="0">
                    <a:srgbClr val="000000">
                      <a:alpha val="30000"/>
                    </a:srgbClr>
                  </a:outerShdw>
                </a:effectLst>
                <a:latin typeface="Eras Demi ITC" panose="020B0805030504020804" pitchFamily="34" charset="0"/>
                <a:cs typeface="Biome" panose="020B0503030204020804" pitchFamily="34" charset="0"/>
              </a:rPr>
              <a:t>      God affect People?  </a:t>
            </a:r>
            <a:endParaRPr lang="en-US" sz="3600" b="1" cap="none" spc="0" dirty="0">
              <a:ln w="10160">
                <a:solidFill>
                  <a:schemeClr val="tx1"/>
                </a:solidFill>
                <a:prstDash val="solid"/>
              </a:ln>
              <a:solidFill>
                <a:srgbClr val="66FFFF"/>
              </a:solidFill>
              <a:effectLst>
                <a:outerShdw blurRad="38100" dist="22860" dir="5400000" algn="tl" rotWithShape="0">
                  <a:srgbClr val="000000">
                    <a:alpha val="30000"/>
                  </a:srgbClr>
                </a:outerShdw>
              </a:effectLst>
              <a:latin typeface="Eras Demi ITC" panose="020B0805030504020804" pitchFamily="34" charset="0"/>
              <a:cs typeface="Biome" panose="020B0503030204020804" pitchFamily="34" charset="0"/>
            </a:endParaRPr>
          </a:p>
        </p:txBody>
      </p:sp>
      <p:sp>
        <p:nvSpPr>
          <p:cNvPr id="15" name="TextBox 14">
            <a:extLst>
              <a:ext uri="{FF2B5EF4-FFF2-40B4-BE49-F238E27FC236}">
                <a16:creationId xmlns:a16="http://schemas.microsoft.com/office/drawing/2014/main" id="{C8A94816-F8BD-3B1A-BC1F-CD163F1B53E7}"/>
              </a:ext>
            </a:extLst>
          </p:cNvPr>
          <p:cNvSpPr txBox="1"/>
          <p:nvPr/>
        </p:nvSpPr>
        <p:spPr>
          <a:xfrm>
            <a:off x="117747" y="1484784"/>
            <a:ext cx="8925037" cy="4924425"/>
          </a:xfrm>
          <a:prstGeom prst="rect">
            <a:avLst/>
          </a:prstGeom>
          <a:noFill/>
        </p:spPr>
        <p:txBody>
          <a:bodyPr wrap="square">
            <a:spAutoFit/>
          </a:bodyPr>
          <a:lstStyle/>
          <a:p>
            <a:r>
              <a:rPr lang="en-GB" sz="2700" b="1" u="sng" dirty="0">
                <a:ln>
                  <a:solidFill>
                    <a:schemeClr val="tx1"/>
                  </a:solidFill>
                </a:ln>
                <a:latin typeface="Cavolini" panose="03000502040302020204" pitchFamily="66" charset="0"/>
                <a:cs typeface="Cavolini" panose="03000502040302020204" pitchFamily="66" charset="0"/>
              </a:rPr>
              <a:t>Art Appreciation!</a:t>
            </a:r>
          </a:p>
          <a:p>
            <a:endParaRPr lang="en-GB" sz="700" b="1" dirty="0">
              <a:ln>
                <a:solidFill>
                  <a:schemeClr val="tx1"/>
                </a:solidFill>
              </a:ln>
              <a:latin typeface="Cavolini" panose="03000502040302020204" pitchFamily="66" charset="0"/>
              <a:cs typeface="Cavolini" panose="03000502040302020204" pitchFamily="66" charset="0"/>
            </a:endParaRPr>
          </a:p>
          <a:p>
            <a:endParaRPr lang="en-GB" sz="600" b="1" dirty="0">
              <a:ln>
                <a:solidFill>
                  <a:schemeClr val="tx1"/>
                </a:solidFill>
              </a:ln>
              <a:latin typeface="Cavolini" panose="03000502040302020204" pitchFamily="66" charset="0"/>
              <a:cs typeface="Cavolini" panose="03000502040302020204" pitchFamily="66" charset="0"/>
            </a:endParaRPr>
          </a:p>
          <a:p>
            <a:r>
              <a:rPr lang="en-GB" sz="2400" b="1" dirty="0">
                <a:ln>
                  <a:solidFill>
                    <a:schemeClr val="tx1"/>
                  </a:solidFill>
                </a:ln>
                <a:latin typeface="Cavolini" panose="03000502040302020204" pitchFamily="66" charset="0"/>
                <a:cs typeface="Cavolini" panose="03000502040302020204" pitchFamily="66" charset="0"/>
              </a:rPr>
              <a:t>Look at the images you will be given.</a:t>
            </a:r>
          </a:p>
          <a:p>
            <a:endParaRPr lang="en-GB" sz="900" b="1" dirty="0">
              <a:ln>
                <a:solidFill>
                  <a:schemeClr val="tx1"/>
                </a:solidFill>
              </a:ln>
              <a:latin typeface="Cavolini" panose="03000502040302020204" pitchFamily="66" charset="0"/>
              <a:cs typeface="Cavolini" panose="03000502040302020204" pitchFamily="66" charset="0"/>
            </a:endParaRPr>
          </a:p>
          <a:p>
            <a:r>
              <a:rPr lang="en-GB" sz="2400" b="1" dirty="0">
                <a:ln>
                  <a:solidFill>
                    <a:schemeClr val="tx1"/>
                  </a:solidFill>
                </a:ln>
                <a:latin typeface="Cavolini" panose="03000502040302020204" pitchFamily="66" charset="0"/>
                <a:cs typeface="Cavolini" panose="03000502040302020204" pitchFamily="66" charset="0"/>
              </a:rPr>
              <a:t>Note down observations based on the following questions about the pictures.</a:t>
            </a:r>
          </a:p>
          <a:p>
            <a:endParaRPr lang="en-GB" sz="2800" b="1" dirty="0">
              <a:ln>
                <a:solidFill>
                  <a:schemeClr val="tx1"/>
                </a:solidFill>
              </a:ln>
              <a:latin typeface="Cavolini" panose="03000502040302020204" pitchFamily="66" charset="0"/>
              <a:cs typeface="Cavolini" panose="03000502040302020204" pitchFamily="66" charset="0"/>
            </a:endParaRPr>
          </a:p>
          <a:p>
            <a:pPr marL="514350" indent="-514350">
              <a:buAutoNum type="arabicPeriod"/>
            </a:pPr>
            <a:r>
              <a:rPr lang="en-GB" sz="2500" b="1" dirty="0">
                <a:ln>
                  <a:solidFill>
                    <a:schemeClr val="tx1"/>
                  </a:solidFill>
                </a:ln>
                <a:latin typeface="Cavolini" panose="03000502040302020204" pitchFamily="66" charset="0"/>
                <a:cs typeface="Cavolini" panose="03000502040302020204" pitchFamily="66" charset="0"/>
              </a:rPr>
              <a:t>If you were to give the same title to                                all the pictures, what would it be?</a:t>
            </a:r>
          </a:p>
          <a:p>
            <a:pPr marL="514350" indent="-514350">
              <a:buAutoNum type="arabicPeriod"/>
            </a:pPr>
            <a:endParaRPr lang="en-GB" sz="800" b="1" dirty="0">
              <a:ln>
                <a:solidFill>
                  <a:schemeClr val="tx1"/>
                </a:solidFill>
              </a:ln>
              <a:latin typeface="Cavolini" panose="03000502040302020204" pitchFamily="66" charset="0"/>
              <a:cs typeface="Cavolini" panose="03000502040302020204" pitchFamily="66" charset="0"/>
            </a:endParaRPr>
          </a:p>
          <a:p>
            <a:pPr marL="514350" indent="-514350">
              <a:buAutoNum type="arabicPeriod"/>
            </a:pPr>
            <a:r>
              <a:rPr lang="en-GB" sz="2500" b="1" dirty="0">
                <a:ln>
                  <a:solidFill>
                    <a:schemeClr val="tx1"/>
                  </a:solidFill>
                </a:ln>
                <a:latin typeface="Cavolini" panose="03000502040302020204" pitchFamily="66" charset="0"/>
                <a:cs typeface="Cavolini" panose="03000502040302020204" pitchFamily="66" charset="0"/>
              </a:rPr>
              <a:t>Note down 3 similarities in all the                          pictures.</a:t>
            </a:r>
          </a:p>
          <a:p>
            <a:pPr marL="514350" indent="-514350">
              <a:buAutoNum type="arabicPeriod"/>
            </a:pPr>
            <a:endParaRPr lang="en-GB" sz="800" b="1" dirty="0">
              <a:ln>
                <a:solidFill>
                  <a:schemeClr val="tx1"/>
                </a:solidFill>
              </a:ln>
              <a:latin typeface="Cavolini" panose="03000502040302020204" pitchFamily="66" charset="0"/>
              <a:cs typeface="Cavolini" panose="03000502040302020204" pitchFamily="66" charset="0"/>
            </a:endParaRPr>
          </a:p>
          <a:p>
            <a:pPr marL="514350" indent="-514350">
              <a:buAutoNum type="arabicPeriod"/>
            </a:pPr>
            <a:r>
              <a:rPr lang="en-GB" sz="2500" b="1" dirty="0">
                <a:ln>
                  <a:solidFill>
                    <a:schemeClr val="tx1"/>
                  </a:solidFill>
                </a:ln>
                <a:latin typeface="Cavolini" panose="03000502040302020204" pitchFamily="66" charset="0"/>
                <a:cs typeface="Cavolini" panose="03000502040302020204" pitchFamily="66" charset="0"/>
              </a:rPr>
              <a:t>Note down something unique in each of the pictures.  </a:t>
            </a:r>
          </a:p>
        </p:txBody>
      </p:sp>
      <p:pic>
        <p:nvPicPr>
          <p:cNvPr id="13" name="Picture 12">
            <a:extLst>
              <a:ext uri="{FF2B5EF4-FFF2-40B4-BE49-F238E27FC236}">
                <a16:creationId xmlns:a16="http://schemas.microsoft.com/office/drawing/2014/main" id="{8D28C404-F746-42E4-4A2E-B59A2674A69A}"/>
              </a:ext>
            </a:extLst>
          </p:cNvPr>
          <p:cNvPicPr>
            <a:picLocks noChangeAspect="1"/>
          </p:cNvPicPr>
          <p:nvPr/>
        </p:nvPicPr>
        <p:blipFill>
          <a:blip r:embed="rId6"/>
          <a:stretch>
            <a:fillRect/>
          </a:stretch>
        </p:blipFill>
        <p:spPr>
          <a:xfrm flipH="1">
            <a:off x="9046740" y="3105716"/>
            <a:ext cx="1103120" cy="827340"/>
          </a:xfrm>
          <a:prstGeom prst="rect">
            <a:avLst/>
          </a:prstGeom>
        </p:spPr>
      </p:pic>
    </p:spTree>
    <p:extLst>
      <p:ext uri="{BB962C8B-B14F-4D97-AF65-F5344CB8AC3E}">
        <p14:creationId xmlns:p14="http://schemas.microsoft.com/office/powerpoint/2010/main" val="1994694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4E8507-3C31-0E07-CE98-B407F83432BD}"/>
              </a:ext>
            </a:extLst>
          </p:cNvPr>
          <p:cNvSpPr/>
          <p:nvPr/>
        </p:nvSpPr>
        <p:spPr>
          <a:xfrm>
            <a:off x="401148" y="116632"/>
            <a:ext cx="11525912" cy="830997"/>
          </a:xfrm>
          <a:prstGeom prst="rect">
            <a:avLst/>
          </a:prstGeom>
          <a:noFill/>
        </p:spPr>
        <p:txBody>
          <a:bodyPr wrap="none" lIns="91440" tIns="45720" rIns="91440" bIns="45720">
            <a:spAutoFit/>
          </a:bodyPr>
          <a:lstStyle/>
          <a:p>
            <a:pPr algn="ctr"/>
            <a:r>
              <a:rPr lang="en-US" sz="4800" b="1" dirty="0">
                <a:ln w="10160">
                  <a:solidFill>
                    <a:schemeClr val="tx1"/>
                  </a:solidFill>
                  <a:prstDash val="solid"/>
                </a:ln>
                <a:solidFill>
                  <a:srgbClr val="66FFFF"/>
                </a:solidFill>
                <a:effectLst>
                  <a:outerShdw blurRad="38100" dist="22860" dir="5400000" algn="tl" rotWithShape="0">
                    <a:srgbClr val="000000">
                      <a:alpha val="30000"/>
                    </a:srgbClr>
                  </a:outerShdw>
                </a:effectLst>
                <a:latin typeface="Eras Demi ITC" panose="020B0805030504020804" pitchFamily="34" charset="0"/>
                <a:cs typeface="Biome" panose="020B0503030204020804" pitchFamily="34" charset="0"/>
              </a:rPr>
              <a:t>How does belief in God affect People?  </a:t>
            </a:r>
            <a:endParaRPr lang="en-US" sz="4800" b="1" cap="none" spc="0" dirty="0">
              <a:ln w="10160">
                <a:solidFill>
                  <a:schemeClr val="tx1"/>
                </a:solidFill>
                <a:prstDash val="solid"/>
              </a:ln>
              <a:solidFill>
                <a:srgbClr val="66FFFF"/>
              </a:solidFill>
              <a:effectLst>
                <a:outerShdw blurRad="38100" dist="22860" dir="5400000" algn="tl" rotWithShape="0">
                  <a:srgbClr val="000000">
                    <a:alpha val="30000"/>
                  </a:srgbClr>
                </a:outerShdw>
              </a:effectLst>
              <a:latin typeface="Eras Demi ITC" panose="020B0805030504020804" pitchFamily="34" charset="0"/>
              <a:cs typeface="Biome" panose="020B0503030204020804" pitchFamily="34" charset="0"/>
            </a:endParaRPr>
          </a:p>
        </p:txBody>
      </p:sp>
      <p:sp>
        <p:nvSpPr>
          <p:cNvPr id="5" name="TextBox 4">
            <a:extLst>
              <a:ext uri="{FF2B5EF4-FFF2-40B4-BE49-F238E27FC236}">
                <a16:creationId xmlns:a16="http://schemas.microsoft.com/office/drawing/2014/main" id="{431DB8EB-7A30-AD02-DA66-7DAF2A52343C}"/>
              </a:ext>
            </a:extLst>
          </p:cNvPr>
          <p:cNvSpPr txBox="1"/>
          <p:nvPr/>
        </p:nvSpPr>
        <p:spPr>
          <a:xfrm>
            <a:off x="216022" y="1540817"/>
            <a:ext cx="12071078" cy="3616375"/>
          </a:xfrm>
          <a:prstGeom prst="rect">
            <a:avLst/>
          </a:prstGeom>
          <a:noFill/>
        </p:spPr>
        <p:txBody>
          <a:bodyPr wrap="square">
            <a:spAutoFit/>
          </a:bodyPr>
          <a:lstStyle/>
          <a:p>
            <a:r>
              <a:rPr lang="en-GB" sz="2700" b="1" u="sng" dirty="0">
                <a:ln>
                  <a:solidFill>
                    <a:schemeClr val="tx1"/>
                  </a:solidFill>
                </a:ln>
                <a:latin typeface="Cavolini" panose="03000502040302020204" pitchFamily="66" charset="0"/>
                <a:cs typeface="Cavolini" panose="03000502040302020204" pitchFamily="66" charset="0"/>
              </a:rPr>
              <a:t>Art Appreciation (</a:t>
            </a:r>
            <a:r>
              <a:rPr lang="en-GB" sz="2400" b="1" i="1" u="sng" dirty="0">
                <a:ln>
                  <a:solidFill>
                    <a:schemeClr val="tx1"/>
                  </a:solidFill>
                </a:ln>
                <a:latin typeface="Cavolini" panose="03000502040302020204" pitchFamily="66" charset="0"/>
                <a:cs typeface="Cavolini" panose="03000502040302020204" pitchFamily="66" charset="0"/>
              </a:rPr>
              <a:t>continued…</a:t>
            </a:r>
            <a:r>
              <a:rPr lang="en-GB" sz="2700" b="1" u="sng" dirty="0">
                <a:ln>
                  <a:solidFill>
                    <a:schemeClr val="tx1"/>
                  </a:solidFill>
                </a:ln>
                <a:latin typeface="Cavolini" panose="03000502040302020204" pitchFamily="66" charset="0"/>
                <a:cs typeface="Cavolini" panose="03000502040302020204" pitchFamily="66" charset="0"/>
              </a:rPr>
              <a:t>)!</a:t>
            </a:r>
          </a:p>
          <a:p>
            <a:endParaRPr lang="en-GB" sz="700" b="1" dirty="0">
              <a:ln>
                <a:solidFill>
                  <a:schemeClr val="tx1"/>
                </a:solidFill>
              </a:ln>
              <a:latin typeface="Cavolini" panose="03000502040302020204" pitchFamily="66" charset="0"/>
              <a:cs typeface="Cavolini" panose="03000502040302020204" pitchFamily="66" charset="0"/>
            </a:endParaRPr>
          </a:p>
          <a:p>
            <a:endParaRPr lang="en-GB" sz="600" b="1" dirty="0">
              <a:ln>
                <a:solidFill>
                  <a:schemeClr val="tx1"/>
                </a:solidFill>
              </a:ln>
              <a:latin typeface="Cavolini" panose="03000502040302020204" pitchFamily="66" charset="0"/>
              <a:cs typeface="Cavolini" panose="03000502040302020204" pitchFamily="66" charset="0"/>
            </a:endParaRPr>
          </a:p>
          <a:p>
            <a:r>
              <a:rPr lang="en-GB" sz="2400" b="1" dirty="0">
                <a:ln>
                  <a:solidFill>
                    <a:schemeClr val="tx1"/>
                  </a:solidFill>
                </a:ln>
                <a:latin typeface="Cavolini" panose="03000502040302020204" pitchFamily="66" charset="0"/>
                <a:cs typeface="Cavolini" panose="03000502040302020204" pitchFamily="66" charset="0"/>
              </a:rPr>
              <a:t>Note down observations based on  the following questions about the pictures.</a:t>
            </a:r>
          </a:p>
          <a:p>
            <a:endParaRPr lang="en-GB" b="1" dirty="0">
              <a:ln>
                <a:solidFill>
                  <a:schemeClr val="tx1"/>
                </a:solidFill>
              </a:ln>
              <a:latin typeface="Cavolini" panose="03000502040302020204" pitchFamily="66" charset="0"/>
              <a:cs typeface="Cavolini" panose="03000502040302020204" pitchFamily="66" charset="0"/>
            </a:endParaRPr>
          </a:p>
          <a:p>
            <a:r>
              <a:rPr lang="en-GB" sz="2500" b="1" dirty="0">
                <a:ln>
                  <a:solidFill>
                    <a:schemeClr val="tx1"/>
                  </a:solidFill>
                </a:ln>
                <a:latin typeface="Cavolini" panose="03000502040302020204" pitchFamily="66" charset="0"/>
                <a:cs typeface="Cavolini" panose="03000502040302020204" pitchFamily="66" charset="0"/>
              </a:rPr>
              <a:t>4. Note down at least 4 examples of religious symbolism in the  </a:t>
            </a:r>
          </a:p>
          <a:p>
            <a:r>
              <a:rPr lang="en-GB" sz="2500" b="1" dirty="0">
                <a:ln>
                  <a:solidFill>
                    <a:schemeClr val="tx1"/>
                  </a:solidFill>
                </a:ln>
                <a:latin typeface="Cavolini" panose="03000502040302020204" pitchFamily="66" charset="0"/>
                <a:cs typeface="Cavolini" panose="03000502040302020204" pitchFamily="66" charset="0"/>
              </a:rPr>
              <a:t>    pictures. </a:t>
            </a:r>
          </a:p>
          <a:p>
            <a:endParaRPr lang="en-GB" b="1" dirty="0">
              <a:ln>
                <a:solidFill>
                  <a:schemeClr val="tx1"/>
                </a:solidFill>
              </a:ln>
              <a:latin typeface="Cavolini" panose="03000502040302020204" pitchFamily="66" charset="0"/>
              <a:cs typeface="Cavolini" panose="03000502040302020204" pitchFamily="66" charset="0"/>
            </a:endParaRPr>
          </a:p>
          <a:p>
            <a:r>
              <a:rPr lang="en-GB" sz="2500" b="1" dirty="0">
                <a:ln>
                  <a:solidFill>
                    <a:schemeClr val="tx1"/>
                  </a:solidFill>
                </a:ln>
                <a:latin typeface="Cavolini" panose="03000502040302020204" pitchFamily="66" charset="0"/>
                <a:cs typeface="Cavolini" panose="03000502040302020204" pitchFamily="66" charset="0"/>
              </a:rPr>
              <a:t>5. How do these pictures relate to what Christians do to show their </a:t>
            </a:r>
          </a:p>
          <a:p>
            <a:r>
              <a:rPr lang="en-GB" sz="2500" b="1" dirty="0">
                <a:ln>
                  <a:solidFill>
                    <a:schemeClr val="tx1"/>
                  </a:solidFill>
                </a:ln>
                <a:latin typeface="Cavolini" panose="03000502040302020204" pitchFamily="66" charset="0"/>
                <a:cs typeface="Cavolini" panose="03000502040302020204" pitchFamily="66" charset="0"/>
              </a:rPr>
              <a:t>    belief in God?</a:t>
            </a:r>
            <a:endParaRPr lang="en-GB" sz="800" b="1" dirty="0">
              <a:ln>
                <a:solidFill>
                  <a:schemeClr val="tx1"/>
                </a:solidFill>
              </a:ln>
              <a:latin typeface="Cavolini" panose="03000502040302020204" pitchFamily="66" charset="0"/>
              <a:cs typeface="Cavolini" panose="03000502040302020204" pitchFamily="66" charset="0"/>
            </a:endParaRPr>
          </a:p>
        </p:txBody>
      </p:sp>
      <p:pic>
        <p:nvPicPr>
          <p:cNvPr id="6" name="Picture 5">
            <a:extLst>
              <a:ext uri="{FF2B5EF4-FFF2-40B4-BE49-F238E27FC236}">
                <a16:creationId xmlns:a16="http://schemas.microsoft.com/office/drawing/2014/main" id="{82C68D9A-0B83-3F62-8285-9C71ABD854A1}"/>
              </a:ext>
            </a:extLst>
          </p:cNvPr>
          <p:cNvPicPr>
            <a:picLocks noChangeAspect="1"/>
          </p:cNvPicPr>
          <p:nvPr/>
        </p:nvPicPr>
        <p:blipFill>
          <a:blip r:embed="rId2"/>
          <a:stretch>
            <a:fillRect/>
          </a:stretch>
        </p:blipFill>
        <p:spPr>
          <a:xfrm>
            <a:off x="10134811" y="5377444"/>
            <a:ext cx="1722555" cy="1291916"/>
          </a:xfrm>
          <a:prstGeom prst="rect">
            <a:avLst/>
          </a:prstGeom>
        </p:spPr>
      </p:pic>
      <p:pic>
        <p:nvPicPr>
          <p:cNvPr id="7" name="Picture 6">
            <a:extLst>
              <a:ext uri="{FF2B5EF4-FFF2-40B4-BE49-F238E27FC236}">
                <a16:creationId xmlns:a16="http://schemas.microsoft.com/office/drawing/2014/main" id="{533A78A0-1CC2-7BDC-A490-98AC07597076}"/>
              </a:ext>
            </a:extLst>
          </p:cNvPr>
          <p:cNvPicPr>
            <a:picLocks noChangeAspect="1"/>
          </p:cNvPicPr>
          <p:nvPr/>
        </p:nvPicPr>
        <p:blipFill>
          <a:blip r:embed="rId2"/>
          <a:stretch>
            <a:fillRect/>
          </a:stretch>
        </p:blipFill>
        <p:spPr>
          <a:xfrm flipH="1">
            <a:off x="333772" y="5371931"/>
            <a:ext cx="1729906" cy="1297429"/>
          </a:xfrm>
          <a:prstGeom prst="rect">
            <a:avLst/>
          </a:prstGeom>
        </p:spPr>
      </p:pic>
    </p:spTree>
    <p:extLst>
      <p:ext uri="{BB962C8B-B14F-4D97-AF65-F5344CB8AC3E}">
        <p14:creationId xmlns:p14="http://schemas.microsoft.com/office/powerpoint/2010/main" val="375562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23AE9-A86F-EBD5-1739-C7E16F5FE3D8}"/>
              </a:ext>
            </a:extLst>
          </p:cNvPr>
          <p:cNvSpPr/>
          <p:nvPr/>
        </p:nvSpPr>
        <p:spPr>
          <a:xfrm>
            <a:off x="872431" y="116632"/>
            <a:ext cx="10583345" cy="769441"/>
          </a:xfrm>
          <a:prstGeom prst="rect">
            <a:avLst/>
          </a:prstGeom>
          <a:noFill/>
        </p:spPr>
        <p:txBody>
          <a:bodyPr wrap="none" lIns="91440" tIns="45720" rIns="91440" bIns="45720">
            <a:spAutoFit/>
          </a:bodyPr>
          <a:lstStyle/>
          <a:p>
            <a:pPr algn="ctr"/>
            <a:r>
              <a:rPr lang="en-US" sz="4400" b="1" dirty="0">
                <a:ln w="10160">
                  <a:solidFill>
                    <a:schemeClr val="tx1"/>
                  </a:solidFill>
                  <a:prstDash val="solid"/>
                </a:ln>
                <a:solidFill>
                  <a:srgbClr val="66FFFF"/>
                </a:solidFill>
                <a:effectLst>
                  <a:outerShdw blurRad="38100" dist="22860" dir="5400000" algn="tl" rotWithShape="0">
                    <a:srgbClr val="000000">
                      <a:alpha val="30000"/>
                    </a:srgbClr>
                  </a:outerShdw>
                </a:effectLst>
                <a:latin typeface="Eras Demi ITC" panose="020B0805030504020804" pitchFamily="34" charset="0"/>
                <a:cs typeface="Biome" panose="020B0503030204020804" pitchFamily="34" charset="0"/>
              </a:rPr>
              <a:t>How does belief in God affect People?  </a:t>
            </a:r>
            <a:endParaRPr lang="en-US" sz="4400" b="1" cap="none" spc="0" dirty="0">
              <a:ln w="10160">
                <a:solidFill>
                  <a:schemeClr val="tx1"/>
                </a:solidFill>
                <a:prstDash val="solid"/>
              </a:ln>
              <a:solidFill>
                <a:srgbClr val="66FFFF"/>
              </a:solidFill>
              <a:effectLst>
                <a:outerShdw blurRad="38100" dist="22860" dir="5400000" algn="tl" rotWithShape="0">
                  <a:srgbClr val="000000">
                    <a:alpha val="30000"/>
                  </a:srgbClr>
                </a:outerShdw>
              </a:effectLst>
              <a:latin typeface="Eras Demi ITC" panose="020B0805030504020804" pitchFamily="34" charset="0"/>
              <a:cs typeface="Biome" panose="020B0503030204020804" pitchFamily="34" charset="0"/>
            </a:endParaRPr>
          </a:p>
        </p:txBody>
      </p:sp>
      <p:pic>
        <p:nvPicPr>
          <p:cNvPr id="3" name="Picture 2">
            <a:extLst>
              <a:ext uri="{FF2B5EF4-FFF2-40B4-BE49-F238E27FC236}">
                <a16:creationId xmlns:a16="http://schemas.microsoft.com/office/drawing/2014/main" id="{CE418FF9-8988-E854-F24C-5B5D9729A4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6378" y="3885732"/>
            <a:ext cx="3911616" cy="2567604"/>
          </a:xfrm>
          <a:prstGeom prst="rect">
            <a:avLst/>
          </a:prstGeom>
          <a:noFill/>
        </p:spPr>
      </p:pic>
      <p:pic>
        <p:nvPicPr>
          <p:cNvPr id="4" name="Picture 3" descr="A picture containing person, table, indoor, person&#10;&#10;Description automatically generated">
            <a:extLst>
              <a:ext uri="{FF2B5EF4-FFF2-40B4-BE49-F238E27FC236}">
                <a16:creationId xmlns:a16="http://schemas.microsoft.com/office/drawing/2014/main" id="{96D7339A-5788-4092-B4B3-5498424215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977"/>
          <a:stretch/>
        </p:blipFill>
        <p:spPr bwMode="auto">
          <a:xfrm>
            <a:off x="8148367" y="1109480"/>
            <a:ext cx="3911616" cy="2711664"/>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60C414B4-D2BE-63C3-F27C-8A01D7942A93}"/>
              </a:ext>
            </a:extLst>
          </p:cNvPr>
          <p:cNvSpPr txBox="1"/>
          <p:nvPr/>
        </p:nvSpPr>
        <p:spPr>
          <a:xfrm>
            <a:off x="178573" y="957346"/>
            <a:ext cx="7966622" cy="5640006"/>
          </a:xfrm>
          <a:prstGeom prst="rect">
            <a:avLst/>
          </a:prstGeom>
          <a:noFill/>
        </p:spPr>
        <p:txBody>
          <a:bodyPr wrap="square">
            <a:spAutoFit/>
          </a:bodyPr>
          <a:lstStyle/>
          <a:p>
            <a:endParaRPr lang="en-GB" sz="800" b="1" dirty="0">
              <a:ln>
                <a:solidFill>
                  <a:schemeClr val="tx1"/>
                </a:solidFill>
              </a:ln>
              <a:latin typeface="Cavolini" panose="03000502040302020204" pitchFamily="66" charset="0"/>
              <a:cs typeface="Cavolini" panose="03000502040302020204" pitchFamily="66" charset="0"/>
            </a:endParaRPr>
          </a:p>
          <a:p>
            <a:endParaRPr lang="en-GB" sz="700" b="1" dirty="0">
              <a:ln>
                <a:solidFill>
                  <a:schemeClr val="tx1"/>
                </a:solidFill>
              </a:ln>
              <a:latin typeface="Cavolini" panose="03000502040302020204" pitchFamily="66" charset="0"/>
              <a:cs typeface="Cavolini" panose="03000502040302020204" pitchFamily="66" charset="0"/>
            </a:endParaRPr>
          </a:p>
          <a:p>
            <a:r>
              <a:rPr lang="en-GB" sz="3000" b="1" dirty="0">
                <a:ln>
                  <a:solidFill>
                    <a:schemeClr val="tx1"/>
                  </a:solidFill>
                </a:ln>
                <a:solidFill>
                  <a:srgbClr val="66FFFF"/>
                </a:solidFill>
                <a:latin typeface="Cavolini" panose="03000502040302020204" pitchFamily="66" charset="0"/>
                <a:cs typeface="Cavolini" panose="03000502040302020204" pitchFamily="66" charset="0"/>
              </a:rPr>
              <a:t>Both of these pictures show baptisms.</a:t>
            </a:r>
          </a:p>
          <a:p>
            <a:endParaRPr lang="en-GB" sz="2400" b="1" dirty="0">
              <a:ln>
                <a:solidFill>
                  <a:schemeClr val="tx1"/>
                </a:solidFill>
              </a:ln>
              <a:latin typeface="Cavolini" panose="03000502040302020204" pitchFamily="66" charset="0"/>
              <a:cs typeface="Cavolini" panose="03000502040302020204" pitchFamily="66" charset="0"/>
            </a:endParaRPr>
          </a:p>
          <a:p>
            <a:pPr marL="457200" indent="-457200">
              <a:buAutoNum type="arabicPeriod"/>
            </a:pPr>
            <a:r>
              <a:rPr lang="en-GB" sz="2800" b="1" dirty="0">
                <a:ln>
                  <a:solidFill>
                    <a:schemeClr val="tx1"/>
                  </a:solidFill>
                </a:ln>
                <a:latin typeface="Cavolini" panose="03000502040302020204" pitchFamily="66" charset="0"/>
                <a:cs typeface="Cavolini" panose="03000502040302020204" pitchFamily="66" charset="0"/>
              </a:rPr>
              <a:t>What is a baptism?</a:t>
            </a:r>
          </a:p>
          <a:p>
            <a:pPr marL="457200" indent="-457200">
              <a:buAutoNum type="arabicPeriod"/>
            </a:pPr>
            <a:endParaRPr lang="en-GB" sz="1050" b="1" dirty="0">
              <a:ln>
                <a:solidFill>
                  <a:schemeClr val="tx1"/>
                </a:solidFill>
              </a:ln>
              <a:latin typeface="Cavolini" panose="03000502040302020204" pitchFamily="66" charset="0"/>
              <a:cs typeface="Cavolini" panose="03000502040302020204" pitchFamily="66" charset="0"/>
            </a:endParaRPr>
          </a:p>
          <a:p>
            <a:pPr marL="457200" indent="-457200">
              <a:buAutoNum type="arabicPeriod"/>
            </a:pPr>
            <a:r>
              <a:rPr lang="en-GB" sz="2800" b="1" dirty="0">
                <a:ln>
                  <a:solidFill>
                    <a:schemeClr val="tx1"/>
                  </a:solidFill>
                </a:ln>
                <a:latin typeface="Cavolini" panose="03000502040302020204" pitchFamily="66" charset="0"/>
                <a:cs typeface="Cavolini" panose="03000502040302020204" pitchFamily="66" charset="0"/>
              </a:rPr>
              <a:t>From the pictures, explain how these two baptisms are different. </a:t>
            </a:r>
          </a:p>
          <a:p>
            <a:pPr marL="457200" indent="-457200">
              <a:buAutoNum type="arabicPeriod"/>
            </a:pPr>
            <a:endParaRPr lang="en-GB" sz="800" b="1" dirty="0">
              <a:ln>
                <a:solidFill>
                  <a:schemeClr val="tx1"/>
                </a:solidFill>
              </a:ln>
              <a:latin typeface="Cavolini" panose="03000502040302020204" pitchFamily="66" charset="0"/>
              <a:cs typeface="Cavolini" panose="03000502040302020204" pitchFamily="66" charset="0"/>
            </a:endParaRPr>
          </a:p>
          <a:p>
            <a:pPr marL="457200" indent="-457200">
              <a:buAutoNum type="arabicPeriod"/>
            </a:pPr>
            <a:r>
              <a:rPr lang="en-GB" sz="2800" b="1" dirty="0">
                <a:ln>
                  <a:solidFill>
                    <a:schemeClr val="tx1"/>
                  </a:solidFill>
                </a:ln>
                <a:latin typeface="Cavolini" panose="03000502040302020204" pitchFamily="66" charset="0"/>
                <a:cs typeface="Cavolini" panose="03000502040302020204" pitchFamily="66" charset="0"/>
              </a:rPr>
              <a:t>What do you think the water in baptism symbolises?</a:t>
            </a:r>
          </a:p>
          <a:p>
            <a:pPr marL="457200" indent="-457200">
              <a:buAutoNum type="arabicPeriod"/>
            </a:pPr>
            <a:endParaRPr lang="en-GB" sz="1050" b="1" dirty="0">
              <a:ln>
                <a:solidFill>
                  <a:schemeClr val="tx1"/>
                </a:solidFill>
              </a:ln>
              <a:latin typeface="Cavolini" panose="03000502040302020204" pitchFamily="66" charset="0"/>
              <a:cs typeface="Cavolini" panose="03000502040302020204" pitchFamily="66" charset="0"/>
            </a:endParaRPr>
          </a:p>
          <a:p>
            <a:pPr marL="457200" indent="-457200">
              <a:buAutoNum type="arabicPeriod"/>
            </a:pPr>
            <a:r>
              <a:rPr lang="en-GB" sz="2800" b="1" dirty="0">
                <a:ln>
                  <a:solidFill>
                    <a:schemeClr val="tx1"/>
                  </a:solidFill>
                </a:ln>
                <a:latin typeface="Cavolini" panose="03000502040302020204" pitchFamily="66" charset="0"/>
                <a:cs typeface="Cavolini" panose="03000502040302020204" pitchFamily="66" charset="0"/>
              </a:rPr>
              <a:t>Why do you think there are different types of baptism in Christianity?</a:t>
            </a:r>
          </a:p>
          <a:p>
            <a:pPr marL="457200" indent="-457200">
              <a:buAutoNum type="arabicPeriod"/>
            </a:pPr>
            <a:endParaRPr lang="en-GB" sz="1050" b="1" dirty="0">
              <a:ln>
                <a:solidFill>
                  <a:schemeClr val="tx1"/>
                </a:solidFill>
              </a:ln>
              <a:latin typeface="Cavolini" panose="03000502040302020204" pitchFamily="66" charset="0"/>
              <a:cs typeface="Cavolini" panose="03000502040302020204" pitchFamily="66" charset="0"/>
            </a:endParaRPr>
          </a:p>
          <a:p>
            <a:pPr marL="457200" indent="-457200">
              <a:buAutoNum type="arabicPeriod"/>
            </a:pPr>
            <a:r>
              <a:rPr lang="en-GB" sz="2800" b="1" dirty="0">
                <a:ln>
                  <a:solidFill>
                    <a:schemeClr val="tx1"/>
                  </a:solidFill>
                </a:ln>
                <a:latin typeface="Cavolini" panose="03000502040302020204" pitchFamily="66" charset="0"/>
                <a:cs typeface="Cavolini" panose="03000502040302020204" pitchFamily="66" charset="0"/>
              </a:rPr>
              <a:t>How does baptism show a person’s belief in God?</a:t>
            </a:r>
          </a:p>
        </p:txBody>
      </p:sp>
    </p:spTree>
    <p:extLst>
      <p:ext uri="{BB962C8B-B14F-4D97-AF65-F5344CB8AC3E}">
        <p14:creationId xmlns:p14="http://schemas.microsoft.com/office/powerpoint/2010/main" val="344001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23AE9-A86F-EBD5-1739-C7E16F5FE3D8}"/>
              </a:ext>
            </a:extLst>
          </p:cNvPr>
          <p:cNvSpPr/>
          <p:nvPr/>
        </p:nvSpPr>
        <p:spPr>
          <a:xfrm>
            <a:off x="1342110" y="44624"/>
            <a:ext cx="9643986" cy="707886"/>
          </a:xfrm>
          <a:prstGeom prst="rect">
            <a:avLst/>
          </a:prstGeom>
          <a:noFill/>
        </p:spPr>
        <p:txBody>
          <a:bodyPr wrap="none" lIns="91440" tIns="45720" rIns="91440" bIns="45720">
            <a:spAutoFit/>
          </a:bodyPr>
          <a:lstStyle/>
          <a:p>
            <a:pPr algn="ctr"/>
            <a:r>
              <a:rPr lang="en-US" sz="4000" b="1" dirty="0">
                <a:ln w="10160">
                  <a:solidFill>
                    <a:schemeClr val="tx1"/>
                  </a:solidFill>
                  <a:prstDash val="solid"/>
                </a:ln>
                <a:solidFill>
                  <a:srgbClr val="66FFFF"/>
                </a:solidFill>
                <a:effectLst>
                  <a:outerShdw blurRad="38100" dist="22860" dir="5400000" algn="tl" rotWithShape="0">
                    <a:srgbClr val="000000">
                      <a:alpha val="30000"/>
                    </a:srgbClr>
                  </a:outerShdw>
                </a:effectLst>
                <a:latin typeface="Eras Demi ITC" panose="020B0805030504020804" pitchFamily="34" charset="0"/>
                <a:cs typeface="Biome" panose="020B0503030204020804" pitchFamily="34" charset="0"/>
              </a:rPr>
              <a:t>How does belief in God affect People?  </a:t>
            </a:r>
            <a:endParaRPr lang="en-US" sz="4000" b="1" cap="none" spc="0" dirty="0">
              <a:ln w="10160">
                <a:solidFill>
                  <a:schemeClr val="tx1"/>
                </a:solidFill>
                <a:prstDash val="solid"/>
              </a:ln>
              <a:solidFill>
                <a:srgbClr val="66FFFF"/>
              </a:solidFill>
              <a:effectLst>
                <a:outerShdw blurRad="38100" dist="22860" dir="5400000" algn="tl" rotWithShape="0">
                  <a:srgbClr val="000000">
                    <a:alpha val="30000"/>
                  </a:srgbClr>
                </a:outerShdw>
              </a:effectLst>
              <a:latin typeface="Eras Demi ITC" panose="020B0805030504020804" pitchFamily="34" charset="0"/>
              <a:cs typeface="Biome" panose="020B0503030204020804" pitchFamily="34" charset="0"/>
            </a:endParaRPr>
          </a:p>
        </p:txBody>
      </p:sp>
      <p:pic>
        <p:nvPicPr>
          <p:cNvPr id="11" name="Picture 10">
            <a:extLst>
              <a:ext uri="{FF2B5EF4-FFF2-40B4-BE49-F238E27FC236}">
                <a16:creationId xmlns:a16="http://schemas.microsoft.com/office/drawing/2014/main" id="{365FB5FC-13E9-41EB-AF7D-6359110DA9E2}"/>
              </a:ext>
            </a:extLst>
          </p:cNvPr>
          <p:cNvPicPr>
            <a:picLocks noChangeAspect="1"/>
          </p:cNvPicPr>
          <p:nvPr/>
        </p:nvPicPr>
        <p:blipFill>
          <a:blip r:embed="rId2"/>
          <a:stretch>
            <a:fillRect/>
          </a:stretch>
        </p:blipFill>
        <p:spPr>
          <a:xfrm>
            <a:off x="7371754" y="4509120"/>
            <a:ext cx="4799590" cy="2333257"/>
          </a:xfrm>
          <a:prstGeom prst="rect">
            <a:avLst/>
          </a:prstGeom>
        </p:spPr>
      </p:pic>
      <p:sp>
        <p:nvSpPr>
          <p:cNvPr id="12" name="TextBox 11">
            <a:extLst>
              <a:ext uri="{FF2B5EF4-FFF2-40B4-BE49-F238E27FC236}">
                <a16:creationId xmlns:a16="http://schemas.microsoft.com/office/drawing/2014/main" id="{709834F3-1C17-41B9-9F84-575676FEECE0}"/>
              </a:ext>
            </a:extLst>
          </p:cNvPr>
          <p:cNvSpPr txBox="1"/>
          <p:nvPr/>
        </p:nvSpPr>
        <p:spPr>
          <a:xfrm>
            <a:off x="85911" y="824800"/>
            <a:ext cx="12062577" cy="5124480"/>
          </a:xfrm>
          <a:prstGeom prst="rect">
            <a:avLst/>
          </a:prstGeom>
          <a:noFill/>
        </p:spPr>
        <p:txBody>
          <a:bodyPr wrap="square">
            <a:spAutoFit/>
          </a:bodyPr>
          <a:lstStyle/>
          <a:p>
            <a:endParaRPr lang="en-GB" sz="800" b="1" dirty="0">
              <a:ln>
                <a:solidFill>
                  <a:schemeClr val="tx1"/>
                </a:solidFill>
              </a:ln>
              <a:latin typeface="Cavolini" panose="03000502040302020204" pitchFamily="66" charset="0"/>
              <a:cs typeface="Cavolini" panose="03000502040302020204" pitchFamily="66" charset="0"/>
            </a:endParaRPr>
          </a:p>
          <a:p>
            <a:r>
              <a:rPr lang="en-GB" sz="2700" b="1" dirty="0">
                <a:ln>
                  <a:solidFill>
                    <a:schemeClr val="tx1"/>
                  </a:solidFill>
                </a:ln>
                <a:solidFill>
                  <a:srgbClr val="66FFFF"/>
                </a:solidFill>
                <a:latin typeface="Cavolini" panose="03000502040302020204" pitchFamily="66" charset="0"/>
                <a:cs typeface="Cavolini" panose="03000502040302020204" pitchFamily="66" charset="0"/>
              </a:rPr>
              <a:t>Infant or Believer’s Baptism?</a:t>
            </a:r>
          </a:p>
          <a:p>
            <a:endParaRPr lang="en-GB" sz="600" b="1" dirty="0">
              <a:ln>
                <a:solidFill>
                  <a:schemeClr val="tx1"/>
                </a:solidFill>
              </a:ln>
              <a:latin typeface="Cavolini" panose="03000502040302020204" pitchFamily="66" charset="0"/>
              <a:cs typeface="Cavolini" panose="03000502040302020204" pitchFamily="66" charset="0"/>
            </a:endParaRPr>
          </a:p>
          <a:p>
            <a:r>
              <a:rPr lang="en-GB" sz="2600" b="1" dirty="0">
                <a:ln>
                  <a:solidFill>
                    <a:schemeClr val="tx1"/>
                  </a:solidFill>
                </a:ln>
                <a:latin typeface="Cavolini" panose="03000502040302020204" pitchFamily="66" charset="0"/>
                <a:cs typeface="Cavolini" panose="03000502040302020204" pitchFamily="66" charset="0"/>
              </a:rPr>
              <a:t>Some Christians believe we are all descended from Adam who committed the Original Sin of disobeying God. They therefore believe that humans are born with the tendency to sin. The water symbolically washes this sin away. Catholics believe this is important because if a child dies before baptism it won’t go to heaven.</a:t>
            </a:r>
          </a:p>
          <a:p>
            <a:r>
              <a:rPr lang="en-GB" sz="2600" b="1" dirty="0">
                <a:ln>
                  <a:solidFill>
                    <a:schemeClr val="tx1"/>
                  </a:solidFill>
                </a:ln>
                <a:latin typeface="Cavolini" panose="03000502040302020204" pitchFamily="66" charset="0"/>
                <a:cs typeface="Cavolini" panose="03000502040302020204" pitchFamily="66" charset="0"/>
              </a:rPr>
              <a:t>Believer’s baptism happens when a person is old enough to understand the meaning of baptism and being a Christian. </a:t>
            </a:r>
          </a:p>
          <a:p>
            <a:r>
              <a:rPr lang="en-GB" sz="2600" b="1" dirty="0">
                <a:ln>
                  <a:solidFill>
                    <a:schemeClr val="tx1"/>
                  </a:solidFill>
                </a:ln>
                <a:latin typeface="Cavolini" panose="03000502040302020204" pitchFamily="66" charset="0"/>
                <a:cs typeface="Cavolini" panose="03000502040302020204" pitchFamily="66" charset="0"/>
              </a:rPr>
              <a:t>They are fully immersed in the water which symbolises </a:t>
            </a:r>
          </a:p>
          <a:p>
            <a:r>
              <a:rPr lang="en-GB" sz="2600" b="1" dirty="0">
                <a:ln>
                  <a:solidFill>
                    <a:schemeClr val="tx1"/>
                  </a:solidFill>
                </a:ln>
                <a:latin typeface="Cavolini" panose="03000502040302020204" pitchFamily="66" charset="0"/>
                <a:cs typeface="Cavolini" panose="03000502040302020204" pitchFamily="66" charset="0"/>
              </a:rPr>
              <a:t>all their sins are ‘washed away’ so they can </a:t>
            </a:r>
          </a:p>
          <a:p>
            <a:r>
              <a:rPr lang="en-GB" sz="2600" b="1" dirty="0">
                <a:ln>
                  <a:solidFill>
                    <a:schemeClr val="tx1"/>
                  </a:solidFill>
                </a:ln>
                <a:latin typeface="Cavolini" panose="03000502040302020204" pitchFamily="66" charset="0"/>
                <a:cs typeface="Cavolini" panose="03000502040302020204" pitchFamily="66" charset="0"/>
              </a:rPr>
              <a:t>make a fresh start as a Christian. </a:t>
            </a:r>
          </a:p>
        </p:txBody>
      </p:sp>
    </p:spTree>
    <p:extLst>
      <p:ext uri="{BB962C8B-B14F-4D97-AF65-F5344CB8AC3E}">
        <p14:creationId xmlns:p14="http://schemas.microsoft.com/office/powerpoint/2010/main" val="268156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4E8507-3C31-0E07-CE98-B407F83432BD}"/>
              </a:ext>
            </a:extLst>
          </p:cNvPr>
          <p:cNvSpPr/>
          <p:nvPr/>
        </p:nvSpPr>
        <p:spPr>
          <a:xfrm>
            <a:off x="401148" y="293747"/>
            <a:ext cx="11525912" cy="830997"/>
          </a:xfrm>
          <a:prstGeom prst="rect">
            <a:avLst/>
          </a:prstGeom>
          <a:noFill/>
        </p:spPr>
        <p:txBody>
          <a:bodyPr wrap="none" lIns="91440" tIns="45720" rIns="91440" bIns="45720">
            <a:spAutoFit/>
          </a:bodyPr>
          <a:lstStyle/>
          <a:p>
            <a:pPr algn="ctr"/>
            <a:r>
              <a:rPr lang="en-US" sz="4800" b="1" dirty="0">
                <a:ln w="10160">
                  <a:solidFill>
                    <a:schemeClr val="tx1"/>
                  </a:solidFill>
                  <a:prstDash val="solid"/>
                </a:ln>
                <a:solidFill>
                  <a:srgbClr val="66FFFF"/>
                </a:solidFill>
                <a:effectLst>
                  <a:outerShdw blurRad="38100" dist="22860" dir="5400000" algn="tl" rotWithShape="0">
                    <a:srgbClr val="000000">
                      <a:alpha val="30000"/>
                    </a:srgbClr>
                  </a:outerShdw>
                </a:effectLst>
                <a:latin typeface="Eras Demi ITC" panose="020B0805030504020804" pitchFamily="34" charset="0"/>
                <a:cs typeface="Biome" panose="020B0503030204020804" pitchFamily="34" charset="0"/>
              </a:rPr>
              <a:t>How does belief in God affect People?  </a:t>
            </a:r>
            <a:endParaRPr lang="en-US" sz="4800" b="1" cap="none" spc="0" dirty="0">
              <a:ln w="10160">
                <a:solidFill>
                  <a:schemeClr val="tx1"/>
                </a:solidFill>
                <a:prstDash val="solid"/>
              </a:ln>
              <a:solidFill>
                <a:srgbClr val="66FFFF"/>
              </a:solidFill>
              <a:effectLst>
                <a:outerShdw blurRad="38100" dist="22860" dir="5400000" algn="tl" rotWithShape="0">
                  <a:srgbClr val="000000">
                    <a:alpha val="30000"/>
                  </a:srgbClr>
                </a:outerShdw>
              </a:effectLst>
              <a:latin typeface="Eras Demi ITC" panose="020B0805030504020804" pitchFamily="34" charset="0"/>
              <a:cs typeface="Biome" panose="020B0503030204020804" pitchFamily="34" charset="0"/>
            </a:endParaRPr>
          </a:p>
        </p:txBody>
      </p:sp>
      <p:pic>
        <p:nvPicPr>
          <p:cNvPr id="6" name="Picture 5">
            <a:extLst>
              <a:ext uri="{FF2B5EF4-FFF2-40B4-BE49-F238E27FC236}">
                <a16:creationId xmlns:a16="http://schemas.microsoft.com/office/drawing/2014/main" id="{82C68D9A-0B83-3F62-8285-9C71ABD854A1}"/>
              </a:ext>
            </a:extLst>
          </p:cNvPr>
          <p:cNvPicPr>
            <a:picLocks noChangeAspect="1"/>
          </p:cNvPicPr>
          <p:nvPr/>
        </p:nvPicPr>
        <p:blipFill>
          <a:blip r:embed="rId2"/>
          <a:stretch>
            <a:fillRect/>
          </a:stretch>
        </p:blipFill>
        <p:spPr>
          <a:xfrm>
            <a:off x="10134811" y="5377444"/>
            <a:ext cx="1722555" cy="1291916"/>
          </a:xfrm>
          <a:prstGeom prst="rect">
            <a:avLst/>
          </a:prstGeom>
        </p:spPr>
      </p:pic>
      <p:pic>
        <p:nvPicPr>
          <p:cNvPr id="7" name="Picture 6">
            <a:extLst>
              <a:ext uri="{FF2B5EF4-FFF2-40B4-BE49-F238E27FC236}">
                <a16:creationId xmlns:a16="http://schemas.microsoft.com/office/drawing/2014/main" id="{533A78A0-1CC2-7BDC-A490-98AC07597076}"/>
              </a:ext>
            </a:extLst>
          </p:cNvPr>
          <p:cNvPicPr>
            <a:picLocks noChangeAspect="1"/>
          </p:cNvPicPr>
          <p:nvPr/>
        </p:nvPicPr>
        <p:blipFill>
          <a:blip r:embed="rId2"/>
          <a:stretch>
            <a:fillRect/>
          </a:stretch>
        </p:blipFill>
        <p:spPr>
          <a:xfrm flipH="1">
            <a:off x="333772" y="5371931"/>
            <a:ext cx="1729906" cy="1297429"/>
          </a:xfrm>
          <a:prstGeom prst="rect">
            <a:avLst/>
          </a:prstGeom>
        </p:spPr>
      </p:pic>
      <p:sp>
        <p:nvSpPr>
          <p:cNvPr id="8" name="TextBox 7">
            <a:extLst>
              <a:ext uri="{FF2B5EF4-FFF2-40B4-BE49-F238E27FC236}">
                <a16:creationId xmlns:a16="http://schemas.microsoft.com/office/drawing/2014/main" id="{2AD3272D-ED71-4A15-BC3A-BBAABB13881E}"/>
              </a:ext>
            </a:extLst>
          </p:cNvPr>
          <p:cNvSpPr txBox="1"/>
          <p:nvPr/>
        </p:nvSpPr>
        <p:spPr>
          <a:xfrm>
            <a:off x="761410" y="1479555"/>
            <a:ext cx="10805388" cy="1877437"/>
          </a:xfrm>
          <a:prstGeom prst="rect">
            <a:avLst/>
          </a:prstGeom>
          <a:noFill/>
        </p:spPr>
        <p:txBody>
          <a:bodyPr wrap="square">
            <a:spAutoFit/>
          </a:bodyPr>
          <a:lstStyle/>
          <a:p>
            <a:pPr algn="ctr"/>
            <a:endParaRPr lang="en-GB" sz="1000" b="1" dirty="0">
              <a:ln>
                <a:solidFill>
                  <a:schemeClr val="tx1"/>
                </a:solidFill>
              </a:ln>
              <a:latin typeface="Cavolini" panose="03000502040302020204" pitchFamily="66" charset="0"/>
              <a:cs typeface="Cavolini" panose="03000502040302020204" pitchFamily="66" charset="0"/>
            </a:endParaRPr>
          </a:p>
          <a:p>
            <a:pPr algn="ctr"/>
            <a:r>
              <a:rPr lang="en-GB" sz="3200" b="1" dirty="0">
                <a:ln>
                  <a:solidFill>
                    <a:schemeClr val="tx1"/>
                  </a:solidFill>
                </a:ln>
                <a:solidFill>
                  <a:srgbClr val="66FFFF"/>
                </a:solidFill>
                <a:latin typeface="Cavolini" panose="03000502040302020204" pitchFamily="66" charset="0"/>
                <a:cs typeface="Cavolini" panose="03000502040302020204" pitchFamily="66" charset="0"/>
              </a:rPr>
              <a:t>Infant or Believer’s Baptism?</a:t>
            </a:r>
          </a:p>
          <a:p>
            <a:pPr algn="ctr"/>
            <a:endParaRPr lang="en-GB" sz="800" b="1" dirty="0">
              <a:ln>
                <a:solidFill>
                  <a:schemeClr val="tx1"/>
                </a:solidFill>
              </a:ln>
              <a:solidFill>
                <a:srgbClr val="66FFFF"/>
              </a:solidFill>
              <a:latin typeface="Cavolini" panose="03000502040302020204" pitchFamily="66" charset="0"/>
              <a:cs typeface="Cavolini" panose="03000502040302020204" pitchFamily="66" charset="0"/>
            </a:endParaRPr>
          </a:p>
          <a:p>
            <a:pPr algn="ctr"/>
            <a:r>
              <a:rPr lang="en-GB" sz="2800" b="1" dirty="0">
                <a:ln>
                  <a:solidFill>
                    <a:schemeClr val="tx1"/>
                  </a:solidFill>
                </a:ln>
                <a:latin typeface="Cavolini" panose="03000502040302020204" pitchFamily="66" charset="0"/>
                <a:cs typeface="Cavolini" panose="03000502040302020204" pitchFamily="66" charset="0"/>
              </a:rPr>
              <a:t>Give 3 reasons some people choose infant baptism and 3 reasons why some people choose believer’s baptism</a:t>
            </a:r>
          </a:p>
          <a:p>
            <a:pPr algn="ctr"/>
            <a:endParaRPr lang="en-GB" sz="800" b="1" dirty="0">
              <a:ln>
                <a:solidFill>
                  <a:schemeClr val="tx1"/>
                </a:solidFill>
              </a:ln>
              <a:latin typeface="Cavolini" panose="03000502040302020204" pitchFamily="66" charset="0"/>
              <a:cs typeface="Cavolini" panose="03000502040302020204" pitchFamily="66" charset="0"/>
            </a:endParaRPr>
          </a:p>
        </p:txBody>
      </p:sp>
      <p:graphicFrame>
        <p:nvGraphicFramePr>
          <p:cNvPr id="3" name="Table 2">
            <a:extLst>
              <a:ext uri="{FF2B5EF4-FFF2-40B4-BE49-F238E27FC236}">
                <a16:creationId xmlns:a16="http://schemas.microsoft.com/office/drawing/2014/main" id="{21234C8D-2728-434F-A3E0-662DF1AEBFB6}"/>
              </a:ext>
            </a:extLst>
          </p:cNvPr>
          <p:cNvGraphicFramePr>
            <a:graphicFrameLocks noGrp="1"/>
          </p:cNvGraphicFramePr>
          <p:nvPr>
            <p:extLst>
              <p:ext uri="{D42A27DB-BD31-4B8C-83A1-F6EECF244321}">
                <p14:modId xmlns:p14="http://schemas.microsoft.com/office/powerpoint/2010/main" val="4038417205"/>
              </p:ext>
            </p:extLst>
          </p:nvPr>
        </p:nvGraphicFramePr>
        <p:xfrm>
          <a:off x="1973551" y="3321804"/>
          <a:ext cx="8241722" cy="2072640"/>
        </p:xfrm>
        <a:graphic>
          <a:graphicData uri="http://schemas.openxmlformats.org/drawingml/2006/table">
            <a:tbl>
              <a:tblPr firstRow="1" bandRow="1">
                <a:tableStyleId>{93296810-A885-4BE3-A3E7-6D5BEEA58F35}</a:tableStyleId>
              </a:tblPr>
              <a:tblGrid>
                <a:gridCol w="392850">
                  <a:extLst>
                    <a:ext uri="{9D8B030D-6E8A-4147-A177-3AD203B41FA5}">
                      <a16:colId xmlns:a16="http://schemas.microsoft.com/office/drawing/2014/main" val="2851571283"/>
                    </a:ext>
                  </a:extLst>
                </a:gridCol>
                <a:gridCol w="3670092">
                  <a:extLst>
                    <a:ext uri="{9D8B030D-6E8A-4147-A177-3AD203B41FA5}">
                      <a16:colId xmlns:a16="http://schemas.microsoft.com/office/drawing/2014/main" val="478448989"/>
                    </a:ext>
                  </a:extLst>
                </a:gridCol>
                <a:gridCol w="434364">
                  <a:extLst>
                    <a:ext uri="{9D8B030D-6E8A-4147-A177-3AD203B41FA5}">
                      <a16:colId xmlns:a16="http://schemas.microsoft.com/office/drawing/2014/main" val="916186287"/>
                    </a:ext>
                  </a:extLst>
                </a:gridCol>
                <a:gridCol w="3744416">
                  <a:extLst>
                    <a:ext uri="{9D8B030D-6E8A-4147-A177-3AD203B41FA5}">
                      <a16:colId xmlns:a16="http://schemas.microsoft.com/office/drawing/2014/main" val="666193712"/>
                    </a:ext>
                  </a:extLst>
                </a:gridCol>
              </a:tblGrid>
              <a:tr h="370840">
                <a:tc>
                  <a:txBody>
                    <a:bodyPr/>
                    <a:lstStyle/>
                    <a:p>
                      <a:endParaRPr lang="en-GB" sz="2800" dirty="0">
                        <a:solidFill>
                          <a:schemeClr val="accent6">
                            <a:lumMod val="50000"/>
                          </a:schemeClr>
                        </a:solidFill>
                        <a:latin typeface="Adobe Gothic Std B" panose="020B0800000000000000" pitchFamily="34" charset="-128"/>
                        <a:ea typeface="Adobe Gothic Std B" panose="020B0800000000000000" pitchFamily="34" charset="-128"/>
                      </a:endParaRPr>
                    </a:p>
                  </a:txBody>
                  <a:tcPr/>
                </a:tc>
                <a:tc>
                  <a:txBody>
                    <a:bodyPr/>
                    <a:lstStyle/>
                    <a:p>
                      <a:r>
                        <a:rPr lang="en-GB" sz="2800" dirty="0">
                          <a:solidFill>
                            <a:srgbClr val="045072"/>
                          </a:solidFill>
                          <a:latin typeface="Cavolini" panose="03000502040302020204" pitchFamily="66" charset="0"/>
                          <a:ea typeface="Adobe Gothic Std B" panose="020B0800000000000000" pitchFamily="34" charset="-128"/>
                          <a:cs typeface="Cavolini" panose="03000502040302020204" pitchFamily="66" charset="0"/>
                        </a:rPr>
                        <a:t>Infant Baptism</a:t>
                      </a:r>
                    </a:p>
                  </a:txBody>
                  <a:tcPr/>
                </a:tc>
                <a:tc>
                  <a:txBody>
                    <a:bodyPr/>
                    <a:lstStyle/>
                    <a:p>
                      <a:endParaRPr lang="en-GB" sz="2800" dirty="0">
                        <a:solidFill>
                          <a:srgbClr val="045072"/>
                        </a:solidFill>
                        <a:latin typeface="Cavolini" panose="03000502040302020204" pitchFamily="66" charset="0"/>
                        <a:ea typeface="Adobe Gothic Std B" panose="020B0800000000000000" pitchFamily="34" charset="-128"/>
                        <a:cs typeface="Cavolini" panose="03000502040302020204" pitchFamily="66" charset="0"/>
                      </a:endParaRPr>
                    </a:p>
                  </a:txBody>
                  <a:tcPr/>
                </a:tc>
                <a:tc>
                  <a:txBody>
                    <a:bodyPr/>
                    <a:lstStyle/>
                    <a:p>
                      <a:r>
                        <a:rPr lang="en-GB" sz="2800" dirty="0">
                          <a:solidFill>
                            <a:srgbClr val="045072"/>
                          </a:solidFill>
                          <a:latin typeface="Cavolini" panose="03000502040302020204" pitchFamily="66" charset="0"/>
                          <a:ea typeface="Adobe Gothic Std B" panose="020B0800000000000000" pitchFamily="34" charset="-128"/>
                          <a:cs typeface="Cavolini" panose="03000502040302020204" pitchFamily="66" charset="0"/>
                        </a:rPr>
                        <a:t>Believer’s Baptism</a:t>
                      </a:r>
                    </a:p>
                  </a:txBody>
                  <a:tcPr/>
                </a:tc>
                <a:extLst>
                  <a:ext uri="{0D108BD9-81ED-4DB2-BD59-A6C34878D82A}">
                    <a16:rowId xmlns:a16="http://schemas.microsoft.com/office/drawing/2014/main" val="3233827348"/>
                  </a:ext>
                </a:extLst>
              </a:tr>
              <a:tr h="370840">
                <a:tc>
                  <a:txBody>
                    <a:bodyPr/>
                    <a:lstStyle/>
                    <a:p>
                      <a:r>
                        <a:rPr lang="en-GB" sz="2800" dirty="0">
                          <a:solidFill>
                            <a:schemeClr val="accent6">
                              <a:lumMod val="50000"/>
                            </a:schemeClr>
                          </a:solidFill>
                          <a:latin typeface="Adobe Gothic Std B" panose="020B0800000000000000" pitchFamily="34" charset="-128"/>
                          <a:ea typeface="Adobe Gothic Std B" panose="020B0800000000000000" pitchFamily="34" charset="-128"/>
                        </a:rPr>
                        <a:t>1</a:t>
                      </a:r>
                    </a:p>
                  </a:txBody>
                  <a:tcPr/>
                </a:tc>
                <a:tc>
                  <a:txBody>
                    <a:bodyPr/>
                    <a:lstStyle/>
                    <a:p>
                      <a:endParaRPr lang="en-GB" sz="2800" dirty="0">
                        <a:solidFill>
                          <a:schemeClr val="accent6">
                            <a:lumMod val="50000"/>
                          </a:schemeClr>
                        </a:solidFill>
                        <a:latin typeface="Adobe Gothic Std B" panose="020B0800000000000000" pitchFamily="34" charset="-128"/>
                        <a:ea typeface="Adobe Gothic Std B" panose="020B0800000000000000" pitchFamily="34" charset="-128"/>
                      </a:endParaRPr>
                    </a:p>
                  </a:txBody>
                  <a:tcPr/>
                </a:tc>
                <a:tc>
                  <a:txBody>
                    <a:bodyPr/>
                    <a:lstStyle/>
                    <a:p>
                      <a:r>
                        <a:rPr lang="en-GB" sz="2800" dirty="0">
                          <a:solidFill>
                            <a:schemeClr val="accent6">
                              <a:lumMod val="50000"/>
                            </a:schemeClr>
                          </a:solidFill>
                          <a:latin typeface="Adobe Gothic Std B" panose="020B0800000000000000" pitchFamily="34" charset="-128"/>
                          <a:ea typeface="Adobe Gothic Std B" panose="020B0800000000000000" pitchFamily="34" charset="-128"/>
                        </a:rPr>
                        <a:t>1</a:t>
                      </a:r>
                    </a:p>
                  </a:txBody>
                  <a:tcPr/>
                </a:tc>
                <a:tc>
                  <a:txBody>
                    <a:bodyPr/>
                    <a:lstStyle/>
                    <a:p>
                      <a:endParaRPr lang="en-GB" sz="2800" dirty="0">
                        <a:solidFill>
                          <a:schemeClr val="accent6">
                            <a:lumMod val="50000"/>
                          </a:schemeClr>
                        </a:solidFill>
                        <a:latin typeface="Adobe Gothic Std B" panose="020B0800000000000000" pitchFamily="34" charset="-128"/>
                        <a:ea typeface="Adobe Gothic Std B" panose="020B0800000000000000" pitchFamily="34" charset="-128"/>
                      </a:endParaRPr>
                    </a:p>
                  </a:txBody>
                  <a:tcPr/>
                </a:tc>
                <a:extLst>
                  <a:ext uri="{0D108BD9-81ED-4DB2-BD59-A6C34878D82A}">
                    <a16:rowId xmlns:a16="http://schemas.microsoft.com/office/drawing/2014/main" val="1726888562"/>
                  </a:ext>
                </a:extLst>
              </a:tr>
              <a:tr h="370840">
                <a:tc>
                  <a:txBody>
                    <a:bodyPr/>
                    <a:lstStyle/>
                    <a:p>
                      <a:r>
                        <a:rPr lang="en-GB" sz="2800" dirty="0">
                          <a:solidFill>
                            <a:schemeClr val="accent6">
                              <a:lumMod val="50000"/>
                            </a:schemeClr>
                          </a:solidFill>
                          <a:latin typeface="Adobe Gothic Std B" panose="020B0800000000000000" pitchFamily="34" charset="-128"/>
                          <a:ea typeface="Adobe Gothic Std B" panose="020B0800000000000000" pitchFamily="34" charset="-128"/>
                        </a:rPr>
                        <a:t>2</a:t>
                      </a:r>
                    </a:p>
                  </a:txBody>
                  <a:tcPr/>
                </a:tc>
                <a:tc>
                  <a:txBody>
                    <a:bodyPr/>
                    <a:lstStyle/>
                    <a:p>
                      <a:endParaRPr lang="en-GB" sz="2800">
                        <a:solidFill>
                          <a:schemeClr val="accent6">
                            <a:lumMod val="50000"/>
                          </a:schemeClr>
                        </a:solidFill>
                        <a:latin typeface="Adobe Gothic Std B" panose="020B0800000000000000" pitchFamily="34" charset="-128"/>
                        <a:ea typeface="Adobe Gothic Std B" panose="020B0800000000000000" pitchFamily="34" charset="-128"/>
                      </a:endParaRPr>
                    </a:p>
                  </a:txBody>
                  <a:tcPr/>
                </a:tc>
                <a:tc>
                  <a:txBody>
                    <a:bodyPr/>
                    <a:lstStyle/>
                    <a:p>
                      <a:r>
                        <a:rPr lang="en-GB" sz="2800" dirty="0">
                          <a:solidFill>
                            <a:schemeClr val="accent6">
                              <a:lumMod val="50000"/>
                            </a:schemeClr>
                          </a:solidFill>
                          <a:latin typeface="Adobe Gothic Std B" panose="020B0800000000000000" pitchFamily="34" charset="-128"/>
                          <a:ea typeface="Adobe Gothic Std B" panose="020B0800000000000000" pitchFamily="34" charset="-128"/>
                        </a:rPr>
                        <a:t>2</a:t>
                      </a:r>
                    </a:p>
                  </a:txBody>
                  <a:tcPr/>
                </a:tc>
                <a:tc>
                  <a:txBody>
                    <a:bodyPr/>
                    <a:lstStyle/>
                    <a:p>
                      <a:endParaRPr lang="en-GB" sz="2800" dirty="0">
                        <a:solidFill>
                          <a:schemeClr val="accent6">
                            <a:lumMod val="50000"/>
                          </a:schemeClr>
                        </a:solidFill>
                        <a:latin typeface="Adobe Gothic Std B" panose="020B0800000000000000" pitchFamily="34" charset="-128"/>
                        <a:ea typeface="Adobe Gothic Std B" panose="020B0800000000000000" pitchFamily="34" charset="-128"/>
                      </a:endParaRPr>
                    </a:p>
                  </a:txBody>
                  <a:tcPr/>
                </a:tc>
                <a:extLst>
                  <a:ext uri="{0D108BD9-81ED-4DB2-BD59-A6C34878D82A}">
                    <a16:rowId xmlns:a16="http://schemas.microsoft.com/office/drawing/2014/main" val="2281419935"/>
                  </a:ext>
                </a:extLst>
              </a:tr>
              <a:tr h="370840">
                <a:tc>
                  <a:txBody>
                    <a:bodyPr/>
                    <a:lstStyle/>
                    <a:p>
                      <a:r>
                        <a:rPr lang="en-GB" sz="2800" dirty="0">
                          <a:solidFill>
                            <a:schemeClr val="accent6">
                              <a:lumMod val="50000"/>
                            </a:schemeClr>
                          </a:solidFill>
                          <a:latin typeface="Adobe Gothic Std B" panose="020B0800000000000000" pitchFamily="34" charset="-128"/>
                          <a:ea typeface="Adobe Gothic Std B" panose="020B0800000000000000" pitchFamily="34" charset="-128"/>
                        </a:rPr>
                        <a:t>3</a:t>
                      </a:r>
                    </a:p>
                  </a:txBody>
                  <a:tcPr/>
                </a:tc>
                <a:tc>
                  <a:txBody>
                    <a:bodyPr/>
                    <a:lstStyle/>
                    <a:p>
                      <a:endParaRPr lang="en-GB" sz="2800">
                        <a:solidFill>
                          <a:schemeClr val="accent6">
                            <a:lumMod val="50000"/>
                          </a:schemeClr>
                        </a:solidFill>
                        <a:latin typeface="Adobe Gothic Std B" panose="020B0800000000000000" pitchFamily="34" charset="-128"/>
                        <a:ea typeface="Adobe Gothic Std B" panose="020B0800000000000000" pitchFamily="34" charset="-128"/>
                      </a:endParaRPr>
                    </a:p>
                  </a:txBody>
                  <a:tcPr/>
                </a:tc>
                <a:tc>
                  <a:txBody>
                    <a:bodyPr/>
                    <a:lstStyle/>
                    <a:p>
                      <a:r>
                        <a:rPr lang="en-GB" sz="2800" dirty="0">
                          <a:solidFill>
                            <a:schemeClr val="accent6">
                              <a:lumMod val="50000"/>
                            </a:schemeClr>
                          </a:solidFill>
                          <a:latin typeface="Adobe Gothic Std B" panose="020B0800000000000000" pitchFamily="34" charset="-128"/>
                          <a:ea typeface="Adobe Gothic Std B" panose="020B0800000000000000" pitchFamily="34" charset="-128"/>
                        </a:rPr>
                        <a:t>3</a:t>
                      </a:r>
                    </a:p>
                  </a:txBody>
                  <a:tcPr/>
                </a:tc>
                <a:tc>
                  <a:txBody>
                    <a:bodyPr/>
                    <a:lstStyle/>
                    <a:p>
                      <a:endParaRPr lang="en-GB" sz="2800" dirty="0">
                        <a:solidFill>
                          <a:schemeClr val="accent6">
                            <a:lumMod val="50000"/>
                          </a:schemeClr>
                        </a:solidFill>
                        <a:latin typeface="Adobe Gothic Std B" panose="020B0800000000000000" pitchFamily="34" charset="-128"/>
                        <a:ea typeface="Adobe Gothic Std B" panose="020B0800000000000000" pitchFamily="34" charset="-128"/>
                      </a:endParaRPr>
                    </a:p>
                  </a:txBody>
                  <a:tcPr/>
                </a:tc>
                <a:extLst>
                  <a:ext uri="{0D108BD9-81ED-4DB2-BD59-A6C34878D82A}">
                    <a16:rowId xmlns:a16="http://schemas.microsoft.com/office/drawing/2014/main" val="767492757"/>
                  </a:ext>
                </a:extLst>
              </a:tr>
            </a:tbl>
          </a:graphicData>
        </a:graphic>
      </p:graphicFrame>
    </p:spTree>
    <p:extLst>
      <p:ext uri="{BB962C8B-B14F-4D97-AF65-F5344CB8AC3E}">
        <p14:creationId xmlns:p14="http://schemas.microsoft.com/office/powerpoint/2010/main" val="358116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4E8507-3C31-0E07-CE98-B407F83432BD}"/>
              </a:ext>
            </a:extLst>
          </p:cNvPr>
          <p:cNvSpPr/>
          <p:nvPr/>
        </p:nvSpPr>
        <p:spPr>
          <a:xfrm>
            <a:off x="401148" y="293747"/>
            <a:ext cx="11525912" cy="830997"/>
          </a:xfrm>
          <a:prstGeom prst="rect">
            <a:avLst/>
          </a:prstGeom>
          <a:noFill/>
        </p:spPr>
        <p:txBody>
          <a:bodyPr wrap="none" lIns="91440" tIns="45720" rIns="91440" bIns="45720">
            <a:spAutoFit/>
          </a:bodyPr>
          <a:lstStyle/>
          <a:p>
            <a:pPr algn="ctr"/>
            <a:r>
              <a:rPr lang="en-US" sz="4800" b="1" dirty="0">
                <a:ln w="10160">
                  <a:solidFill>
                    <a:schemeClr val="tx1"/>
                  </a:solidFill>
                  <a:prstDash val="solid"/>
                </a:ln>
                <a:solidFill>
                  <a:srgbClr val="66FFFF"/>
                </a:solidFill>
                <a:effectLst>
                  <a:outerShdw blurRad="38100" dist="22860" dir="5400000" algn="tl" rotWithShape="0">
                    <a:srgbClr val="000000">
                      <a:alpha val="30000"/>
                    </a:srgbClr>
                  </a:outerShdw>
                </a:effectLst>
                <a:latin typeface="Eras Demi ITC" panose="020B0805030504020804" pitchFamily="34" charset="0"/>
                <a:cs typeface="Biome" panose="020B0503030204020804" pitchFamily="34" charset="0"/>
              </a:rPr>
              <a:t>How does belief in God affect People?  </a:t>
            </a:r>
            <a:endParaRPr lang="en-US" sz="4800" b="1" cap="none" spc="0" dirty="0">
              <a:ln w="10160">
                <a:solidFill>
                  <a:schemeClr val="tx1"/>
                </a:solidFill>
                <a:prstDash val="solid"/>
              </a:ln>
              <a:solidFill>
                <a:srgbClr val="66FFFF"/>
              </a:solidFill>
              <a:effectLst>
                <a:outerShdw blurRad="38100" dist="22860" dir="5400000" algn="tl" rotWithShape="0">
                  <a:srgbClr val="000000">
                    <a:alpha val="30000"/>
                  </a:srgbClr>
                </a:outerShdw>
              </a:effectLst>
              <a:latin typeface="Eras Demi ITC" panose="020B0805030504020804" pitchFamily="34" charset="0"/>
              <a:cs typeface="Biome" panose="020B0503030204020804" pitchFamily="34" charset="0"/>
            </a:endParaRPr>
          </a:p>
        </p:txBody>
      </p:sp>
      <p:sp>
        <p:nvSpPr>
          <p:cNvPr id="5" name="TextBox 4">
            <a:extLst>
              <a:ext uri="{FF2B5EF4-FFF2-40B4-BE49-F238E27FC236}">
                <a16:creationId xmlns:a16="http://schemas.microsoft.com/office/drawing/2014/main" id="{431DB8EB-7A30-AD02-DA66-7DAF2A52343C}"/>
              </a:ext>
            </a:extLst>
          </p:cNvPr>
          <p:cNvSpPr txBox="1"/>
          <p:nvPr/>
        </p:nvSpPr>
        <p:spPr>
          <a:xfrm>
            <a:off x="216022" y="1540817"/>
            <a:ext cx="11711038" cy="3754874"/>
          </a:xfrm>
          <a:prstGeom prst="rect">
            <a:avLst/>
          </a:prstGeom>
          <a:noFill/>
        </p:spPr>
        <p:txBody>
          <a:bodyPr wrap="square">
            <a:spAutoFit/>
          </a:bodyPr>
          <a:lstStyle/>
          <a:p>
            <a:r>
              <a:rPr lang="en-GB" sz="2800" b="1" u="sng" dirty="0">
                <a:ln>
                  <a:solidFill>
                    <a:schemeClr val="tx1"/>
                  </a:solidFill>
                </a:ln>
                <a:latin typeface="Cavolini" panose="03000502040302020204" pitchFamily="66" charset="0"/>
                <a:cs typeface="Cavolini" panose="03000502040302020204" pitchFamily="66" charset="0"/>
              </a:rPr>
              <a:t>And finally – thinking about the key question…</a:t>
            </a:r>
            <a:endParaRPr lang="en-GB" sz="700" b="1" dirty="0">
              <a:ln>
                <a:solidFill>
                  <a:schemeClr val="tx1"/>
                </a:solidFill>
              </a:ln>
              <a:latin typeface="Cavolini" panose="03000502040302020204" pitchFamily="66" charset="0"/>
              <a:cs typeface="Cavolini" panose="03000502040302020204" pitchFamily="66" charset="0"/>
            </a:endParaRPr>
          </a:p>
          <a:p>
            <a:endParaRPr lang="en-GB" sz="1000" b="1" dirty="0">
              <a:ln>
                <a:solidFill>
                  <a:schemeClr val="tx1"/>
                </a:solidFill>
              </a:ln>
              <a:latin typeface="Cavolini" panose="03000502040302020204" pitchFamily="66" charset="0"/>
              <a:cs typeface="Cavolini" panose="03000502040302020204" pitchFamily="66" charset="0"/>
            </a:endParaRPr>
          </a:p>
          <a:p>
            <a:r>
              <a:rPr lang="en-GB" sz="2800" b="1" dirty="0">
                <a:ln>
                  <a:solidFill>
                    <a:schemeClr val="tx1"/>
                  </a:solidFill>
                </a:ln>
                <a:latin typeface="Cavolini" panose="03000502040302020204" pitchFamily="66" charset="0"/>
                <a:cs typeface="Cavolini" panose="03000502040302020204" pitchFamily="66" charset="0"/>
              </a:rPr>
              <a:t>Choosing to be Baptised shows commitment to faith in God.</a:t>
            </a:r>
          </a:p>
          <a:p>
            <a:r>
              <a:rPr lang="en-GB" sz="200" b="1" dirty="0">
                <a:ln>
                  <a:solidFill>
                    <a:schemeClr val="tx1"/>
                  </a:solidFill>
                </a:ln>
                <a:latin typeface="Cavolini" panose="03000502040302020204" pitchFamily="66" charset="0"/>
                <a:cs typeface="Cavolini" panose="03000502040302020204" pitchFamily="66" charset="0"/>
              </a:rPr>
              <a:t> </a:t>
            </a:r>
          </a:p>
          <a:p>
            <a:endParaRPr lang="en-GB" sz="1400" b="1" dirty="0">
              <a:ln>
                <a:solidFill>
                  <a:schemeClr val="tx1"/>
                </a:solidFill>
              </a:ln>
              <a:latin typeface="Cavolini" panose="03000502040302020204" pitchFamily="66" charset="0"/>
              <a:cs typeface="Cavolini" panose="03000502040302020204" pitchFamily="66" charset="0"/>
            </a:endParaRPr>
          </a:p>
          <a:p>
            <a:r>
              <a:rPr lang="en-GB" sz="2800" b="1" dirty="0">
                <a:ln>
                  <a:solidFill>
                    <a:schemeClr val="tx1"/>
                  </a:solidFill>
                </a:ln>
                <a:solidFill>
                  <a:srgbClr val="66FFFF"/>
                </a:solidFill>
                <a:latin typeface="Cavolini" panose="03000502040302020204" pitchFamily="66" charset="0"/>
                <a:cs typeface="Cavolini" panose="03000502040302020204" pitchFamily="66" charset="0"/>
              </a:rPr>
              <a:t>Apart from Baptism, suggest at least three ways in which a Christian might express their belief in God.</a:t>
            </a:r>
          </a:p>
          <a:p>
            <a:endParaRPr lang="en-GB" sz="1200" b="1" dirty="0">
              <a:ln>
                <a:solidFill>
                  <a:schemeClr val="tx1"/>
                </a:solidFill>
              </a:ln>
              <a:solidFill>
                <a:srgbClr val="66FFFF"/>
              </a:solidFill>
              <a:latin typeface="Cavolini" panose="03000502040302020204" pitchFamily="66" charset="0"/>
              <a:cs typeface="Cavolini" panose="03000502040302020204" pitchFamily="66" charset="0"/>
            </a:endParaRPr>
          </a:p>
          <a:p>
            <a:r>
              <a:rPr lang="en-GB" sz="2800" b="1" dirty="0">
                <a:ln>
                  <a:solidFill>
                    <a:schemeClr val="tx1"/>
                  </a:solidFill>
                </a:ln>
                <a:solidFill>
                  <a:srgbClr val="66FFFF"/>
                </a:solidFill>
                <a:latin typeface="Cavolini" panose="03000502040302020204" pitchFamily="66" charset="0"/>
                <a:cs typeface="Cavolini" panose="03000502040302020204" pitchFamily="66" charset="0"/>
              </a:rPr>
              <a:t>How do you think a person’s life will change after deciding to be baptised? </a:t>
            </a:r>
          </a:p>
          <a:p>
            <a:endParaRPr lang="en-GB" sz="2800" b="1" dirty="0">
              <a:ln>
                <a:solidFill>
                  <a:schemeClr val="tx1"/>
                </a:solidFill>
              </a:ln>
              <a:solidFill>
                <a:srgbClr val="66FFFF"/>
              </a:solidFill>
              <a:latin typeface="Cavolini" panose="03000502040302020204" pitchFamily="66" charset="0"/>
              <a:cs typeface="Cavolini" panose="03000502040302020204" pitchFamily="66" charset="0"/>
            </a:endParaRPr>
          </a:p>
        </p:txBody>
      </p:sp>
      <p:pic>
        <p:nvPicPr>
          <p:cNvPr id="6" name="Picture 5">
            <a:extLst>
              <a:ext uri="{FF2B5EF4-FFF2-40B4-BE49-F238E27FC236}">
                <a16:creationId xmlns:a16="http://schemas.microsoft.com/office/drawing/2014/main" id="{82C68D9A-0B83-3F62-8285-9C71ABD854A1}"/>
              </a:ext>
            </a:extLst>
          </p:cNvPr>
          <p:cNvPicPr>
            <a:picLocks noChangeAspect="1"/>
          </p:cNvPicPr>
          <p:nvPr/>
        </p:nvPicPr>
        <p:blipFill>
          <a:blip r:embed="rId2"/>
          <a:stretch>
            <a:fillRect/>
          </a:stretch>
        </p:blipFill>
        <p:spPr>
          <a:xfrm>
            <a:off x="10134811" y="5377444"/>
            <a:ext cx="1722555" cy="1291916"/>
          </a:xfrm>
          <a:prstGeom prst="rect">
            <a:avLst/>
          </a:prstGeom>
        </p:spPr>
      </p:pic>
      <p:pic>
        <p:nvPicPr>
          <p:cNvPr id="7" name="Picture 6">
            <a:extLst>
              <a:ext uri="{FF2B5EF4-FFF2-40B4-BE49-F238E27FC236}">
                <a16:creationId xmlns:a16="http://schemas.microsoft.com/office/drawing/2014/main" id="{533A78A0-1CC2-7BDC-A490-98AC07597076}"/>
              </a:ext>
            </a:extLst>
          </p:cNvPr>
          <p:cNvPicPr>
            <a:picLocks noChangeAspect="1"/>
          </p:cNvPicPr>
          <p:nvPr/>
        </p:nvPicPr>
        <p:blipFill>
          <a:blip r:embed="rId2"/>
          <a:stretch>
            <a:fillRect/>
          </a:stretch>
        </p:blipFill>
        <p:spPr>
          <a:xfrm flipH="1">
            <a:off x="333772" y="5371931"/>
            <a:ext cx="1729906" cy="1297429"/>
          </a:xfrm>
          <a:prstGeom prst="rect">
            <a:avLst/>
          </a:prstGeom>
        </p:spPr>
      </p:pic>
    </p:spTree>
    <p:extLst>
      <p:ext uri="{BB962C8B-B14F-4D97-AF65-F5344CB8AC3E}">
        <p14:creationId xmlns:p14="http://schemas.microsoft.com/office/powerpoint/2010/main" val="188120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67D8DF-CE78-4F10-9D28-19EDF467FE80}"/>
              </a:ext>
            </a:extLst>
          </p:cNvPr>
          <p:cNvSpPr txBox="1"/>
          <p:nvPr/>
        </p:nvSpPr>
        <p:spPr>
          <a:xfrm>
            <a:off x="1592112" y="2359476"/>
            <a:ext cx="9004600" cy="2139047"/>
          </a:xfrm>
          <a:prstGeom prst="rect">
            <a:avLst/>
          </a:prstGeom>
          <a:solidFill>
            <a:schemeClr val="accent6">
              <a:lumMod val="20000"/>
              <a:lumOff val="80000"/>
            </a:schemeClr>
          </a:solidFill>
          <a:ln w="28575">
            <a:solidFill>
              <a:schemeClr val="accent6">
                <a:lumMod val="60000"/>
                <a:lumOff val="40000"/>
              </a:schemeClr>
            </a:solidFill>
          </a:ln>
        </p:spPr>
        <p:txBody>
          <a:bodyPr wrap="square" rtlCol="0">
            <a:spAutoFit/>
          </a:bodyPr>
          <a:lstStyle/>
          <a:p>
            <a:endParaRPr lang="en-GB" sz="800" b="1" u="sng" dirty="0">
              <a:solidFill>
                <a:srgbClr val="0070C0"/>
              </a:solidFill>
              <a:latin typeface="Candara" panose="020E0502030303020204" pitchFamily="34" charset="0"/>
            </a:endParaRPr>
          </a:p>
          <a:p>
            <a:r>
              <a:rPr lang="en-GB" sz="2800" b="1" u="sng" dirty="0">
                <a:solidFill>
                  <a:srgbClr val="0070C0"/>
                </a:solidFill>
                <a:latin typeface="Candara" panose="020E0502030303020204" pitchFamily="34" charset="0"/>
              </a:rPr>
              <a:t>And finally …</a:t>
            </a:r>
          </a:p>
          <a:p>
            <a:pPr marL="228600" indent="-228600">
              <a:buFont typeface="+mj-lt"/>
              <a:buAutoNum type="arabicPeriod"/>
            </a:pPr>
            <a:endParaRPr lang="en-GB" sz="500" b="1" dirty="0">
              <a:solidFill>
                <a:srgbClr val="0070C0"/>
              </a:solidFill>
              <a:latin typeface="Candara" panose="020E0502030303020204" pitchFamily="34" charset="0"/>
            </a:endParaRPr>
          </a:p>
          <a:p>
            <a:r>
              <a:rPr lang="en-GB" sz="2800" b="1" dirty="0">
                <a:solidFill>
                  <a:srgbClr val="0070C0"/>
                </a:solidFill>
                <a:latin typeface="Candara" panose="020E0502030303020204" pitchFamily="34" charset="0"/>
              </a:rPr>
              <a:t>In your topic booklet, at the front of your exercise books, note down at least two new things you now know and at least two new things you now understand.</a:t>
            </a:r>
          </a:p>
          <a:p>
            <a:r>
              <a:rPr lang="en-GB" sz="800" b="1" dirty="0">
                <a:solidFill>
                  <a:srgbClr val="0070C0"/>
                </a:solidFill>
                <a:latin typeface="Candara" panose="020E0502030303020204" pitchFamily="34" charset="0"/>
              </a:rPr>
              <a:t> </a:t>
            </a:r>
          </a:p>
        </p:txBody>
      </p:sp>
      <p:sp>
        <p:nvSpPr>
          <p:cNvPr id="3" name="Rectangle 2">
            <a:extLst>
              <a:ext uri="{FF2B5EF4-FFF2-40B4-BE49-F238E27FC236}">
                <a16:creationId xmlns:a16="http://schemas.microsoft.com/office/drawing/2014/main" id="{271C61D3-7A66-4C8F-818B-2BD5D0C8E830}"/>
              </a:ext>
            </a:extLst>
          </p:cNvPr>
          <p:cNvSpPr/>
          <p:nvPr/>
        </p:nvSpPr>
        <p:spPr>
          <a:xfrm>
            <a:off x="401148" y="293747"/>
            <a:ext cx="11525912" cy="830997"/>
          </a:xfrm>
          <a:prstGeom prst="rect">
            <a:avLst/>
          </a:prstGeom>
          <a:noFill/>
        </p:spPr>
        <p:txBody>
          <a:bodyPr wrap="none" lIns="91440" tIns="45720" rIns="91440" bIns="45720">
            <a:spAutoFit/>
          </a:bodyPr>
          <a:lstStyle/>
          <a:p>
            <a:pPr algn="ctr"/>
            <a:r>
              <a:rPr lang="en-US" sz="4800" b="1" dirty="0">
                <a:ln w="10160">
                  <a:solidFill>
                    <a:schemeClr val="tx1"/>
                  </a:solidFill>
                  <a:prstDash val="solid"/>
                </a:ln>
                <a:solidFill>
                  <a:srgbClr val="66FFFF"/>
                </a:solidFill>
                <a:effectLst>
                  <a:outerShdw blurRad="38100" dist="22860" dir="5400000" algn="tl" rotWithShape="0">
                    <a:srgbClr val="000000">
                      <a:alpha val="30000"/>
                    </a:srgbClr>
                  </a:outerShdw>
                </a:effectLst>
                <a:latin typeface="Eras Demi ITC" panose="020B0805030504020804" pitchFamily="34" charset="0"/>
                <a:cs typeface="Biome" panose="020B0503030204020804" pitchFamily="34" charset="0"/>
              </a:rPr>
              <a:t>How does belief in God affect People?  </a:t>
            </a:r>
            <a:endParaRPr lang="en-US" sz="4800" b="1" cap="none" spc="0" dirty="0">
              <a:ln w="10160">
                <a:solidFill>
                  <a:schemeClr val="tx1"/>
                </a:solidFill>
                <a:prstDash val="solid"/>
              </a:ln>
              <a:solidFill>
                <a:srgbClr val="66FFFF"/>
              </a:solidFill>
              <a:effectLst>
                <a:outerShdw blurRad="38100" dist="22860" dir="5400000" algn="tl" rotWithShape="0">
                  <a:srgbClr val="000000">
                    <a:alpha val="30000"/>
                  </a:srgbClr>
                </a:outerShdw>
              </a:effectLst>
              <a:latin typeface="Eras Demi ITC" panose="020B0805030504020804" pitchFamily="34" charset="0"/>
              <a:cs typeface="Biome" panose="020B0503030204020804" pitchFamily="34" charset="0"/>
            </a:endParaRPr>
          </a:p>
        </p:txBody>
      </p:sp>
      <p:pic>
        <p:nvPicPr>
          <p:cNvPr id="4" name="Picture 3">
            <a:extLst>
              <a:ext uri="{FF2B5EF4-FFF2-40B4-BE49-F238E27FC236}">
                <a16:creationId xmlns:a16="http://schemas.microsoft.com/office/drawing/2014/main" id="{1354A39E-FC9E-4144-A843-990448CA2077}"/>
              </a:ext>
            </a:extLst>
          </p:cNvPr>
          <p:cNvPicPr>
            <a:picLocks noChangeAspect="1"/>
          </p:cNvPicPr>
          <p:nvPr/>
        </p:nvPicPr>
        <p:blipFill rotWithShape="1">
          <a:blip r:embed="rId2"/>
          <a:srcRect l="7599" t="11788" b="6615"/>
          <a:stretch/>
        </p:blipFill>
        <p:spPr>
          <a:xfrm>
            <a:off x="5158308" y="5445224"/>
            <a:ext cx="1872207" cy="961202"/>
          </a:xfrm>
          <a:prstGeom prst="rect">
            <a:avLst/>
          </a:prstGeom>
        </p:spPr>
      </p:pic>
    </p:spTree>
    <p:extLst>
      <p:ext uri="{BB962C8B-B14F-4D97-AF65-F5344CB8AC3E}">
        <p14:creationId xmlns:p14="http://schemas.microsoft.com/office/powerpoint/2010/main" val="347061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atom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lue atom design slides.potx" id="{20958743-FA80-43E5-9586-B48EF2BE42B5}" vid="{6B9132C0-2E4C-4DF6-B21A-C2322474BD21}"/>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51F78577-2839-4BFF-9EC7-673BD8FEB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75BD71-4A33-4FB7-88CA-777C4D9E6EE5}">
  <ds:schemaRefs>
    <ds:schemaRef ds:uri="http://schemas.microsoft.com/sharepoint/v3/contenttype/forms"/>
  </ds:schemaRefs>
</ds:datastoreItem>
</file>

<file path=customXml/itemProps3.xml><?xml version="1.0" encoding="utf-8"?>
<ds:datastoreItem xmlns:ds="http://schemas.openxmlformats.org/officeDocument/2006/customXml" ds:itemID="{3049C11C-71DC-49B6-ACD8-27E3AE088D14}">
  <ds:schemaRefs>
    <ds:schemaRef ds:uri="http://purl.org/dc/terms/"/>
    <ds:schemaRef ds:uri="40262f94-9f35-4ac3-9a90-690165a166b7"/>
    <ds:schemaRef ds:uri="http://www.w3.org/XML/1998/namespace"/>
    <ds:schemaRef ds:uri="a4f35948-e619-41b3-aa29-22878b09cfd2"/>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{CA99F5DC-8289-4DA2-A801-9EF78DF584E4}tf03460636_win32</Template>
  <TotalTime>1357</TotalTime>
  <Words>528</Words>
  <Application>Microsoft Office PowerPoint</Application>
  <PresentationFormat>Custom</PresentationFormat>
  <Paragraphs>87</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Adobe Gothic Std B</vt:lpstr>
      <vt:lpstr>Arial</vt:lpstr>
      <vt:lpstr>Biome</vt:lpstr>
      <vt:lpstr>Candara</vt:lpstr>
      <vt:lpstr>Cavolini</vt:lpstr>
      <vt:lpstr>Century Gothic</vt:lpstr>
      <vt:lpstr>Eras Demi ITC</vt:lpstr>
      <vt:lpstr>Blue atom design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butler</dc:creator>
  <cp:lastModifiedBy>W Marshall</cp:lastModifiedBy>
  <cp:revision>14</cp:revision>
  <cp:lastPrinted>2022-06-06T07:27:29Z</cp:lastPrinted>
  <dcterms:created xsi:type="dcterms:W3CDTF">2022-06-02T13:38:50Z</dcterms:created>
  <dcterms:modified xsi:type="dcterms:W3CDTF">2022-06-15T13:19:36Z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74069000</vt:r8>
  </property>
  <property fmtid="{D5CDD505-2E9C-101B-9397-08002B2CF9AE}" pid="3" name="HiddenCategoryTags">
    <vt:lpwstr/>
  </property>
  <property fmtid="{D5CDD505-2E9C-101B-9397-08002B2CF9AE}" pid="4" name="InternalTags">
    <vt:lpwstr/>
  </property>
  <property fmtid="{D5CDD505-2E9C-101B-9397-08002B2CF9AE}" pid="5" name="CategoryTags">
    <vt:lpwstr/>
  </property>
  <property fmtid="{D5CDD505-2E9C-101B-9397-08002B2CF9AE}" pid="6" name="Applications">
    <vt:lpwstr/>
  </property>
  <property fmtid="{D5CDD505-2E9C-101B-9397-08002B2CF9AE}" pid="7" name="CampaignTags">
    <vt:lpwstr/>
  </property>
  <property fmtid="{D5CDD505-2E9C-101B-9397-08002B2CF9AE}" pid="8" name="ScenarioTags">
    <vt:lpwstr/>
  </property>
  <property fmtid="{D5CDD505-2E9C-101B-9397-08002B2CF9AE}" pid="9" name="ContentTypeId">
    <vt:lpwstr>0x010100AA3F7D94069FF64A86F7DFF56D60E3BE</vt:lpwstr>
  </property>
  <property fmtid="{D5CDD505-2E9C-101B-9397-08002B2CF9AE}" pid="10" name="FeatureTags">
    <vt:lpwstr/>
  </property>
  <property fmtid="{D5CDD505-2E9C-101B-9397-08002B2CF9AE}" pid="11" name="LocalizationTags">
    <vt:lpwstr/>
  </property>
</Properties>
</file>