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5" r:id="rId6"/>
    <p:sldId id="261" r:id="rId7"/>
    <p:sldId id="259" r:id="rId8"/>
    <p:sldId id="262" r:id="rId9"/>
    <p:sldId id="263" r:id="rId10"/>
    <p:sldId id="264"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A945"/>
    <a:srgbClr val="89C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08F1-720F-4A46-9823-3AA82DFF5C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94FE75-58A1-4DF5-B4A1-E95424D289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0F7FF6-C62A-494C-9953-FD7150DCC76E}"/>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5" name="Footer Placeholder 4">
            <a:extLst>
              <a:ext uri="{FF2B5EF4-FFF2-40B4-BE49-F238E27FC236}">
                <a16:creationId xmlns:a16="http://schemas.microsoft.com/office/drawing/2014/main" id="{79542804-BD75-40C1-BCEA-0009424E26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23C6DF-E262-4E1B-8BB5-3F01A7AC0CF1}"/>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120074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7F1A-1BEE-4777-8B2A-893CE7E651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0CE1AA-97B6-4C40-B810-E48930E69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8D3931-56DD-4C6D-9E31-8D68E6470F1D}"/>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5" name="Footer Placeholder 4">
            <a:extLst>
              <a:ext uri="{FF2B5EF4-FFF2-40B4-BE49-F238E27FC236}">
                <a16:creationId xmlns:a16="http://schemas.microsoft.com/office/drawing/2014/main" id="{64241FA6-C48B-4B2C-A2DB-13BECBBFE4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0723E1-B6A6-40C5-B6BE-625C66A5781A}"/>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265740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F19A23-ACA6-4647-87D9-FC202AA76B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58E4BC-8201-4F17-B227-3B7666A4A3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91143C-954F-45D8-90FC-4F135D6E0E23}"/>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5" name="Footer Placeholder 4">
            <a:extLst>
              <a:ext uri="{FF2B5EF4-FFF2-40B4-BE49-F238E27FC236}">
                <a16:creationId xmlns:a16="http://schemas.microsoft.com/office/drawing/2014/main" id="{2835A694-0616-44DA-80EB-ADA0DF190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B6D8A9-A1C2-4B84-95D6-4F62B7DDD5C4}"/>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46047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9126-68E0-4443-BDBB-9C91FA7C79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ACBFAD-9D93-48DB-A862-6C18CA80A1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B2E517-BD7C-427D-A1A2-9FFB25EC0D97}"/>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5" name="Footer Placeholder 4">
            <a:extLst>
              <a:ext uri="{FF2B5EF4-FFF2-40B4-BE49-F238E27FC236}">
                <a16:creationId xmlns:a16="http://schemas.microsoft.com/office/drawing/2014/main" id="{8A8FF50E-BFC4-4071-AD66-9C756B6CB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68AEB0-0D78-44EB-954D-33DA64E8987B}"/>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125272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C8038-2382-427E-9D77-6A77558A8F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44C9B5-8F29-4552-8863-15E5FF408F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88A080-D4AB-4277-9025-2868CD7B70F3}"/>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5" name="Footer Placeholder 4">
            <a:extLst>
              <a:ext uri="{FF2B5EF4-FFF2-40B4-BE49-F238E27FC236}">
                <a16:creationId xmlns:a16="http://schemas.microsoft.com/office/drawing/2014/main" id="{DE000FFC-EAEA-44E6-8B94-69959E1D3B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663430-5BE0-495C-AE8C-4B7A712994EC}"/>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96657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0C6F-4E74-4A09-8A1F-173E2B23CE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FAF007-0818-4B15-B1CD-0138409EC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819D90-0BF4-4E94-B7AB-2EFD525392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BCB5E2-A5F0-453B-A1A8-B63B09AAC35B}"/>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6" name="Footer Placeholder 5">
            <a:extLst>
              <a:ext uri="{FF2B5EF4-FFF2-40B4-BE49-F238E27FC236}">
                <a16:creationId xmlns:a16="http://schemas.microsoft.com/office/drawing/2014/main" id="{AFD2302B-4FEE-46F6-8C05-AAA0E7D13A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20633-4BF6-42EF-935C-D662381AE8C8}"/>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159879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FB44-7B5B-4842-A9FC-42D1968D6A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7334D9-4F1D-4477-B7C6-3B628637F4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CA84C2-404C-41EB-ACAA-1EEC2EA9A3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A11EAF-27FD-4D1E-9B80-65F6D98DBC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74425-6740-44DF-A623-31D3F297D7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A57B195-80DA-4A98-84C4-32083F95748B}"/>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8" name="Footer Placeholder 7">
            <a:extLst>
              <a:ext uri="{FF2B5EF4-FFF2-40B4-BE49-F238E27FC236}">
                <a16:creationId xmlns:a16="http://schemas.microsoft.com/office/drawing/2014/main" id="{CE5B28C8-4DD0-4E4F-8742-AA177EBE6F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E9B958-EB2B-40A0-A3F4-4D1A7A657A8E}"/>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213283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AEB0C-72FB-4C87-858F-E3BF095B71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F28605-C347-4A3C-910D-BB048067F231}"/>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4" name="Footer Placeholder 3">
            <a:extLst>
              <a:ext uri="{FF2B5EF4-FFF2-40B4-BE49-F238E27FC236}">
                <a16:creationId xmlns:a16="http://schemas.microsoft.com/office/drawing/2014/main" id="{97DBAA88-B3F4-4AD7-948B-A93D356EC3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1829EAE-E8F2-4CCD-942F-9606B48BE949}"/>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349639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3C1DED-BE52-4541-A9EA-1DEA154DACFA}"/>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3" name="Footer Placeholder 2">
            <a:extLst>
              <a:ext uri="{FF2B5EF4-FFF2-40B4-BE49-F238E27FC236}">
                <a16:creationId xmlns:a16="http://schemas.microsoft.com/office/drawing/2014/main" id="{424E5990-296F-4916-BCA3-688E5EE981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FEE377A-3E0F-4204-A529-1D904684B357}"/>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79724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C618-4DBA-4AE7-A6CA-FACDA38A8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EA0660-F742-4037-88B4-CD5B672334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8BA8FB-4BF2-4254-965F-0C04C724F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02A98-458F-4E99-A29B-C94AE55A4BDD}"/>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6" name="Footer Placeholder 5">
            <a:extLst>
              <a:ext uri="{FF2B5EF4-FFF2-40B4-BE49-F238E27FC236}">
                <a16:creationId xmlns:a16="http://schemas.microsoft.com/office/drawing/2014/main" id="{609CC572-4116-4017-B50B-C3FA3CE7F7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C5A949-240E-4CF7-8937-AEA24E3B6178}"/>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153756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B282-EB08-4324-A29F-101794598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0287B6-E1C8-4204-9966-C66737F63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A2B26D-CBF2-458A-86DC-7154A91AB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99EE2-FEF4-471A-B574-ADBC3206DC53}"/>
              </a:ext>
            </a:extLst>
          </p:cNvPr>
          <p:cNvSpPr>
            <a:spLocks noGrp="1"/>
          </p:cNvSpPr>
          <p:nvPr>
            <p:ph type="dt" sz="half" idx="10"/>
          </p:nvPr>
        </p:nvSpPr>
        <p:spPr/>
        <p:txBody>
          <a:bodyPr/>
          <a:lstStyle/>
          <a:p>
            <a:fld id="{D0A555BD-BC75-468B-BDC3-394021BAA4E8}" type="datetimeFigureOut">
              <a:rPr lang="en-GB" smtClean="0"/>
              <a:t>17/11/2023</a:t>
            </a:fld>
            <a:endParaRPr lang="en-GB"/>
          </a:p>
        </p:txBody>
      </p:sp>
      <p:sp>
        <p:nvSpPr>
          <p:cNvPr id="6" name="Footer Placeholder 5">
            <a:extLst>
              <a:ext uri="{FF2B5EF4-FFF2-40B4-BE49-F238E27FC236}">
                <a16:creationId xmlns:a16="http://schemas.microsoft.com/office/drawing/2014/main" id="{11A3B8EE-A9F2-4BC8-9C34-4882727E70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11280-FAFB-47B7-86DA-A99161A199DF}"/>
              </a:ext>
            </a:extLst>
          </p:cNvPr>
          <p:cNvSpPr>
            <a:spLocks noGrp="1"/>
          </p:cNvSpPr>
          <p:nvPr>
            <p:ph type="sldNum" sz="quarter" idx="12"/>
          </p:nvPr>
        </p:nvSpPr>
        <p:spPr/>
        <p:txBody>
          <a:bodyPr/>
          <a:lstStyle/>
          <a:p>
            <a:fld id="{9CCA477D-05D3-49CC-A730-DBD4FFFD45D7}" type="slidenum">
              <a:rPr lang="en-GB" smtClean="0"/>
              <a:t>‹#›</a:t>
            </a:fld>
            <a:endParaRPr lang="en-GB"/>
          </a:p>
        </p:txBody>
      </p:sp>
    </p:spTree>
    <p:extLst>
      <p:ext uri="{BB962C8B-B14F-4D97-AF65-F5344CB8AC3E}">
        <p14:creationId xmlns:p14="http://schemas.microsoft.com/office/powerpoint/2010/main" val="421511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3E453-F9C6-409B-BA36-ECCA3BEBE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4BD0F6-5608-444C-AB33-2A89F4165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7AF18D-17AF-4E40-B36D-7B9BBF478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555BD-BC75-468B-BDC3-394021BAA4E8}" type="datetimeFigureOut">
              <a:rPr lang="en-GB" smtClean="0"/>
              <a:t>17/11/2023</a:t>
            </a:fld>
            <a:endParaRPr lang="en-GB"/>
          </a:p>
        </p:txBody>
      </p:sp>
      <p:sp>
        <p:nvSpPr>
          <p:cNvPr id="5" name="Footer Placeholder 4">
            <a:extLst>
              <a:ext uri="{FF2B5EF4-FFF2-40B4-BE49-F238E27FC236}">
                <a16:creationId xmlns:a16="http://schemas.microsoft.com/office/drawing/2014/main" id="{A1ED39BB-A68C-4C90-BD2B-73992FA62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CDAF2F-27CA-470F-A4E5-9641E8009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A477D-05D3-49CC-A730-DBD4FFFD45D7}" type="slidenum">
              <a:rPr lang="en-GB" smtClean="0"/>
              <a:t>‹#›</a:t>
            </a:fld>
            <a:endParaRPr lang="en-GB"/>
          </a:p>
        </p:txBody>
      </p:sp>
    </p:spTree>
    <p:extLst>
      <p:ext uri="{BB962C8B-B14F-4D97-AF65-F5344CB8AC3E}">
        <p14:creationId xmlns:p14="http://schemas.microsoft.com/office/powerpoint/2010/main" val="379744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4.wdp"/><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www.youtube.com/watch?v=n2pFnen8xn4"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hyperlink" Target="https://www.youtube.com/watch?v=vFh6gXmWdIo"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1E95764-57D5-4A5C-939F-E984626FD2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62" y="3175"/>
            <a:ext cx="12187238" cy="68548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0E73C27-1647-4795-825D-FBBCCB2596B8}"/>
              </a:ext>
            </a:extLst>
          </p:cNvPr>
          <p:cNvSpPr/>
          <p:nvPr/>
        </p:nvSpPr>
        <p:spPr>
          <a:xfrm>
            <a:off x="74840" y="126477"/>
            <a:ext cx="12042336" cy="830997"/>
          </a:xfrm>
          <a:prstGeom prst="rect">
            <a:avLst/>
          </a:prstGeom>
          <a:noFill/>
        </p:spPr>
        <p:txBody>
          <a:bodyPr wrap="none" lIns="91440" tIns="45720" rIns="91440" bIns="4572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latin typeface="Copperplate Gothic Bold" panose="020E0705020206020404" pitchFamily="34" charset="0"/>
              </a:rPr>
              <a:t>The Nature of God in Three Faiths</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Copperplate Gothic Bold" panose="020E0705020206020404" pitchFamily="34" charset="0"/>
            </a:endParaRPr>
          </a:p>
        </p:txBody>
      </p:sp>
      <p:sp>
        <p:nvSpPr>
          <p:cNvPr id="6" name="TextBox 5">
            <a:extLst>
              <a:ext uri="{FF2B5EF4-FFF2-40B4-BE49-F238E27FC236}">
                <a16:creationId xmlns:a16="http://schemas.microsoft.com/office/drawing/2014/main" id="{D35E7678-9D75-449E-8805-191DBA7D2D1E}"/>
              </a:ext>
            </a:extLst>
          </p:cNvPr>
          <p:cNvSpPr txBox="1"/>
          <p:nvPr/>
        </p:nvSpPr>
        <p:spPr>
          <a:xfrm>
            <a:off x="240148" y="1399850"/>
            <a:ext cx="11720345" cy="1308050"/>
          </a:xfrm>
          <a:prstGeom prst="rect">
            <a:avLst/>
          </a:prstGeom>
          <a:noFill/>
        </p:spPr>
        <p:txBody>
          <a:bodyPr wrap="square">
            <a:spAutoFit/>
          </a:bodyPr>
          <a:lstStyle/>
          <a:p>
            <a:r>
              <a:rPr lang="en-GB" sz="2800" b="1" u="sng" dirty="0">
                <a:solidFill>
                  <a:schemeClr val="bg1"/>
                </a:solidFill>
                <a:latin typeface="Cavolini" panose="03000502040302020204" pitchFamily="66" charset="0"/>
                <a:cs typeface="Cavolini" panose="03000502040302020204" pitchFamily="66" charset="0"/>
              </a:rPr>
              <a:t>Key Question. </a:t>
            </a:r>
          </a:p>
          <a:p>
            <a:r>
              <a:rPr lang="en-GB" sz="700" b="1" u="sng" dirty="0">
                <a:solidFill>
                  <a:schemeClr val="bg1"/>
                </a:solidFill>
                <a:latin typeface="Cavolini" panose="03000502040302020204" pitchFamily="66" charset="0"/>
                <a:cs typeface="Cavolini" panose="03000502040302020204" pitchFamily="66" charset="0"/>
              </a:rPr>
              <a:t> </a:t>
            </a:r>
          </a:p>
          <a:p>
            <a:r>
              <a:rPr lang="en-GB" sz="2800" b="1" dirty="0">
                <a:solidFill>
                  <a:schemeClr val="bg1"/>
                </a:solidFill>
                <a:latin typeface="Cavolini" panose="03000502040302020204" pitchFamily="66" charset="0"/>
                <a:cs typeface="Cavolini" panose="03000502040302020204" pitchFamily="66" charset="0"/>
              </a:rPr>
              <a:t>What do Christians, Muslims and Hindus believe about God?  </a:t>
            </a:r>
          </a:p>
          <a:p>
            <a:endParaRPr lang="en-GB" sz="1600" b="1" dirty="0">
              <a:solidFill>
                <a:schemeClr val="bg1"/>
              </a:solidFill>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EC871EDE-4524-46EA-A753-81E6EB7B3395}"/>
              </a:ext>
            </a:extLst>
          </p:cNvPr>
          <p:cNvSpPr txBox="1"/>
          <p:nvPr/>
        </p:nvSpPr>
        <p:spPr>
          <a:xfrm>
            <a:off x="369239" y="2822477"/>
            <a:ext cx="11591254" cy="2723823"/>
          </a:xfrm>
          <a:prstGeom prst="rect">
            <a:avLst/>
          </a:prstGeom>
          <a:noFill/>
        </p:spPr>
        <p:txBody>
          <a:bodyPr wrap="square">
            <a:spAutoFit/>
          </a:bodyPr>
          <a:lstStyle/>
          <a:p>
            <a:r>
              <a:rPr lang="en-GB" sz="2800" b="1" u="sng" dirty="0">
                <a:solidFill>
                  <a:schemeClr val="bg1"/>
                </a:solidFill>
                <a:latin typeface="Cavolini" panose="03000502040302020204" pitchFamily="66" charset="0"/>
                <a:cs typeface="Cavolini" panose="03000502040302020204" pitchFamily="66" charset="0"/>
              </a:rPr>
              <a:t>To begin... 1-2-3… note down… </a:t>
            </a:r>
          </a:p>
          <a:p>
            <a:r>
              <a:rPr lang="en-GB" sz="700" b="1" u="sng" dirty="0">
                <a:solidFill>
                  <a:schemeClr val="bg1"/>
                </a:solidFill>
                <a:latin typeface="Cavolini" panose="03000502040302020204" pitchFamily="66" charset="0"/>
                <a:cs typeface="Cavolini" panose="03000502040302020204" pitchFamily="66" charset="0"/>
              </a:rPr>
              <a:t> </a:t>
            </a:r>
          </a:p>
          <a:p>
            <a:endParaRPr lang="en-GB" sz="800" b="1" dirty="0">
              <a:solidFill>
                <a:schemeClr val="bg1"/>
              </a:solidFill>
              <a:latin typeface="Cavolini" panose="03000502040302020204" pitchFamily="66" charset="0"/>
              <a:cs typeface="Cavolini" panose="03000502040302020204" pitchFamily="66" charset="0"/>
            </a:endParaRPr>
          </a:p>
          <a:p>
            <a:r>
              <a:rPr lang="en-GB" sz="2800" b="1" dirty="0">
                <a:solidFill>
                  <a:schemeClr val="bg1"/>
                </a:solidFill>
                <a:latin typeface="Cavolini" panose="03000502040302020204" pitchFamily="66" charset="0"/>
                <a:cs typeface="Cavolini" panose="03000502040302020204" pitchFamily="66" charset="0"/>
              </a:rPr>
              <a:t>…1 belief someone might have about what God is like.</a:t>
            </a:r>
          </a:p>
          <a:p>
            <a:endParaRPr lang="en-GB" sz="800" b="1" dirty="0">
              <a:solidFill>
                <a:schemeClr val="bg1"/>
              </a:solidFill>
              <a:latin typeface="Cavolini" panose="03000502040302020204" pitchFamily="66" charset="0"/>
              <a:cs typeface="Cavolini" panose="03000502040302020204" pitchFamily="66" charset="0"/>
            </a:endParaRPr>
          </a:p>
          <a:p>
            <a:r>
              <a:rPr lang="en-GB" sz="2800" b="1" dirty="0">
                <a:solidFill>
                  <a:schemeClr val="bg1"/>
                </a:solidFill>
                <a:latin typeface="Cavolini" panose="03000502040302020204" pitchFamily="66" charset="0"/>
                <a:cs typeface="Cavolini" panose="03000502040302020204" pitchFamily="66" charset="0"/>
              </a:rPr>
              <a:t>…2 places where a person might find out about God.</a:t>
            </a:r>
          </a:p>
          <a:p>
            <a:endParaRPr lang="en-GB" sz="800" b="1" dirty="0">
              <a:solidFill>
                <a:schemeClr val="bg1"/>
              </a:solidFill>
              <a:latin typeface="Cavolini" panose="03000502040302020204" pitchFamily="66" charset="0"/>
              <a:cs typeface="Cavolini" panose="03000502040302020204" pitchFamily="66" charset="0"/>
            </a:endParaRPr>
          </a:p>
          <a:p>
            <a:r>
              <a:rPr lang="en-GB" sz="2800" b="1" dirty="0">
                <a:solidFill>
                  <a:schemeClr val="bg1"/>
                </a:solidFill>
                <a:latin typeface="Cavolini" panose="03000502040302020204" pitchFamily="66" charset="0"/>
                <a:cs typeface="Cavolini" panose="03000502040302020204" pitchFamily="66" charset="0"/>
              </a:rPr>
              <a:t>…3 reasons why a person may believe in God.</a:t>
            </a:r>
            <a:endParaRPr lang="en-GB" sz="1600" b="1" dirty="0">
              <a:solidFill>
                <a:schemeClr val="bg1"/>
              </a:solidFill>
              <a:latin typeface="Cavolini" panose="03000502040302020204" pitchFamily="66" charset="0"/>
              <a:cs typeface="Cavolini" panose="03000502040302020204" pitchFamily="66" charset="0"/>
            </a:endParaRPr>
          </a:p>
          <a:p>
            <a:endParaRPr lang="en-GB" sz="2800" b="1" dirty="0">
              <a:solidFill>
                <a:schemeClr val="bg1"/>
              </a:solidFill>
              <a:latin typeface="Cavolini" panose="03000502040302020204" pitchFamily="66" charset="0"/>
              <a:cs typeface="Cavolini" panose="03000502040302020204" pitchFamily="66" charset="0"/>
            </a:endParaRPr>
          </a:p>
        </p:txBody>
      </p:sp>
      <p:pic>
        <p:nvPicPr>
          <p:cNvPr id="1030" name="Picture 6" descr="See the source image">
            <a:extLst>
              <a:ext uri="{FF2B5EF4-FFF2-40B4-BE49-F238E27FC236}">
                <a16:creationId xmlns:a16="http://schemas.microsoft.com/office/drawing/2014/main" id="{159E8700-6F15-4508-B759-4D4A001D5F4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33122" y="5085842"/>
            <a:ext cx="1495424" cy="16050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8385B4DD-6642-4715-AC5A-05DCC3EDF92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61856" y="5236229"/>
            <a:ext cx="14954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8FF25567-A0B4-47AC-97FD-A522812D440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0148" y="5085842"/>
            <a:ext cx="3275409" cy="167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8249CDA-59EE-45EE-822D-997517D4D6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trans="50000"/>
                    </a14:imgEffect>
                  </a14:imgLayer>
                </a14:imgProps>
              </a:ext>
              <a:ext uri="{28A0092B-C50C-407E-A947-70E740481C1C}">
                <a14:useLocalDpi xmlns:a14="http://schemas.microsoft.com/office/drawing/2010/main" val="0"/>
              </a:ext>
            </a:extLst>
          </a:blip>
          <a:srcRect/>
          <a:stretch>
            <a:fillRect/>
          </a:stretch>
        </p:blipFill>
        <p:spPr bwMode="auto">
          <a:xfrm>
            <a:off x="0" y="7454"/>
            <a:ext cx="12192000" cy="68505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962C71C-1D05-4ECC-AF2E-71DB65D37771}"/>
              </a:ext>
            </a:extLst>
          </p:cNvPr>
          <p:cNvSpPr/>
          <p:nvPr/>
        </p:nvSpPr>
        <p:spPr>
          <a:xfrm>
            <a:off x="1060666" y="529765"/>
            <a:ext cx="10054354" cy="707886"/>
          </a:xfrm>
          <a:prstGeom prst="rect">
            <a:avLst/>
          </a:prstGeom>
          <a:noFill/>
        </p:spPr>
        <p:txBody>
          <a:bodyPr wrap="none" lIns="91440" tIns="45720" rIns="91440" bIns="45720">
            <a:spAutoFit/>
          </a:bodyPr>
          <a:lstStyle/>
          <a:p>
            <a:pPr algn="ctr"/>
            <a:r>
              <a:rPr lang="en-US" sz="4000" b="1" dirty="0">
                <a:ln w="19050">
                  <a:solidFill>
                    <a:schemeClr val="accent1">
                      <a:lumMod val="50000"/>
                    </a:schemeClr>
                  </a:solidFill>
                  <a:prstDash val="solid"/>
                </a:ln>
                <a:solidFill>
                  <a:srgbClr val="FFFFFF"/>
                </a:solidFill>
                <a:latin typeface="Copperplate Gothic Bold" panose="020E0705020206020404" pitchFamily="34" charset="0"/>
              </a:rPr>
              <a:t>The Nature of God in Three Faiths</a:t>
            </a:r>
            <a:endParaRPr lang="en-US" sz="4000" b="1" cap="none" spc="0" dirty="0">
              <a:ln w="19050">
                <a:solidFill>
                  <a:schemeClr val="accent1">
                    <a:lumMod val="50000"/>
                  </a:schemeClr>
                </a:solidFill>
                <a:prstDash val="solid"/>
              </a:ln>
              <a:solidFill>
                <a:srgbClr val="FFFFFF"/>
              </a:solidFill>
              <a:latin typeface="Copperplate Gothic Bold" panose="020E0705020206020404" pitchFamily="34" charset="0"/>
            </a:endParaRPr>
          </a:p>
        </p:txBody>
      </p:sp>
      <p:sp>
        <p:nvSpPr>
          <p:cNvPr id="17" name="TextBox 16">
            <a:extLst>
              <a:ext uri="{FF2B5EF4-FFF2-40B4-BE49-F238E27FC236}">
                <a16:creationId xmlns:a16="http://schemas.microsoft.com/office/drawing/2014/main" id="{F253814D-411A-4862-BE3D-D668A9C580C1}"/>
              </a:ext>
            </a:extLst>
          </p:cNvPr>
          <p:cNvSpPr txBox="1"/>
          <p:nvPr/>
        </p:nvSpPr>
        <p:spPr>
          <a:xfrm>
            <a:off x="1573618" y="2209468"/>
            <a:ext cx="8866333" cy="2139047"/>
          </a:xfrm>
          <a:prstGeom prst="rect">
            <a:avLst/>
          </a:prstGeom>
          <a:solidFill>
            <a:schemeClr val="bg1"/>
          </a:solidFill>
          <a:ln w="28575">
            <a:solidFill>
              <a:schemeClr val="accent1"/>
            </a:solidFill>
          </a:ln>
        </p:spPr>
        <p:txBody>
          <a:bodyPr wrap="square" rtlCol="0">
            <a:spAutoFit/>
          </a:bodyPr>
          <a:lstStyle/>
          <a:p>
            <a:endParaRPr lang="en-GB" sz="800" b="1" u="sng" dirty="0">
              <a:solidFill>
                <a:schemeClr val="accent1">
                  <a:lumMod val="75000"/>
                </a:schemeClr>
              </a:solidFill>
              <a:latin typeface="Candara" panose="020E0502030303020204" pitchFamily="34" charset="0"/>
            </a:endParaRPr>
          </a:p>
          <a:p>
            <a:r>
              <a:rPr lang="en-GB" sz="2800" b="1" u="sng" dirty="0">
                <a:solidFill>
                  <a:schemeClr val="accent1">
                    <a:lumMod val="75000"/>
                  </a:schemeClr>
                </a:solidFill>
                <a:latin typeface="Candara" panose="020E0502030303020204" pitchFamily="34" charset="0"/>
              </a:rPr>
              <a:t>And finally …</a:t>
            </a:r>
          </a:p>
          <a:p>
            <a:pPr marL="228600" indent="-228600">
              <a:buFont typeface="+mj-lt"/>
              <a:buAutoNum type="arabicPeriod"/>
            </a:pPr>
            <a:endParaRPr lang="en-GB" sz="500" b="1" dirty="0">
              <a:solidFill>
                <a:schemeClr val="accent1">
                  <a:lumMod val="75000"/>
                </a:schemeClr>
              </a:solidFill>
              <a:latin typeface="Candara" panose="020E0502030303020204" pitchFamily="34" charset="0"/>
            </a:endParaRPr>
          </a:p>
          <a:p>
            <a:r>
              <a:rPr lang="en-GB" sz="2800" b="1" dirty="0">
                <a:solidFill>
                  <a:schemeClr val="accent1">
                    <a:lumMod val="75000"/>
                  </a:schemeClr>
                </a:solidFill>
                <a:latin typeface="Candara" panose="020E0502030303020204" pitchFamily="34" charset="0"/>
              </a:rPr>
              <a:t>In your topic booklet, at the front of your exercise books, note down at least two new things you now know and at least two new things you now understand.</a:t>
            </a:r>
          </a:p>
          <a:p>
            <a:r>
              <a:rPr lang="en-GB" sz="800" b="1" dirty="0">
                <a:solidFill>
                  <a:schemeClr val="accent1">
                    <a:lumMod val="75000"/>
                  </a:schemeClr>
                </a:solidFill>
                <a:latin typeface="Candara" panose="020E0502030303020204" pitchFamily="34" charset="0"/>
              </a:rPr>
              <a:t> </a:t>
            </a:r>
          </a:p>
        </p:txBody>
      </p:sp>
      <p:pic>
        <p:nvPicPr>
          <p:cNvPr id="1026" name="Picture 2" descr="Diverse border rows symbol people hold hands. Rows of diverse stick figure  symbol people and couples hold hands as borders or | CanStock">
            <a:extLst>
              <a:ext uri="{FF2B5EF4-FFF2-40B4-BE49-F238E27FC236}">
                <a16:creationId xmlns:a16="http://schemas.microsoft.com/office/drawing/2014/main" id="{EA747BA1-6BBF-423C-8BC2-019EBE34B86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237" b="25963"/>
          <a:stretch/>
        </p:blipFill>
        <p:spPr bwMode="auto">
          <a:xfrm>
            <a:off x="202020" y="5475765"/>
            <a:ext cx="5838903" cy="13216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iverse border rows symbol people hold hands. Rows of diverse stick figure  symbol people and couples hold hands as borders or | CanStock">
            <a:extLst>
              <a:ext uri="{FF2B5EF4-FFF2-40B4-BE49-F238E27FC236}">
                <a16:creationId xmlns:a16="http://schemas.microsoft.com/office/drawing/2014/main" id="{BB1EFD8C-81B1-457E-BCF0-1ECD6F780C6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237" b="25963"/>
          <a:stretch/>
        </p:blipFill>
        <p:spPr bwMode="auto">
          <a:xfrm>
            <a:off x="6034678" y="5476313"/>
            <a:ext cx="5838903" cy="132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216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ee the source image">
            <a:extLst>
              <a:ext uri="{FF2B5EF4-FFF2-40B4-BE49-F238E27FC236}">
                <a16:creationId xmlns:a16="http://schemas.microsoft.com/office/drawing/2014/main" id="{07343542-3650-49BB-BF68-6934D6D0A0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0994" b="1402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55AF38-C199-447A-B8ED-172515A26EE3}"/>
              </a:ext>
            </a:extLst>
          </p:cNvPr>
          <p:cNvSpPr/>
          <p:nvPr/>
        </p:nvSpPr>
        <p:spPr>
          <a:xfrm>
            <a:off x="74840" y="52589"/>
            <a:ext cx="12042336" cy="830997"/>
          </a:xfrm>
          <a:prstGeom prst="rect">
            <a:avLst/>
          </a:prstGeom>
          <a:noFill/>
        </p:spPr>
        <p:txBody>
          <a:bodyPr wrap="none" lIns="91440" tIns="45720" rIns="91440" bIns="45720">
            <a:spAutoFit/>
          </a:bodyPr>
          <a:lstStyle/>
          <a:p>
            <a:pPr algn="ctr"/>
            <a:r>
              <a:rPr lang="en-US" sz="4800" b="1" dirty="0">
                <a:ln w="38100">
                  <a:solidFill>
                    <a:schemeClr val="accent1">
                      <a:lumMod val="50000"/>
                    </a:schemeClr>
                  </a:solidFill>
                  <a:prstDash val="solid"/>
                </a:ln>
                <a:solidFill>
                  <a:srgbClr val="FFFFFF"/>
                </a:solidFill>
                <a:effectLst>
                  <a:outerShdw dist="38100" dir="2700000" algn="tl" rotWithShape="0">
                    <a:schemeClr val="accent2"/>
                  </a:outerShdw>
                </a:effectLst>
                <a:latin typeface="Copperplate Gothic Bold" panose="020E0705020206020404" pitchFamily="34" charset="0"/>
              </a:rPr>
              <a:t>The Nature of God in Three Faiths</a:t>
            </a:r>
            <a:endParaRPr lang="en-US" sz="4800" b="1" cap="none" spc="0" dirty="0">
              <a:ln w="38100">
                <a:solidFill>
                  <a:schemeClr val="accent1">
                    <a:lumMod val="50000"/>
                  </a:schemeClr>
                </a:solidFill>
                <a:prstDash val="solid"/>
              </a:ln>
              <a:solidFill>
                <a:srgbClr val="FFFFFF"/>
              </a:solidFill>
              <a:effectLst>
                <a:outerShdw dist="38100" dir="2700000" algn="tl" rotWithShape="0">
                  <a:schemeClr val="accent2"/>
                </a:outerShdw>
              </a:effectLst>
              <a:latin typeface="Copperplate Gothic Bold" panose="020E0705020206020404" pitchFamily="34" charset="0"/>
            </a:endParaRPr>
          </a:p>
        </p:txBody>
      </p:sp>
      <p:sp>
        <p:nvSpPr>
          <p:cNvPr id="5" name="TextBox 4">
            <a:extLst>
              <a:ext uri="{FF2B5EF4-FFF2-40B4-BE49-F238E27FC236}">
                <a16:creationId xmlns:a16="http://schemas.microsoft.com/office/drawing/2014/main" id="{D582257C-F684-437E-BC6B-5D3186294AA4}"/>
              </a:ext>
            </a:extLst>
          </p:cNvPr>
          <p:cNvSpPr txBox="1"/>
          <p:nvPr/>
        </p:nvSpPr>
        <p:spPr>
          <a:xfrm>
            <a:off x="2124363" y="1261304"/>
            <a:ext cx="8488219" cy="2169825"/>
          </a:xfrm>
          <a:prstGeom prst="rect">
            <a:avLst/>
          </a:prstGeom>
          <a:noFill/>
        </p:spPr>
        <p:txBody>
          <a:bodyPr wrap="square">
            <a:spAutoFit/>
          </a:bodyPr>
          <a:lstStyle/>
          <a:p>
            <a:r>
              <a:rPr lang="en-GB" sz="2800" b="1" u="sng" dirty="0">
                <a:solidFill>
                  <a:srgbClr val="002060"/>
                </a:solidFill>
                <a:latin typeface="Cavolini" panose="03000502040302020204" pitchFamily="66" charset="0"/>
                <a:cs typeface="Cavolini" panose="03000502040302020204" pitchFamily="66" charset="0"/>
              </a:rPr>
              <a:t>Task 1. </a:t>
            </a:r>
          </a:p>
          <a:p>
            <a:r>
              <a:rPr lang="en-GB" sz="700" b="1" u="sng" dirty="0">
                <a:solidFill>
                  <a:srgbClr val="002060"/>
                </a:solidFill>
                <a:latin typeface="Cavolini" panose="03000502040302020204" pitchFamily="66" charset="0"/>
                <a:cs typeface="Cavolini" panose="03000502040302020204" pitchFamily="66" charset="0"/>
              </a:rPr>
              <a:t> </a:t>
            </a:r>
          </a:p>
          <a:p>
            <a:r>
              <a:rPr lang="en-GB" sz="2800" b="1" dirty="0">
                <a:solidFill>
                  <a:srgbClr val="002060"/>
                </a:solidFill>
                <a:latin typeface="Cavolini" panose="03000502040302020204" pitchFamily="66" charset="0"/>
                <a:cs typeface="Cavolini" panose="03000502040302020204" pitchFamily="66" charset="0"/>
              </a:rPr>
              <a:t>Look at the pictures you will be given. </a:t>
            </a:r>
          </a:p>
          <a:p>
            <a:r>
              <a:rPr lang="en-GB" sz="2800" b="1" dirty="0">
                <a:solidFill>
                  <a:srgbClr val="002060"/>
                </a:solidFill>
                <a:latin typeface="Cavolini" panose="03000502040302020204" pitchFamily="66" charset="0"/>
                <a:cs typeface="Cavolini" panose="03000502040302020204" pitchFamily="66" charset="0"/>
              </a:rPr>
              <a:t>Note down the beliefs about God that images may represent.  </a:t>
            </a:r>
          </a:p>
          <a:p>
            <a:endParaRPr lang="en-GB" sz="1600" b="1" dirty="0">
              <a:solidFill>
                <a:srgbClr val="002060"/>
              </a:solidFill>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E9C7E7D7-2571-4322-94E7-5E3735CCCCB0}"/>
              </a:ext>
            </a:extLst>
          </p:cNvPr>
          <p:cNvSpPr txBox="1"/>
          <p:nvPr/>
        </p:nvSpPr>
        <p:spPr>
          <a:xfrm>
            <a:off x="2124363" y="3576780"/>
            <a:ext cx="8294255" cy="3031599"/>
          </a:xfrm>
          <a:prstGeom prst="rect">
            <a:avLst/>
          </a:prstGeom>
          <a:noFill/>
        </p:spPr>
        <p:txBody>
          <a:bodyPr wrap="square">
            <a:spAutoFit/>
          </a:bodyPr>
          <a:lstStyle/>
          <a:p>
            <a:r>
              <a:rPr lang="en-GB" sz="2800" b="1" u="sng" dirty="0">
                <a:solidFill>
                  <a:srgbClr val="002060"/>
                </a:solidFill>
                <a:latin typeface="Cavolini" panose="03000502040302020204" pitchFamily="66" charset="0"/>
                <a:cs typeface="Cavolini" panose="03000502040302020204" pitchFamily="66" charset="0"/>
              </a:rPr>
              <a:t>Task 2. </a:t>
            </a:r>
          </a:p>
          <a:p>
            <a:r>
              <a:rPr lang="en-GB" sz="700" b="1" u="sng" dirty="0">
                <a:solidFill>
                  <a:srgbClr val="002060"/>
                </a:solidFill>
                <a:latin typeface="Cavolini" panose="03000502040302020204" pitchFamily="66" charset="0"/>
                <a:cs typeface="Cavolini" panose="03000502040302020204" pitchFamily="66" charset="0"/>
              </a:rPr>
              <a:t> </a:t>
            </a:r>
          </a:p>
          <a:p>
            <a:r>
              <a:rPr lang="en-GB" sz="2800" b="1" dirty="0">
                <a:solidFill>
                  <a:srgbClr val="002060"/>
                </a:solidFill>
                <a:latin typeface="Cavolini" panose="03000502040302020204" pitchFamily="66" charset="0"/>
                <a:cs typeface="Cavolini" panose="03000502040302020204" pitchFamily="66" charset="0"/>
              </a:rPr>
              <a:t>Under the headings, </a:t>
            </a:r>
            <a:r>
              <a:rPr lang="en-GB" sz="2800" b="1">
                <a:solidFill>
                  <a:srgbClr val="002060"/>
                </a:solidFill>
                <a:latin typeface="Cavolini" panose="03000502040302020204" pitchFamily="66" charset="0"/>
                <a:cs typeface="Cavolini" panose="03000502040302020204" pitchFamily="66" charset="0"/>
              </a:rPr>
              <a:t>‘Christianity’ </a:t>
            </a:r>
            <a:r>
              <a:rPr lang="en-GB" sz="2800" b="1" dirty="0">
                <a:solidFill>
                  <a:srgbClr val="002060"/>
                </a:solidFill>
                <a:latin typeface="Cavolini" panose="03000502040302020204" pitchFamily="66" charset="0"/>
                <a:cs typeface="Cavolini" panose="03000502040302020204" pitchFamily="66" charset="0"/>
              </a:rPr>
              <a:t>‘Islam’ and ‘Hinduism’ note down which beliefs  about God that each religion believes (the beliefs may belong to more than one religion). </a:t>
            </a:r>
          </a:p>
          <a:p>
            <a:endParaRPr lang="en-GB" sz="1600" b="1" dirty="0">
              <a:solidFill>
                <a:srgbClr val="002060"/>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27838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0CABDE1E-BFCF-4038-97C7-E52B6E7129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Effect>
                      <a14:brightnessContrast bright="12000" contrast="-47000"/>
                    </a14:imgEffect>
                  </a14:imgLayer>
                </a14:imgProps>
              </a:ext>
              <a:ext uri="{28A0092B-C50C-407E-A947-70E740481C1C}">
                <a14:useLocalDpi xmlns:a14="http://schemas.microsoft.com/office/drawing/2010/main" val="0"/>
              </a:ext>
            </a:extLst>
          </a:blip>
          <a:srcRect/>
          <a:stretch>
            <a:fillRect/>
          </a:stretch>
        </p:blipFill>
        <p:spPr bwMode="auto">
          <a:xfrm>
            <a:off x="0" y="-1"/>
            <a:ext cx="12213123" cy="6849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C75B830-05EA-41DB-B341-71E137C17663}"/>
              </a:ext>
            </a:extLst>
          </p:cNvPr>
          <p:cNvSpPr/>
          <p:nvPr/>
        </p:nvSpPr>
        <p:spPr>
          <a:xfrm>
            <a:off x="74840" y="12180"/>
            <a:ext cx="12042336" cy="830997"/>
          </a:xfrm>
          <a:prstGeom prst="rect">
            <a:avLst/>
          </a:prstGeom>
          <a:noFill/>
        </p:spPr>
        <p:txBody>
          <a:bodyPr wrap="none" lIns="91440" tIns="45720" rIns="91440" bIns="45720">
            <a:spAutoFit/>
          </a:bodyPr>
          <a:lstStyle/>
          <a:p>
            <a:pPr algn="ctr"/>
            <a:r>
              <a:rPr lang="en-US" sz="4800" b="1" dirty="0">
                <a:ln w="38100">
                  <a:solidFill>
                    <a:schemeClr val="accent1">
                      <a:lumMod val="50000"/>
                    </a:schemeClr>
                  </a:solidFill>
                  <a:prstDash val="solid"/>
                </a:ln>
                <a:solidFill>
                  <a:srgbClr val="FFFFFF"/>
                </a:solidFill>
                <a:effectLst>
                  <a:outerShdw dist="38100" dir="2700000" algn="tl" rotWithShape="0">
                    <a:schemeClr val="accent2"/>
                  </a:outerShdw>
                </a:effectLst>
                <a:latin typeface="Copperplate Gothic Bold" panose="020E0705020206020404" pitchFamily="34" charset="0"/>
              </a:rPr>
              <a:t>The Nature of God in Three Faiths</a:t>
            </a:r>
            <a:endParaRPr lang="en-US" sz="4800" b="1" cap="none" spc="0" dirty="0">
              <a:ln w="38100">
                <a:solidFill>
                  <a:schemeClr val="accent1">
                    <a:lumMod val="50000"/>
                  </a:schemeClr>
                </a:solidFill>
                <a:prstDash val="solid"/>
              </a:ln>
              <a:solidFill>
                <a:srgbClr val="FFFFFF"/>
              </a:solidFill>
              <a:effectLst>
                <a:outerShdw dist="38100" dir="2700000" algn="tl" rotWithShape="0">
                  <a:schemeClr val="accent2"/>
                </a:outerShdw>
              </a:effectLst>
              <a:latin typeface="Copperplate Gothic Bold" panose="020E0705020206020404" pitchFamily="34" charset="0"/>
            </a:endParaRPr>
          </a:p>
        </p:txBody>
      </p:sp>
      <p:sp>
        <p:nvSpPr>
          <p:cNvPr id="2" name="Rectangle: Rounded Corners 1">
            <a:extLst>
              <a:ext uri="{FF2B5EF4-FFF2-40B4-BE49-F238E27FC236}">
                <a16:creationId xmlns:a16="http://schemas.microsoft.com/office/drawing/2014/main" id="{AC873401-B972-4785-A251-5826AAAA091C}"/>
              </a:ext>
            </a:extLst>
          </p:cNvPr>
          <p:cNvSpPr/>
          <p:nvPr/>
        </p:nvSpPr>
        <p:spPr>
          <a:xfrm>
            <a:off x="2194223" y="899354"/>
            <a:ext cx="7953375" cy="3472911"/>
          </a:xfrm>
          <a:custGeom>
            <a:avLst/>
            <a:gdLst>
              <a:gd name="connsiteX0" fmla="*/ 0 w 7953375"/>
              <a:gd name="connsiteY0" fmla="*/ 578830 h 3472911"/>
              <a:gd name="connsiteX1" fmla="*/ 578830 w 7953375"/>
              <a:gd name="connsiteY1" fmla="*/ 0 h 3472911"/>
              <a:gd name="connsiteX2" fmla="*/ 1281054 w 7953375"/>
              <a:gd name="connsiteY2" fmla="*/ 0 h 3472911"/>
              <a:gd name="connsiteX3" fmla="*/ 1643492 w 7953375"/>
              <a:gd name="connsiteY3" fmla="*/ 0 h 3472911"/>
              <a:gd name="connsiteX4" fmla="*/ 2073887 w 7953375"/>
              <a:gd name="connsiteY4" fmla="*/ 0 h 3472911"/>
              <a:gd name="connsiteX5" fmla="*/ 2572240 w 7953375"/>
              <a:gd name="connsiteY5" fmla="*/ 0 h 3472911"/>
              <a:gd name="connsiteX6" fmla="*/ 3138549 w 7953375"/>
              <a:gd name="connsiteY6" fmla="*/ 0 h 3472911"/>
              <a:gd name="connsiteX7" fmla="*/ 3704859 w 7953375"/>
              <a:gd name="connsiteY7" fmla="*/ 0 h 3472911"/>
              <a:gd name="connsiteX8" fmla="*/ 4271168 w 7953375"/>
              <a:gd name="connsiteY8" fmla="*/ 0 h 3472911"/>
              <a:gd name="connsiteX9" fmla="*/ 4633607 w 7953375"/>
              <a:gd name="connsiteY9" fmla="*/ 0 h 3472911"/>
              <a:gd name="connsiteX10" fmla="*/ 5131959 w 7953375"/>
              <a:gd name="connsiteY10" fmla="*/ 0 h 3472911"/>
              <a:gd name="connsiteX11" fmla="*/ 5630311 w 7953375"/>
              <a:gd name="connsiteY11" fmla="*/ 0 h 3472911"/>
              <a:gd name="connsiteX12" fmla="*/ 5992750 w 7953375"/>
              <a:gd name="connsiteY12" fmla="*/ 0 h 3472911"/>
              <a:gd name="connsiteX13" fmla="*/ 6559059 w 7953375"/>
              <a:gd name="connsiteY13" fmla="*/ 0 h 3472911"/>
              <a:gd name="connsiteX14" fmla="*/ 7374545 w 7953375"/>
              <a:gd name="connsiteY14" fmla="*/ 0 h 3472911"/>
              <a:gd name="connsiteX15" fmla="*/ 7953375 w 7953375"/>
              <a:gd name="connsiteY15" fmla="*/ 578830 h 3472911"/>
              <a:gd name="connsiteX16" fmla="*/ 7953375 w 7953375"/>
              <a:gd name="connsiteY16" fmla="*/ 1157643 h 3472911"/>
              <a:gd name="connsiteX17" fmla="*/ 7953375 w 7953375"/>
              <a:gd name="connsiteY17" fmla="*/ 1759608 h 3472911"/>
              <a:gd name="connsiteX18" fmla="*/ 7953375 w 7953375"/>
              <a:gd name="connsiteY18" fmla="*/ 2268963 h 3472911"/>
              <a:gd name="connsiteX19" fmla="*/ 7953375 w 7953375"/>
              <a:gd name="connsiteY19" fmla="*/ 2894081 h 3472911"/>
              <a:gd name="connsiteX20" fmla="*/ 7374545 w 7953375"/>
              <a:gd name="connsiteY20" fmla="*/ 3472911 h 3472911"/>
              <a:gd name="connsiteX21" fmla="*/ 6876193 w 7953375"/>
              <a:gd name="connsiteY21" fmla="*/ 3472911 h 3472911"/>
              <a:gd name="connsiteX22" fmla="*/ 6241926 w 7953375"/>
              <a:gd name="connsiteY22" fmla="*/ 3472911 h 3472911"/>
              <a:gd name="connsiteX23" fmla="*/ 5607659 w 7953375"/>
              <a:gd name="connsiteY23" fmla="*/ 3472911 h 3472911"/>
              <a:gd name="connsiteX24" fmla="*/ 5177264 w 7953375"/>
              <a:gd name="connsiteY24" fmla="*/ 3472911 h 3472911"/>
              <a:gd name="connsiteX25" fmla="*/ 4746869 w 7953375"/>
              <a:gd name="connsiteY25" fmla="*/ 3472911 h 3472911"/>
              <a:gd name="connsiteX26" fmla="*/ 4044645 w 7953375"/>
              <a:gd name="connsiteY26" fmla="*/ 3472911 h 3472911"/>
              <a:gd name="connsiteX27" fmla="*/ 3410378 w 7953375"/>
              <a:gd name="connsiteY27" fmla="*/ 3472911 h 3472911"/>
              <a:gd name="connsiteX28" fmla="*/ 2844068 w 7953375"/>
              <a:gd name="connsiteY28" fmla="*/ 3472911 h 3472911"/>
              <a:gd name="connsiteX29" fmla="*/ 2209802 w 7953375"/>
              <a:gd name="connsiteY29" fmla="*/ 3472911 h 3472911"/>
              <a:gd name="connsiteX30" fmla="*/ 1847363 w 7953375"/>
              <a:gd name="connsiteY30" fmla="*/ 3472911 h 3472911"/>
              <a:gd name="connsiteX31" fmla="*/ 1145140 w 7953375"/>
              <a:gd name="connsiteY31" fmla="*/ 3472911 h 3472911"/>
              <a:gd name="connsiteX32" fmla="*/ 578830 w 7953375"/>
              <a:gd name="connsiteY32" fmla="*/ 3472911 h 3472911"/>
              <a:gd name="connsiteX33" fmla="*/ 0 w 7953375"/>
              <a:gd name="connsiteY33" fmla="*/ 2894081 h 3472911"/>
              <a:gd name="connsiteX34" fmla="*/ 0 w 7953375"/>
              <a:gd name="connsiteY34" fmla="*/ 2315268 h 3472911"/>
              <a:gd name="connsiteX35" fmla="*/ 0 w 7953375"/>
              <a:gd name="connsiteY35" fmla="*/ 1690150 h 3472911"/>
              <a:gd name="connsiteX36" fmla="*/ 0 w 7953375"/>
              <a:gd name="connsiteY36" fmla="*/ 1157643 h 3472911"/>
              <a:gd name="connsiteX37" fmla="*/ 0 w 7953375"/>
              <a:gd name="connsiteY37" fmla="*/ 578830 h 347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53375" h="3472911" fill="none" extrusionOk="0">
                <a:moveTo>
                  <a:pt x="0" y="578830"/>
                </a:moveTo>
                <a:cubicBezTo>
                  <a:pt x="49090" y="249576"/>
                  <a:pt x="257193" y="-6910"/>
                  <a:pt x="578830" y="0"/>
                </a:cubicBezTo>
                <a:cubicBezTo>
                  <a:pt x="899350" y="-11472"/>
                  <a:pt x="1068759" y="56281"/>
                  <a:pt x="1281054" y="0"/>
                </a:cubicBezTo>
                <a:cubicBezTo>
                  <a:pt x="1493349" y="-56281"/>
                  <a:pt x="1495237" y="14999"/>
                  <a:pt x="1643492" y="0"/>
                </a:cubicBezTo>
                <a:cubicBezTo>
                  <a:pt x="1791747" y="-14999"/>
                  <a:pt x="1884878" y="12439"/>
                  <a:pt x="2073887" y="0"/>
                </a:cubicBezTo>
                <a:cubicBezTo>
                  <a:pt x="2262896" y="-12439"/>
                  <a:pt x="2439322" y="56140"/>
                  <a:pt x="2572240" y="0"/>
                </a:cubicBezTo>
                <a:cubicBezTo>
                  <a:pt x="2705158" y="-56140"/>
                  <a:pt x="2868738" y="6731"/>
                  <a:pt x="3138549" y="0"/>
                </a:cubicBezTo>
                <a:cubicBezTo>
                  <a:pt x="3408360" y="-6731"/>
                  <a:pt x="3568191" y="45982"/>
                  <a:pt x="3704859" y="0"/>
                </a:cubicBezTo>
                <a:cubicBezTo>
                  <a:pt x="3841527" y="-45982"/>
                  <a:pt x="4015409" y="4198"/>
                  <a:pt x="4271168" y="0"/>
                </a:cubicBezTo>
                <a:cubicBezTo>
                  <a:pt x="4526927" y="-4198"/>
                  <a:pt x="4465922" y="22445"/>
                  <a:pt x="4633607" y="0"/>
                </a:cubicBezTo>
                <a:cubicBezTo>
                  <a:pt x="4801292" y="-22445"/>
                  <a:pt x="4896026" y="20707"/>
                  <a:pt x="5131959" y="0"/>
                </a:cubicBezTo>
                <a:cubicBezTo>
                  <a:pt x="5367892" y="-20707"/>
                  <a:pt x="5475265" y="6419"/>
                  <a:pt x="5630311" y="0"/>
                </a:cubicBezTo>
                <a:cubicBezTo>
                  <a:pt x="5785357" y="-6419"/>
                  <a:pt x="5902557" y="2737"/>
                  <a:pt x="5992750" y="0"/>
                </a:cubicBezTo>
                <a:cubicBezTo>
                  <a:pt x="6082943" y="-2737"/>
                  <a:pt x="6322208" y="34699"/>
                  <a:pt x="6559059" y="0"/>
                </a:cubicBezTo>
                <a:cubicBezTo>
                  <a:pt x="6795910" y="-34699"/>
                  <a:pt x="6991018" y="91023"/>
                  <a:pt x="7374545" y="0"/>
                </a:cubicBezTo>
                <a:cubicBezTo>
                  <a:pt x="7666485" y="74576"/>
                  <a:pt x="7961881" y="291015"/>
                  <a:pt x="7953375" y="578830"/>
                </a:cubicBezTo>
                <a:cubicBezTo>
                  <a:pt x="8009444" y="706180"/>
                  <a:pt x="7888427" y="914400"/>
                  <a:pt x="7953375" y="1157643"/>
                </a:cubicBezTo>
                <a:cubicBezTo>
                  <a:pt x="8018323" y="1400886"/>
                  <a:pt x="7949399" y="1574601"/>
                  <a:pt x="7953375" y="1759608"/>
                </a:cubicBezTo>
                <a:cubicBezTo>
                  <a:pt x="7957351" y="1944615"/>
                  <a:pt x="7903243" y="2105936"/>
                  <a:pt x="7953375" y="2268963"/>
                </a:cubicBezTo>
                <a:cubicBezTo>
                  <a:pt x="8003507" y="2431991"/>
                  <a:pt x="7939084" y="2609305"/>
                  <a:pt x="7953375" y="2894081"/>
                </a:cubicBezTo>
                <a:cubicBezTo>
                  <a:pt x="7925823" y="3221894"/>
                  <a:pt x="7768195" y="3478868"/>
                  <a:pt x="7374545" y="3472911"/>
                </a:cubicBezTo>
                <a:cubicBezTo>
                  <a:pt x="7238631" y="3496735"/>
                  <a:pt x="7018051" y="3434686"/>
                  <a:pt x="6876193" y="3472911"/>
                </a:cubicBezTo>
                <a:cubicBezTo>
                  <a:pt x="6734335" y="3511136"/>
                  <a:pt x="6414208" y="3439327"/>
                  <a:pt x="6241926" y="3472911"/>
                </a:cubicBezTo>
                <a:cubicBezTo>
                  <a:pt x="6069644" y="3506495"/>
                  <a:pt x="5911529" y="3452715"/>
                  <a:pt x="5607659" y="3472911"/>
                </a:cubicBezTo>
                <a:cubicBezTo>
                  <a:pt x="5303789" y="3493107"/>
                  <a:pt x="5357383" y="3448243"/>
                  <a:pt x="5177264" y="3472911"/>
                </a:cubicBezTo>
                <a:cubicBezTo>
                  <a:pt x="4997145" y="3497579"/>
                  <a:pt x="4886881" y="3435995"/>
                  <a:pt x="4746869" y="3472911"/>
                </a:cubicBezTo>
                <a:cubicBezTo>
                  <a:pt x="4606857" y="3509827"/>
                  <a:pt x="4310863" y="3426295"/>
                  <a:pt x="4044645" y="3472911"/>
                </a:cubicBezTo>
                <a:cubicBezTo>
                  <a:pt x="3778427" y="3519527"/>
                  <a:pt x="3589447" y="3455928"/>
                  <a:pt x="3410378" y="3472911"/>
                </a:cubicBezTo>
                <a:cubicBezTo>
                  <a:pt x="3231309" y="3489894"/>
                  <a:pt x="2997496" y="3462363"/>
                  <a:pt x="2844068" y="3472911"/>
                </a:cubicBezTo>
                <a:cubicBezTo>
                  <a:pt x="2690640" y="3483459"/>
                  <a:pt x="2349794" y="3471814"/>
                  <a:pt x="2209802" y="3472911"/>
                </a:cubicBezTo>
                <a:cubicBezTo>
                  <a:pt x="2069810" y="3474008"/>
                  <a:pt x="1992467" y="3466260"/>
                  <a:pt x="1847363" y="3472911"/>
                </a:cubicBezTo>
                <a:cubicBezTo>
                  <a:pt x="1702259" y="3479562"/>
                  <a:pt x="1374336" y="3427740"/>
                  <a:pt x="1145140" y="3472911"/>
                </a:cubicBezTo>
                <a:cubicBezTo>
                  <a:pt x="915944" y="3518082"/>
                  <a:pt x="794066" y="3411670"/>
                  <a:pt x="578830" y="3472911"/>
                </a:cubicBezTo>
                <a:cubicBezTo>
                  <a:pt x="248963" y="3483305"/>
                  <a:pt x="61542" y="3243733"/>
                  <a:pt x="0" y="2894081"/>
                </a:cubicBezTo>
                <a:cubicBezTo>
                  <a:pt x="-33911" y="2672641"/>
                  <a:pt x="36261" y="2468796"/>
                  <a:pt x="0" y="2315268"/>
                </a:cubicBezTo>
                <a:cubicBezTo>
                  <a:pt x="-36261" y="2161740"/>
                  <a:pt x="57936" y="1880686"/>
                  <a:pt x="0" y="1690150"/>
                </a:cubicBezTo>
                <a:cubicBezTo>
                  <a:pt x="-57936" y="1499614"/>
                  <a:pt x="48666" y="1311689"/>
                  <a:pt x="0" y="1157643"/>
                </a:cubicBezTo>
                <a:cubicBezTo>
                  <a:pt x="-48666" y="1003597"/>
                  <a:pt x="34695" y="821643"/>
                  <a:pt x="0" y="578830"/>
                </a:cubicBezTo>
                <a:close/>
              </a:path>
              <a:path w="7953375" h="3472911" stroke="0" extrusionOk="0">
                <a:moveTo>
                  <a:pt x="0" y="578830"/>
                </a:moveTo>
                <a:cubicBezTo>
                  <a:pt x="-13469" y="265413"/>
                  <a:pt x="254927" y="25253"/>
                  <a:pt x="578830" y="0"/>
                </a:cubicBezTo>
                <a:cubicBezTo>
                  <a:pt x="837298" y="-45891"/>
                  <a:pt x="990145" y="11670"/>
                  <a:pt x="1213097" y="0"/>
                </a:cubicBezTo>
                <a:cubicBezTo>
                  <a:pt x="1436049" y="-11670"/>
                  <a:pt x="1621163" y="71095"/>
                  <a:pt x="1915321" y="0"/>
                </a:cubicBezTo>
                <a:cubicBezTo>
                  <a:pt x="2209479" y="-71095"/>
                  <a:pt x="2198385" y="36079"/>
                  <a:pt x="2345716" y="0"/>
                </a:cubicBezTo>
                <a:cubicBezTo>
                  <a:pt x="2493048" y="-36079"/>
                  <a:pt x="2590406" y="18355"/>
                  <a:pt x="2776111" y="0"/>
                </a:cubicBezTo>
                <a:cubicBezTo>
                  <a:pt x="2961817" y="-18355"/>
                  <a:pt x="3247769" y="63397"/>
                  <a:pt x="3410378" y="0"/>
                </a:cubicBezTo>
                <a:cubicBezTo>
                  <a:pt x="3572987" y="-63397"/>
                  <a:pt x="3663441" y="18967"/>
                  <a:pt x="3908730" y="0"/>
                </a:cubicBezTo>
                <a:cubicBezTo>
                  <a:pt x="4154019" y="-18967"/>
                  <a:pt x="4317823" y="40491"/>
                  <a:pt x="4610954" y="0"/>
                </a:cubicBezTo>
                <a:cubicBezTo>
                  <a:pt x="4904085" y="-40491"/>
                  <a:pt x="4807691" y="32558"/>
                  <a:pt x="4973392" y="0"/>
                </a:cubicBezTo>
                <a:cubicBezTo>
                  <a:pt x="5139093" y="-32558"/>
                  <a:pt x="5203632" y="2941"/>
                  <a:pt x="5335831" y="0"/>
                </a:cubicBezTo>
                <a:cubicBezTo>
                  <a:pt x="5468030" y="-2941"/>
                  <a:pt x="5804593" y="36113"/>
                  <a:pt x="6038054" y="0"/>
                </a:cubicBezTo>
                <a:cubicBezTo>
                  <a:pt x="6271515" y="-36113"/>
                  <a:pt x="6415752" y="29177"/>
                  <a:pt x="6604364" y="0"/>
                </a:cubicBezTo>
                <a:cubicBezTo>
                  <a:pt x="6792976" y="-29177"/>
                  <a:pt x="7096592" y="73695"/>
                  <a:pt x="7374545" y="0"/>
                </a:cubicBezTo>
                <a:cubicBezTo>
                  <a:pt x="7707378" y="-13354"/>
                  <a:pt x="7944718" y="233398"/>
                  <a:pt x="7953375" y="578830"/>
                </a:cubicBezTo>
                <a:cubicBezTo>
                  <a:pt x="7972222" y="817883"/>
                  <a:pt x="7946610" y="955146"/>
                  <a:pt x="7953375" y="1157643"/>
                </a:cubicBezTo>
                <a:cubicBezTo>
                  <a:pt x="7960140" y="1360140"/>
                  <a:pt x="7953245" y="1522776"/>
                  <a:pt x="7953375" y="1759608"/>
                </a:cubicBezTo>
                <a:cubicBezTo>
                  <a:pt x="7953505" y="1996440"/>
                  <a:pt x="7919714" y="2150013"/>
                  <a:pt x="7953375" y="2268963"/>
                </a:cubicBezTo>
                <a:cubicBezTo>
                  <a:pt x="7987036" y="2387913"/>
                  <a:pt x="7879464" y="2665011"/>
                  <a:pt x="7953375" y="2894081"/>
                </a:cubicBezTo>
                <a:cubicBezTo>
                  <a:pt x="7981529" y="3223755"/>
                  <a:pt x="7641726" y="3445660"/>
                  <a:pt x="7374545" y="3472911"/>
                </a:cubicBezTo>
                <a:cubicBezTo>
                  <a:pt x="7189776" y="3523419"/>
                  <a:pt x="7076424" y="3434850"/>
                  <a:pt x="6876193" y="3472911"/>
                </a:cubicBezTo>
                <a:cubicBezTo>
                  <a:pt x="6675962" y="3510972"/>
                  <a:pt x="6496180" y="3426346"/>
                  <a:pt x="6377840" y="3472911"/>
                </a:cubicBezTo>
                <a:cubicBezTo>
                  <a:pt x="6259500" y="3519476"/>
                  <a:pt x="6107562" y="3428056"/>
                  <a:pt x="5879488" y="3472911"/>
                </a:cubicBezTo>
                <a:cubicBezTo>
                  <a:pt x="5651414" y="3517766"/>
                  <a:pt x="5637077" y="3470972"/>
                  <a:pt x="5449092" y="3472911"/>
                </a:cubicBezTo>
                <a:cubicBezTo>
                  <a:pt x="5261107" y="3474850"/>
                  <a:pt x="5132676" y="3426828"/>
                  <a:pt x="5018697" y="3472911"/>
                </a:cubicBezTo>
                <a:cubicBezTo>
                  <a:pt x="4904718" y="3518994"/>
                  <a:pt x="4690135" y="3455661"/>
                  <a:pt x="4520345" y="3472911"/>
                </a:cubicBezTo>
                <a:cubicBezTo>
                  <a:pt x="4350555" y="3490161"/>
                  <a:pt x="4140579" y="3472631"/>
                  <a:pt x="3954035" y="3472911"/>
                </a:cubicBezTo>
                <a:cubicBezTo>
                  <a:pt x="3767491" y="3473191"/>
                  <a:pt x="3746654" y="3454918"/>
                  <a:pt x="3591597" y="3472911"/>
                </a:cubicBezTo>
                <a:cubicBezTo>
                  <a:pt x="3436540" y="3490904"/>
                  <a:pt x="3303617" y="3470787"/>
                  <a:pt x="3093245" y="3472911"/>
                </a:cubicBezTo>
                <a:cubicBezTo>
                  <a:pt x="2882873" y="3475035"/>
                  <a:pt x="2610094" y="3462571"/>
                  <a:pt x="2391021" y="3472911"/>
                </a:cubicBezTo>
                <a:cubicBezTo>
                  <a:pt x="2171948" y="3483251"/>
                  <a:pt x="2121395" y="3449523"/>
                  <a:pt x="1892668" y="3472911"/>
                </a:cubicBezTo>
                <a:cubicBezTo>
                  <a:pt x="1663941" y="3496299"/>
                  <a:pt x="1517480" y="3424421"/>
                  <a:pt x="1190444" y="3472911"/>
                </a:cubicBezTo>
                <a:cubicBezTo>
                  <a:pt x="863408" y="3521401"/>
                  <a:pt x="709400" y="3453152"/>
                  <a:pt x="578830" y="3472911"/>
                </a:cubicBezTo>
                <a:cubicBezTo>
                  <a:pt x="271010" y="3383355"/>
                  <a:pt x="-68717" y="3198244"/>
                  <a:pt x="0" y="2894081"/>
                </a:cubicBezTo>
                <a:cubicBezTo>
                  <a:pt x="-34732" y="2707595"/>
                  <a:pt x="19332" y="2552333"/>
                  <a:pt x="0" y="2361573"/>
                </a:cubicBezTo>
                <a:cubicBezTo>
                  <a:pt x="-19332" y="2170813"/>
                  <a:pt x="9455" y="2028083"/>
                  <a:pt x="0" y="1829066"/>
                </a:cubicBezTo>
                <a:cubicBezTo>
                  <a:pt x="-9455" y="1630049"/>
                  <a:pt x="29849" y="1405287"/>
                  <a:pt x="0" y="1227100"/>
                </a:cubicBezTo>
                <a:cubicBezTo>
                  <a:pt x="-29849" y="1048913"/>
                  <a:pt x="25555" y="863692"/>
                  <a:pt x="0" y="578830"/>
                </a:cubicBezTo>
                <a:close/>
              </a:path>
            </a:pathLst>
          </a:custGeom>
          <a:solidFill>
            <a:schemeClr val="bg1">
              <a:lumMod val="95000"/>
              <a:alpha val="70000"/>
            </a:schemeClr>
          </a:solidFill>
          <a:ln w="57150">
            <a:solidFill>
              <a:schemeClr val="bg1"/>
            </a:solidFill>
            <a:extLst>
              <a:ext uri="{C807C97D-BFC1-408E-A445-0C87EB9F89A2}">
                <ask:lineSketchStyleProps xmlns:ask="http://schemas.microsoft.com/office/drawing/2018/sketchyshapes" xmlns="" sd="1749785508">
                  <a:prstGeom prst="roundRect">
                    <a:avLst/>
                  </a:prstGeom>
                  <ask:type>
                    <ask:lineSketchScribble/>
                  </ask:type>
                </ask:lineSketchStyleProps>
              </a:ext>
            </a:extLst>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941AA766-09F6-4B7C-A395-F68352D998BF}"/>
              </a:ext>
            </a:extLst>
          </p:cNvPr>
          <p:cNvSpPr/>
          <p:nvPr/>
        </p:nvSpPr>
        <p:spPr>
          <a:xfrm>
            <a:off x="828675" y="4543425"/>
            <a:ext cx="5232979" cy="1958140"/>
          </a:xfrm>
          <a:custGeom>
            <a:avLst/>
            <a:gdLst>
              <a:gd name="connsiteX0" fmla="*/ 0 w 5232979"/>
              <a:gd name="connsiteY0" fmla="*/ 326363 h 1958140"/>
              <a:gd name="connsiteX1" fmla="*/ 326363 w 5232979"/>
              <a:gd name="connsiteY1" fmla="*/ 0 h 1958140"/>
              <a:gd name="connsiteX2" fmla="*/ 944697 w 5232979"/>
              <a:gd name="connsiteY2" fmla="*/ 0 h 1958140"/>
              <a:gd name="connsiteX3" fmla="*/ 1471426 w 5232979"/>
              <a:gd name="connsiteY3" fmla="*/ 0 h 1958140"/>
              <a:gd name="connsiteX4" fmla="*/ 1998155 w 5232979"/>
              <a:gd name="connsiteY4" fmla="*/ 0 h 1958140"/>
              <a:gd name="connsiteX5" fmla="*/ 2616490 w 5232979"/>
              <a:gd name="connsiteY5" fmla="*/ 0 h 1958140"/>
              <a:gd name="connsiteX6" fmla="*/ 3234824 w 5232979"/>
              <a:gd name="connsiteY6" fmla="*/ 0 h 1958140"/>
              <a:gd name="connsiteX7" fmla="*/ 3669948 w 5232979"/>
              <a:gd name="connsiteY7" fmla="*/ 0 h 1958140"/>
              <a:gd name="connsiteX8" fmla="*/ 4150874 w 5232979"/>
              <a:gd name="connsiteY8" fmla="*/ 0 h 1958140"/>
              <a:gd name="connsiteX9" fmla="*/ 4906616 w 5232979"/>
              <a:gd name="connsiteY9" fmla="*/ 0 h 1958140"/>
              <a:gd name="connsiteX10" fmla="*/ 5232979 w 5232979"/>
              <a:gd name="connsiteY10" fmla="*/ 326363 h 1958140"/>
              <a:gd name="connsiteX11" fmla="*/ 5232979 w 5232979"/>
              <a:gd name="connsiteY11" fmla="*/ 748447 h 1958140"/>
              <a:gd name="connsiteX12" fmla="*/ 5232979 w 5232979"/>
              <a:gd name="connsiteY12" fmla="*/ 1183585 h 1958140"/>
              <a:gd name="connsiteX13" fmla="*/ 5232979 w 5232979"/>
              <a:gd name="connsiteY13" fmla="*/ 1631777 h 1958140"/>
              <a:gd name="connsiteX14" fmla="*/ 4906616 w 5232979"/>
              <a:gd name="connsiteY14" fmla="*/ 1958140 h 1958140"/>
              <a:gd name="connsiteX15" fmla="*/ 4379887 w 5232979"/>
              <a:gd name="connsiteY15" fmla="*/ 1958140 h 1958140"/>
              <a:gd name="connsiteX16" fmla="*/ 3944763 w 5232979"/>
              <a:gd name="connsiteY16" fmla="*/ 1958140 h 1958140"/>
              <a:gd name="connsiteX17" fmla="*/ 3372231 w 5232979"/>
              <a:gd name="connsiteY17" fmla="*/ 1958140 h 1958140"/>
              <a:gd name="connsiteX18" fmla="*/ 2891305 w 5232979"/>
              <a:gd name="connsiteY18" fmla="*/ 1958140 h 1958140"/>
              <a:gd name="connsiteX19" fmla="*/ 2456181 w 5232979"/>
              <a:gd name="connsiteY19" fmla="*/ 1958140 h 1958140"/>
              <a:gd name="connsiteX20" fmla="*/ 2021057 w 5232979"/>
              <a:gd name="connsiteY20" fmla="*/ 1958140 h 1958140"/>
              <a:gd name="connsiteX21" fmla="*/ 1356920 w 5232979"/>
              <a:gd name="connsiteY21" fmla="*/ 1958140 h 1958140"/>
              <a:gd name="connsiteX22" fmla="*/ 326363 w 5232979"/>
              <a:gd name="connsiteY22" fmla="*/ 1958140 h 1958140"/>
              <a:gd name="connsiteX23" fmla="*/ 0 w 5232979"/>
              <a:gd name="connsiteY23" fmla="*/ 1631777 h 1958140"/>
              <a:gd name="connsiteX24" fmla="*/ 0 w 5232979"/>
              <a:gd name="connsiteY24" fmla="*/ 1183585 h 1958140"/>
              <a:gd name="connsiteX25" fmla="*/ 0 w 5232979"/>
              <a:gd name="connsiteY25" fmla="*/ 774555 h 1958140"/>
              <a:gd name="connsiteX26" fmla="*/ 0 w 5232979"/>
              <a:gd name="connsiteY26" fmla="*/ 326363 h 19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32979" h="1958140" fill="none" extrusionOk="0">
                <a:moveTo>
                  <a:pt x="0" y="326363"/>
                </a:moveTo>
                <a:cubicBezTo>
                  <a:pt x="-1891" y="139722"/>
                  <a:pt x="136278" y="-5854"/>
                  <a:pt x="326363" y="0"/>
                </a:cubicBezTo>
                <a:cubicBezTo>
                  <a:pt x="601098" y="-58826"/>
                  <a:pt x="754971" y="30040"/>
                  <a:pt x="944697" y="0"/>
                </a:cubicBezTo>
                <a:cubicBezTo>
                  <a:pt x="1134423" y="-30040"/>
                  <a:pt x="1313949" y="53348"/>
                  <a:pt x="1471426" y="0"/>
                </a:cubicBezTo>
                <a:cubicBezTo>
                  <a:pt x="1628903" y="-53348"/>
                  <a:pt x="1784608" y="51449"/>
                  <a:pt x="1998155" y="0"/>
                </a:cubicBezTo>
                <a:cubicBezTo>
                  <a:pt x="2211702" y="-51449"/>
                  <a:pt x="2317236" y="43794"/>
                  <a:pt x="2616490" y="0"/>
                </a:cubicBezTo>
                <a:cubicBezTo>
                  <a:pt x="2915744" y="-43794"/>
                  <a:pt x="2998293" y="18526"/>
                  <a:pt x="3234824" y="0"/>
                </a:cubicBezTo>
                <a:cubicBezTo>
                  <a:pt x="3471355" y="-18526"/>
                  <a:pt x="3562661" y="43134"/>
                  <a:pt x="3669948" y="0"/>
                </a:cubicBezTo>
                <a:cubicBezTo>
                  <a:pt x="3777235" y="-43134"/>
                  <a:pt x="3982194" y="11557"/>
                  <a:pt x="4150874" y="0"/>
                </a:cubicBezTo>
                <a:cubicBezTo>
                  <a:pt x="4319554" y="-11557"/>
                  <a:pt x="4680349" y="68313"/>
                  <a:pt x="4906616" y="0"/>
                </a:cubicBezTo>
                <a:cubicBezTo>
                  <a:pt x="5112892" y="-4169"/>
                  <a:pt x="5228496" y="139738"/>
                  <a:pt x="5232979" y="326363"/>
                </a:cubicBezTo>
                <a:cubicBezTo>
                  <a:pt x="5256103" y="463270"/>
                  <a:pt x="5199142" y="589892"/>
                  <a:pt x="5232979" y="748447"/>
                </a:cubicBezTo>
                <a:cubicBezTo>
                  <a:pt x="5266816" y="907002"/>
                  <a:pt x="5209283" y="1073695"/>
                  <a:pt x="5232979" y="1183585"/>
                </a:cubicBezTo>
                <a:cubicBezTo>
                  <a:pt x="5256675" y="1293475"/>
                  <a:pt x="5183456" y="1449810"/>
                  <a:pt x="5232979" y="1631777"/>
                </a:cubicBezTo>
                <a:cubicBezTo>
                  <a:pt x="5222966" y="1789364"/>
                  <a:pt x="5068099" y="1943337"/>
                  <a:pt x="4906616" y="1958140"/>
                </a:cubicBezTo>
                <a:cubicBezTo>
                  <a:pt x="4760100" y="2014040"/>
                  <a:pt x="4596981" y="1930129"/>
                  <a:pt x="4379887" y="1958140"/>
                </a:cubicBezTo>
                <a:cubicBezTo>
                  <a:pt x="4162793" y="1986151"/>
                  <a:pt x="4133403" y="1938377"/>
                  <a:pt x="3944763" y="1958140"/>
                </a:cubicBezTo>
                <a:cubicBezTo>
                  <a:pt x="3756123" y="1977903"/>
                  <a:pt x="3649415" y="1934186"/>
                  <a:pt x="3372231" y="1958140"/>
                </a:cubicBezTo>
                <a:cubicBezTo>
                  <a:pt x="3095047" y="1982094"/>
                  <a:pt x="3089290" y="1934705"/>
                  <a:pt x="2891305" y="1958140"/>
                </a:cubicBezTo>
                <a:cubicBezTo>
                  <a:pt x="2693320" y="1981575"/>
                  <a:pt x="2653977" y="1955097"/>
                  <a:pt x="2456181" y="1958140"/>
                </a:cubicBezTo>
                <a:cubicBezTo>
                  <a:pt x="2258385" y="1961183"/>
                  <a:pt x="2126627" y="1917657"/>
                  <a:pt x="2021057" y="1958140"/>
                </a:cubicBezTo>
                <a:cubicBezTo>
                  <a:pt x="1915487" y="1998623"/>
                  <a:pt x="1590569" y="1940657"/>
                  <a:pt x="1356920" y="1958140"/>
                </a:cubicBezTo>
                <a:cubicBezTo>
                  <a:pt x="1123271" y="1975623"/>
                  <a:pt x="617092" y="1854044"/>
                  <a:pt x="326363" y="1958140"/>
                </a:cubicBezTo>
                <a:cubicBezTo>
                  <a:pt x="140082" y="1957806"/>
                  <a:pt x="-31485" y="1809441"/>
                  <a:pt x="0" y="1631777"/>
                </a:cubicBezTo>
                <a:cubicBezTo>
                  <a:pt x="-7900" y="1488395"/>
                  <a:pt x="21106" y="1284828"/>
                  <a:pt x="0" y="1183585"/>
                </a:cubicBezTo>
                <a:cubicBezTo>
                  <a:pt x="-21106" y="1082342"/>
                  <a:pt x="20931" y="947982"/>
                  <a:pt x="0" y="774555"/>
                </a:cubicBezTo>
                <a:cubicBezTo>
                  <a:pt x="-20931" y="601128"/>
                  <a:pt x="30824" y="519737"/>
                  <a:pt x="0" y="326363"/>
                </a:cubicBezTo>
                <a:close/>
              </a:path>
              <a:path w="5232979" h="1958140" stroke="0" extrusionOk="0">
                <a:moveTo>
                  <a:pt x="0" y="326363"/>
                </a:moveTo>
                <a:cubicBezTo>
                  <a:pt x="-6066" y="115511"/>
                  <a:pt x="191411" y="-11404"/>
                  <a:pt x="326363" y="0"/>
                </a:cubicBezTo>
                <a:cubicBezTo>
                  <a:pt x="552276" y="-52699"/>
                  <a:pt x="627362" y="30107"/>
                  <a:pt x="898895" y="0"/>
                </a:cubicBezTo>
                <a:cubicBezTo>
                  <a:pt x="1170428" y="-30107"/>
                  <a:pt x="1282655" y="53145"/>
                  <a:pt x="1425624" y="0"/>
                </a:cubicBezTo>
                <a:cubicBezTo>
                  <a:pt x="1568593" y="-53145"/>
                  <a:pt x="1763700" y="28641"/>
                  <a:pt x="1952353" y="0"/>
                </a:cubicBezTo>
                <a:cubicBezTo>
                  <a:pt x="2141006" y="-28641"/>
                  <a:pt x="2221145" y="51912"/>
                  <a:pt x="2387477" y="0"/>
                </a:cubicBezTo>
                <a:cubicBezTo>
                  <a:pt x="2553809" y="-51912"/>
                  <a:pt x="2695466" y="15456"/>
                  <a:pt x="2822601" y="0"/>
                </a:cubicBezTo>
                <a:cubicBezTo>
                  <a:pt x="2949736" y="-15456"/>
                  <a:pt x="3134111" y="34255"/>
                  <a:pt x="3303527" y="0"/>
                </a:cubicBezTo>
                <a:cubicBezTo>
                  <a:pt x="3472943" y="-34255"/>
                  <a:pt x="3661902" y="18152"/>
                  <a:pt x="3830257" y="0"/>
                </a:cubicBezTo>
                <a:cubicBezTo>
                  <a:pt x="3998612" y="-18152"/>
                  <a:pt x="4160922" y="26089"/>
                  <a:pt x="4311183" y="0"/>
                </a:cubicBezTo>
                <a:cubicBezTo>
                  <a:pt x="4461444" y="-26089"/>
                  <a:pt x="4771283" y="13037"/>
                  <a:pt x="4906616" y="0"/>
                </a:cubicBezTo>
                <a:cubicBezTo>
                  <a:pt x="5132371" y="26703"/>
                  <a:pt x="5246688" y="148399"/>
                  <a:pt x="5232979" y="326363"/>
                </a:cubicBezTo>
                <a:cubicBezTo>
                  <a:pt x="5249481" y="537558"/>
                  <a:pt x="5218501" y="589238"/>
                  <a:pt x="5232979" y="787609"/>
                </a:cubicBezTo>
                <a:cubicBezTo>
                  <a:pt x="5247457" y="985980"/>
                  <a:pt x="5210571" y="1103687"/>
                  <a:pt x="5232979" y="1222747"/>
                </a:cubicBezTo>
                <a:cubicBezTo>
                  <a:pt x="5255387" y="1341807"/>
                  <a:pt x="5204029" y="1532165"/>
                  <a:pt x="5232979" y="1631777"/>
                </a:cubicBezTo>
                <a:cubicBezTo>
                  <a:pt x="5243703" y="1795644"/>
                  <a:pt x="5125309" y="1946467"/>
                  <a:pt x="4906616" y="1958140"/>
                </a:cubicBezTo>
                <a:cubicBezTo>
                  <a:pt x="4686951" y="1983200"/>
                  <a:pt x="4616749" y="1953827"/>
                  <a:pt x="4379887" y="1958140"/>
                </a:cubicBezTo>
                <a:cubicBezTo>
                  <a:pt x="4143025" y="1962453"/>
                  <a:pt x="4107072" y="1935234"/>
                  <a:pt x="3898960" y="1958140"/>
                </a:cubicBezTo>
                <a:cubicBezTo>
                  <a:pt x="3690848" y="1981046"/>
                  <a:pt x="3465621" y="1954341"/>
                  <a:pt x="3280626" y="1958140"/>
                </a:cubicBezTo>
                <a:cubicBezTo>
                  <a:pt x="3095631" y="1961939"/>
                  <a:pt x="2937629" y="1940910"/>
                  <a:pt x="2845502" y="1958140"/>
                </a:cubicBezTo>
                <a:cubicBezTo>
                  <a:pt x="2753375" y="1975370"/>
                  <a:pt x="2533804" y="1900947"/>
                  <a:pt x="2364576" y="1958140"/>
                </a:cubicBezTo>
                <a:cubicBezTo>
                  <a:pt x="2195348" y="2015333"/>
                  <a:pt x="2132720" y="1913516"/>
                  <a:pt x="1929452" y="1958140"/>
                </a:cubicBezTo>
                <a:cubicBezTo>
                  <a:pt x="1726184" y="2002764"/>
                  <a:pt x="1450370" y="1895174"/>
                  <a:pt x="1265315" y="1958140"/>
                </a:cubicBezTo>
                <a:cubicBezTo>
                  <a:pt x="1080260" y="2021106"/>
                  <a:pt x="1027861" y="1948177"/>
                  <a:pt x="830191" y="1958140"/>
                </a:cubicBezTo>
                <a:cubicBezTo>
                  <a:pt x="632521" y="1968103"/>
                  <a:pt x="486064" y="1917406"/>
                  <a:pt x="326363" y="1958140"/>
                </a:cubicBezTo>
                <a:cubicBezTo>
                  <a:pt x="147445" y="1949592"/>
                  <a:pt x="11108" y="1846593"/>
                  <a:pt x="0" y="1631777"/>
                </a:cubicBezTo>
                <a:cubicBezTo>
                  <a:pt x="-53092" y="1487380"/>
                  <a:pt x="32969" y="1309018"/>
                  <a:pt x="0" y="1170531"/>
                </a:cubicBezTo>
                <a:cubicBezTo>
                  <a:pt x="-32969" y="1032044"/>
                  <a:pt x="9315" y="902677"/>
                  <a:pt x="0" y="761501"/>
                </a:cubicBezTo>
                <a:cubicBezTo>
                  <a:pt x="-9315" y="620325"/>
                  <a:pt x="10335" y="450656"/>
                  <a:pt x="0" y="326363"/>
                </a:cubicBezTo>
                <a:close/>
              </a:path>
            </a:pathLst>
          </a:custGeom>
          <a:solidFill>
            <a:schemeClr val="tx1">
              <a:lumMod val="50000"/>
              <a:lumOff val="50000"/>
              <a:alpha val="78000"/>
            </a:scheme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9A4C33A-CEB1-4ED0-9118-17EF66B9AF1D}"/>
              </a:ext>
            </a:extLst>
          </p:cNvPr>
          <p:cNvSpPr txBox="1"/>
          <p:nvPr/>
        </p:nvSpPr>
        <p:spPr>
          <a:xfrm>
            <a:off x="545553" y="899354"/>
            <a:ext cx="11136406" cy="723275"/>
          </a:xfrm>
          <a:prstGeom prst="rect">
            <a:avLst/>
          </a:prstGeom>
          <a:noFill/>
        </p:spPr>
        <p:txBody>
          <a:bodyPr wrap="square">
            <a:spAutoFit/>
          </a:bodyPr>
          <a:lstStyle/>
          <a:p>
            <a:pPr algn="ctr"/>
            <a:r>
              <a:rPr lang="en-GB" sz="3200" b="1" u="sng" dirty="0">
                <a:solidFill>
                  <a:sysClr val="windowText" lastClr="000000"/>
                </a:solidFill>
                <a:latin typeface="Cavolini" panose="03000502040302020204" pitchFamily="66" charset="0"/>
                <a:cs typeface="Cavolini" panose="03000502040302020204" pitchFamily="66" charset="0"/>
              </a:rPr>
              <a:t>Trinity or Trimurti? </a:t>
            </a:r>
          </a:p>
          <a:p>
            <a:r>
              <a:rPr lang="en-GB" sz="800" b="1" u="sng" dirty="0">
                <a:solidFill>
                  <a:sysClr val="windowText" lastClr="000000"/>
                </a:solidFill>
                <a:latin typeface="Cavolini" panose="03000502040302020204" pitchFamily="66" charset="0"/>
                <a:cs typeface="Cavolini" panose="03000502040302020204" pitchFamily="66" charset="0"/>
              </a:rPr>
              <a:t> </a:t>
            </a:r>
          </a:p>
        </p:txBody>
      </p:sp>
      <p:sp>
        <p:nvSpPr>
          <p:cNvPr id="7" name="TextBox 6">
            <a:extLst>
              <a:ext uri="{FF2B5EF4-FFF2-40B4-BE49-F238E27FC236}">
                <a16:creationId xmlns:a16="http://schemas.microsoft.com/office/drawing/2014/main" id="{140BAF70-D256-4720-8505-710FF91B7238}"/>
              </a:ext>
            </a:extLst>
          </p:cNvPr>
          <p:cNvSpPr txBox="1"/>
          <p:nvPr/>
        </p:nvSpPr>
        <p:spPr>
          <a:xfrm>
            <a:off x="971550" y="4554418"/>
            <a:ext cx="5642553" cy="1923604"/>
          </a:xfrm>
          <a:prstGeom prst="rect">
            <a:avLst/>
          </a:prstGeom>
          <a:noFill/>
        </p:spPr>
        <p:txBody>
          <a:bodyPr wrap="square">
            <a:spAutoFit/>
          </a:bodyPr>
          <a:lstStyle/>
          <a:p>
            <a:r>
              <a:rPr lang="en-GB" sz="2800" b="1" u="sng" dirty="0">
                <a:solidFill>
                  <a:schemeClr val="bg1"/>
                </a:solidFill>
                <a:latin typeface="Cavolini" panose="03000502040302020204" pitchFamily="66" charset="0"/>
                <a:cs typeface="Cavolini" panose="03000502040302020204" pitchFamily="66" charset="0"/>
              </a:rPr>
              <a:t>Trinity. </a:t>
            </a:r>
          </a:p>
          <a:p>
            <a:r>
              <a:rPr lang="en-GB" sz="400" b="1" u="sng" dirty="0">
                <a:solidFill>
                  <a:schemeClr val="bg1"/>
                </a:solidFill>
                <a:latin typeface="Cavolini" panose="03000502040302020204" pitchFamily="66" charset="0"/>
                <a:cs typeface="Cavolini" panose="03000502040302020204" pitchFamily="66" charset="0"/>
              </a:rPr>
              <a:t> </a:t>
            </a:r>
          </a:p>
          <a:p>
            <a:r>
              <a:rPr lang="en-GB" sz="2800" b="1" dirty="0">
                <a:solidFill>
                  <a:schemeClr val="bg1"/>
                </a:solidFill>
                <a:latin typeface="Cavolini" panose="03000502040302020204" pitchFamily="66" charset="0"/>
                <a:cs typeface="Cavolini" panose="03000502040302020204" pitchFamily="66" charset="0"/>
              </a:rPr>
              <a:t>Father – The Creator</a:t>
            </a:r>
          </a:p>
          <a:p>
            <a:r>
              <a:rPr lang="en-GB" sz="2800" b="1" dirty="0">
                <a:solidFill>
                  <a:schemeClr val="bg1"/>
                </a:solidFill>
                <a:latin typeface="Cavolini" panose="03000502040302020204" pitchFamily="66" charset="0"/>
                <a:cs typeface="Cavolini" panose="03000502040302020204" pitchFamily="66" charset="0"/>
              </a:rPr>
              <a:t>Son (Jesus) - The saviour</a:t>
            </a:r>
          </a:p>
          <a:p>
            <a:r>
              <a:rPr lang="en-GB" sz="2800" b="1" dirty="0">
                <a:solidFill>
                  <a:schemeClr val="bg1"/>
                </a:solidFill>
                <a:latin typeface="Cavolini" panose="03000502040302020204" pitchFamily="66" charset="0"/>
                <a:cs typeface="Cavolini" panose="03000502040302020204" pitchFamily="66" charset="0"/>
              </a:rPr>
              <a:t>Holy Spirit - The Guide</a:t>
            </a:r>
            <a:endParaRPr lang="en-GB" sz="1600" b="1" dirty="0">
              <a:solidFill>
                <a:schemeClr val="bg1"/>
              </a:solidFill>
              <a:latin typeface="Cavolini" panose="03000502040302020204" pitchFamily="66" charset="0"/>
              <a:cs typeface="Cavolini" panose="03000502040302020204" pitchFamily="66" charset="0"/>
            </a:endParaRPr>
          </a:p>
        </p:txBody>
      </p:sp>
      <p:pic>
        <p:nvPicPr>
          <p:cNvPr id="3076" name="Picture 4" descr="See the source image">
            <a:extLst>
              <a:ext uri="{FF2B5EF4-FFF2-40B4-BE49-F238E27FC236}">
                <a16:creationId xmlns:a16="http://schemas.microsoft.com/office/drawing/2014/main" id="{1AD1F46D-36CD-4F55-8942-5D12A9F7E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6" t="6022" r="628"/>
          <a:stretch/>
        </p:blipFill>
        <p:spPr bwMode="auto">
          <a:xfrm>
            <a:off x="6150328" y="1455114"/>
            <a:ext cx="3623983" cy="27804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C42A6CCA-7D52-4760-9848-8E0DA4704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294" y="1455114"/>
            <a:ext cx="3623983" cy="27804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7E0E20E-3BD2-4172-A5F9-68D2CBF0B923}"/>
              </a:ext>
            </a:extLst>
          </p:cNvPr>
          <p:cNvSpPr/>
          <p:nvPr/>
        </p:nvSpPr>
        <p:spPr>
          <a:xfrm>
            <a:off x="6206547" y="4543425"/>
            <a:ext cx="5156777" cy="1958140"/>
          </a:xfrm>
          <a:custGeom>
            <a:avLst/>
            <a:gdLst>
              <a:gd name="connsiteX0" fmla="*/ 0 w 5156777"/>
              <a:gd name="connsiteY0" fmla="*/ 326363 h 1958140"/>
              <a:gd name="connsiteX1" fmla="*/ 326363 w 5156777"/>
              <a:gd name="connsiteY1" fmla="*/ 0 h 1958140"/>
              <a:gd name="connsiteX2" fmla="*/ 934410 w 5156777"/>
              <a:gd name="connsiteY2" fmla="*/ 0 h 1958140"/>
              <a:gd name="connsiteX3" fmla="*/ 1452376 w 5156777"/>
              <a:gd name="connsiteY3" fmla="*/ 0 h 1958140"/>
              <a:gd name="connsiteX4" fmla="*/ 1970342 w 5156777"/>
              <a:gd name="connsiteY4" fmla="*/ 0 h 1958140"/>
              <a:gd name="connsiteX5" fmla="*/ 2578389 w 5156777"/>
              <a:gd name="connsiteY5" fmla="*/ 0 h 1958140"/>
              <a:gd name="connsiteX6" fmla="*/ 3186435 w 5156777"/>
              <a:gd name="connsiteY6" fmla="*/ 0 h 1958140"/>
              <a:gd name="connsiteX7" fmla="*/ 3614320 w 5156777"/>
              <a:gd name="connsiteY7" fmla="*/ 0 h 1958140"/>
              <a:gd name="connsiteX8" fmla="*/ 4087246 w 5156777"/>
              <a:gd name="connsiteY8" fmla="*/ 0 h 1958140"/>
              <a:gd name="connsiteX9" fmla="*/ 4830414 w 5156777"/>
              <a:gd name="connsiteY9" fmla="*/ 0 h 1958140"/>
              <a:gd name="connsiteX10" fmla="*/ 5156777 w 5156777"/>
              <a:gd name="connsiteY10" fmla="*/ 326363 h 1958140"/>
              <a:gd name="connsiteX11" fmla="*/ 5156777 w 5156777"/>
              <a:gd name="connsiteY11" fmla="*/ 748447 h 1958140"/>
              <a:gd name="connsiteX12" fmla="*/ 5156777 w 5156777"/>
              <a:gd name="connsiteY12" fmla="*/ 1183585 h 1958140"/>
              <a:gd name="connsiteX13" fmla="*/ 5156777 w 5156777"/>
              <a:gd name="connsiteY13" fmla="*/ 1631777 h 1958140"/>
              <a:gd name="connsiteX14" fmla="*/ 4830414 w 5156777"/>
              <a:gd name="connsiteY14" fmla="*/ 1958140 h 1958140"/>
              <a:gd name="connsiteX15" fmla="*/ 4312448 w 5156777"/>
              <a:gd name="connsiteY15" fmla="*/ 1958140 h 1958140"/>
              <a:gd name="connsiteX16" fmla="*/ 3884563 w 5156777"/>
              <a:gd name="connsiteY16" fmla="*/ 1958140 h 1958140"/>
              <a:gd name="connsiteX17" fmla="*/ 3321557 w 5156777"/>
              <a:gd name="connsiteY17" fmla="*/ 1958140 h 1958140"/>
              <a:gd name="connsiteX18" fmla="*/ 2848632 w 5156777"/>
              <a:gd name="connsiteY18" fmla="*/ 1958140 h 1958140"/>
              <a:gd name="connsiteX19" fmla="*/ 2420747 w 5156777"/>
              <a:gd name="connsiteY19" fmla="*/ 1958140 h 1958140"/>
              <a:gd name="connsiteX20" fmla="*/ 1992862 w 5156777"/>
              <a:gd name="connsiteY20" fmla="*/ 1958140 h 1958140"/>
              <a:gd name="connsiteX21" fmla="*/ 1339774 w 5156777"/>
              <a:gd name="connsiteY21" fmla="*/ 1958140 h 1958140"/>
              <a:gd name="connsiteX22" fmla="*/ 326363 w 5156777"/>
              <a:gd name="connsiteY22" fmla="*/ 1958140 h 1958140"/>
              <a:gd name="connsiteX23" fmla="*/ 0 w 5156777"/>
              <a:gd name="connsiteY23" fmla="*/ 1631777 h 1958140"/>
              <a:gd name="connsiteX24" fmla="*/ 0 w 5156777"/>
              <a:gd name="connsiteY24" fmla="*/ 1183585 h 1958140"/>
              <a:gd name="connsiteX25" fmla="*/ 0 w 5156777"/>
              <a:gd name="connsiteY25" fmla="*/ 774555 h 1958140"/>
              <a:gd name="connsiteX26" fmla="*/ 0 w 5156777"/>
              <a:gd name="connsiteY26" fmla="*/ 326363 h 19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56777" h="1958140" fill="none" extrusionOk="0">
                <a:moveTo>
                  <a:pt x="0" y="326363"/>
                </a:moveTo>
                <a:cubicBezTo>
                  <a:pt x="-1891" y="139722"/>
                  <a:pt x="136278" y="-5854"/>
                  <a:pt x="326363" y="0"/>
                </a:cubicBezTo>
                <a:cubicBezTo>
                  <a:pt x="615892" y="-35477"/>
                  <a:pt x="673887" y="63553"/>
                  <a:pt x="934410" y="0"/>
                </a:cubicBezTo>
                <a:cubicBezTo>
                  <a:pt x="1194933" y="-63553"/>
                  <a:pt x="1295744" y="41034"/>
                  <a:pt x="1452376" y="0"/>
                </a:cubicBezTo>
                <a:cubicBezTo>
                  <a:pt x="1609008" y="-41034"/>
                  <a:pt x="1866236" y="19577"/>
                  <a:pt x="1970342" y="0"/>
                </a:cubicBezTo>
                <a:cubicBezTo>
                  <a:pt x="2074448" y="-19577"/>
                  <a:pt x="2427893" y="44658"/>
                  <a:pt x="2578389" y="0"/>
                </a:cubicBezTo>
                <a:cubicBezTo>
                  <a:pt x="2728885" y="-44658"/>
                  <a:pt x="2886483" y="28856"/>
                  <a:pt x="3186435" y="0"/>
                </a:cubicBezTo>
                <a:cubicBezTo>
                  <a:pt x="3486387" y="-28856"/>
                  <a:pt x="3459083" y="27501"/>
                  <a:pt x="3614320" y="0"/>
                </a:cubicBezTo>
                <a:cubicBezTo>
                  <a:pt x="3769558" y="-27501"/>
                  <a:pt x="3907945" y="14106"/>
                  <a:pt x="4087246" y="0"/>
                </a:cubicBezTo>
                <a:cubicBezTo>
                  <a:pt x="4266547" y="-14106"/>
                  <a:pt x="4531034" y="85231"/>
                  <a:pt x="4830414" y="0"/>
                </a:cubicBezTo>
                <a:cubicBezTo>
                  <a:pt x="5036690" y="-4169"/>
                  <a:pt x="5152294" y="139738"/>
                  <a:pt x="5156777" y="326363"/>
                </a:cubicBezTo>
                <a:cubicBezTo>
                  <a:pt x="5179901" y="463270"/>
                  <a:pt x="5122940" y="589892"/>
                  <a:pt x="5156777" y="748447"/>
                </a:cubicBezTo>
                <a:cubicBezTo>
                  <a:pt x="5190614" y="907002"/>
                  <a:pt x="5133081" y="1073695"/>
                  <a:pt x="5156777" y="1183585"/>
                </a:cubicBezTo>
                <a:cubicBezTo>
                  <a:pt x="5180473" y="1293475"/>
                  <a:pt x="5107254" y="1449810"/>
                  <a:pt x="5156777" y="1631777"/>
                </a:cubicBezTo>
                <a:cubicBezTo>
                  <a:pt x="5146764" y="1789364"/>
                  <a:pt x="4991897" y="1943337"/>
                  <a:pt x="4830414" y="1958140"/>
                </a:cubicBezTo>
                <a:cubicBezTo>
                  <a:pt x="4712384" y="1970936"/>
                  <a:pt x="4455431" y="1935611"/>
                  <a:pt x="4312448" y="1958140"/>
                </a:cubicBezTo>
                <a:cubicBezTo>
                  <a:pt x="4169465" y="1980669"/>
                  <a:pt x="4037691" y="1949915"/>
                  <a:pt x="3884563" y="1958140"/>
                </a:cubicBezTo>
                <a:cubicBezTo>
                  <a:pt x="3731435" y="1966365"/>
                  <a:pt x="3500731" y="1936258"/>
                  <a:pt x="3321557" y="1958140"/>
                </a:cubicBezTo>
                <a:cubicBezTo>
                  <a:pt x="3142383" y="1980022"/>
                  <a:pt x="3068939" y="1928132"/>
                  <a:pt x="2848632" y="1958140"/>
                </a:cubicBezTo>
                <a:cubicBezTo>
                  <a:pt x="2628326" y="1988148"/>
                  <a:pt x="2616531" y="1943903"/>
                  <a:pt x="2420747" y="1958140"/>
                </a:cubicBezTo>
                <a:cubicBezTo>
                  <a:pt x="2224963" y="1972377"/>
                  <a:pt x="2202277" y="1915777"/>
                  <a:pt x="1992862" y="1958140"/>
                </a:cubicBezTo>
                <a:cubicBezTo>
                  <a:pt x="1783447" y="2000503"/>
                  <a:pt x="1629068" y="1887314"/>
                  <a:pt x="1339774" y="1958140"/>
                </a:cubicBezTo>
                <a:cubicBezTo>
                  <a:pt x="1050480" y="2028966"/>
                  <a:pt x="782174" y="1929680"/>
                  <a:pt x="326363" y="1958140"/>
                </a:cubicBezTo>
                <a:cubicBezTo>
                  <a:pt x="140082" y="1957806"/>
                  <a:pt x="-31485" y="1809441"/>
                  <a:pt x="0" y="1631777"/>
                </a:cubicBezTo>
                <a:cubicBezTo>
                  <a:pt x="-7900" y="1488395"/>
                  <a:pt x="21106" y="1284828"/>
                  <a:pt x="0" y="1183585"/>
                </a:cubicBezTo>
                <a:cubicBezTo>
                  <a:pt x="-21106" y="1082342"/>
                  <a:pt x="20931" y="947982"/>
                  <a:pt x="0" y="774555"/>
                </a:cubicBezTo>
                <a:cubicBezTo>
                  <a:pt x="-20931" y="601128"/>
                  <a:pt x="30824" y="519737"/>
                  <a:pt x="0" y="326363"/>
                </a:cubicBezTo>
                <a:close/>
              </a:path>
              <a:path w="5156777" h="1958140" stroke="0" extrusionOk="0">
                <a:moveTo>
                  <a:pt x="0" y="326363"/>
                </a:moveTo>
                <a:cubicBezTo>
                  <a:pt x="-6066" y="115511"/>
                  <a:pt x="191411" y="-11404"/>
                  <a:pt x="326363" y="0"/>
                </a:cubicBezTo>
                <a:cubicBezTo>
                  <a:pt x="606447" y="-28247"/>
                  <a:pt x="761540" y="63681"/>
                  <a:pt x="889369" y="0"/>
                </a:cubicBezTo>
                <a:cubicBezTo>
                  <a:pt x="1017198" y="-63681"/>
                  <a:pt x="1190360" y="59821"/>
                  <a:pt x="1407335" y="0"/>
                </a:cubicBezTo>
                <a:cubicBezTo>
                  <a:pt x="1624310" y="-59821"/>
                  <a:pt x="1673323" y="6206"/>
                  <a:pt x="1925301" y="0"/>
                </a:cubicBezTo>
                <a:cubicBezTo>
                  <a:pt x="2177279" y="-6206"/>
                  <a:pt x="2264915" y="29656"/>
                  <a:pt x="2353186" y="0"/>
                </a:cubicBezTo>
                <a:cubicBezTo>
                  <a:pt x="2441458" y="-29656"/>
                  <a:pt x="2668571" y="37676"/>
                  <a:pt x="2781071" y="0"/>
                </a:cubicBezTo>
                <a:cubicBezTo>
                  <a:pt x="2893571" y="-37676"/>
                  <a:pt x="3025781" y="27491"/>
                  <a:pt x="3253996" y="0"/>
                </a:cubicBezTo>
                <a:cubicBezTo>
                  <a:pt x="3482211" y="-27491"/>
                  <a:pt x="3652848" y="22335"/>
                  <a:pt x="3771962" y="0"/>
                </a:cubicBezTo>
                <a:cubicBezTo>
                  <a:pt x="3891076" y="-22335"/>
                  <a:pt x="4069992" y="26703"/>
                  <a:pt x="4244887" y="0"/>
                </a:cubicBezTo>
                <a:cubicBezTo>
                  <a:pt x="4419782" y="-26703"/>
                  <a:pt x="4560688" y="44123"/>
                  <a:pt x="4830414" y="0"/>
                </a:cubicBezTo>
                <a:cubicBezTo>
                  <a:pt x="5056169" y="26703"/>
                  <a:pt x="5170486" y="148399"/>
                  <a:pt x="5156777" y="326363"/>
                </a:cubicBezTo>
                <a:cubicBezTo>
                  <a:pt x="5173279" y="537558"/>
                  <a:pt x="5142299" y="589238"/>
                  <a:pt x="5156777" y="787609"/>
                </a:cubicBezTo>
                <a:cubicBezTo>
                  <a:pt x="5171255" y="985980"/>
                  <a:pt x="5134369" y="1103687"/>
                  <a:pt x="5156777" y="1222747"/>
                </a:cubicBezTo>
                <a:cubicBezTo>
                  <a:pt x="5179185" y="1341807"/>
                  <a:pt x="5127827" y="1532165"/>
                  <a:pt x="5156777" y="1631777"/>
                </a:cubicBezTo>
                <a:cubicBezTo>
                  <a:pt x="5167501" y="1795644"/>
                  <a:pt x="5049107" y="1946467"/>
                  <a:pt x="4830414" y="1958140"/>
                </a:cubicBezTo>
                <a:cubicBezTo>
                  <a:pt x="4575105" y="1983769"/>
                  <a:pt x="4456498" y="1899893"/>
                  <a:pt x="4312448" y="1958140"/>
                </a:cubicBezTo>
                <a:cubicBezTo>
                  <a:pt x="4168398" y="2016387"/>
                  <a:pt x="4012700" y="1911253"/>
                  <a:pt x="3839523" y="1958140"/>
                </a:cubicBezTo>
                <a:cubicBezTo>
                  <a:pt x="3666347" y="2005027"/>
                  <a:pt x="3454870" y="1941590"/>
                  <a:pt x="3231476" y="1958140"/>
                </a:cubicBezTo>
                <a:cubicBezTo>
                  <a:pt x="3008082" y="1974690"/>
                  <a:pt x="2990745" y="1935074"/>
                  <a:pt x="2803591" y="1958140"/>
                </a:cubicBezTo>
                <a:cubicBezTo>
                  <a:pt x="2616437" y="1981206"/>
                  <a:pt x="2540186" y="1940805"/>
                  <a:pt x="2330666" y="1958140"/>
                </a:cubicBezTo>
                <a:cubicBezTo>
                  <a:pt x="2121146" y="1975475"/>
                  <a:pt x="2087353" y="1924994"/>
                  <a:pt x="1902781" y="1958140"/>
                </a:cubicBezTo>
                <a:cubicBezTo>
                  <a:pt x="1718210" y="1991286"/>
                  <a:pt x="1571942" y="1889807"/>
                  <a:pt x="1249693" y="1958140"/>
                </a:cubicBezTo>
                <a:cubicBezTo>
                  <a:pt x="927444" y="2026473"/>
                  <a:pt x="907749" y="1937664"/>
                  <a:pt x="821809" y="1958140"/>
                </a:cubicBezTo>
                <a:cubicBezTo>
                  <a:pt x="735869" y="1978616"/>
                  <a:pt x="492016" y="1943933"/>
                  <a:pt x="326363" y="1958140"/>
                </a:cubicBezTo>
                <a:cubicBezTo>
                  <a:pt x="147445" y="1949592"/>
                  <a:pt x="11108" y="1846593"/>
                  <a:pt x="0" y="1631777"/>
                </a:cubicBezTo>
                <a:cubicBezTo>
                  <a:pt x="-53092" y="1487380"/>
                  <a:pt x="32969" y="1309018"/>
                  <a:pt x="0" y="1170531"/>
                </a:cubicBezTo>
                <a:cubicBezTo>
                  <a:pt x="-32969" y="1032044"/>
                  <a:pt x="9315" y="902677"/>
                  <a:pt x="0" y="761501"/>
                </a:cubicBezTo>
                <a:cubicBezTo>
                  <a:pt x="-9315" y="620325"/>
                  <a:pt x="10335" y="450656"/>
                  <a:pt x="0" y="326363"/>
                </a:cubicBezTo>
                <a:close/>
              </a:path>
            </a:pathLst>
          </a:custGeom>
          <a:solidFill>
            <a:schemeClr val="tx1">
              <a:lumMod val="50000"/>
              <a:lumOff val="50000"/>
              <a:alpha val="78000"/>
            </a:scheme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54AF79E-8C11-485A-B5FD-E3DB750E8B09}"/>
              </a:ext>
            </a:extLst>
          </p:cNvPr>
          <p:cNvSpPr txBox="1"/>
          <p:nvPr/>
        </p:nvSpPr>
        <p:spPr>
          <a:xfrm>
            <a:off x="6391276" y="4572174"/>
            <a:ext cx="4953000" cy="1877437"/>
          </a:xfrm>
          <a:prstGeom prst="rect">
            <a:avLst/>
          </a:prstGeom>
          <a:noFill/>
        </p:spPr>
        <p:txBody>
          <a:bodyPr wrap="square">
            <a:spAutoFit/>
          </a:bodyPr>
          <a:lstStyle/>
          <a:p>
            <a:r>
              <a:rPr lang="en-GB" sz="2800" b="1" u="sng" dirty="0">
                <a:solidFill>
                  <a:schemeClr val="bg1"/>
                </a:solidFill>
                <a:latin typeface="Cavolini" panose="03000502040302020204" pitchFamily="66" charset="0"/>
                <a:cs typeface="Cavolini" panose="03000502040302020204" pitchFamily="66" charset="0"/>
              </a:rPr>
              <a:t>Trimurti. </a:t>
            </a:r>
          </a:p>
          <a:p>
            <a:r>
              <a:rPr lang="en-GB" sz="400" b="1" u="sng" dirty="0">
                <a:solidFill>
                  <a:schemeClr val="bg1"/>
                </a:solidFill>
                <a:latin typeface="Cavolini" panose="03000502040302020204" pitchFamily="66" charset="0"/>
                <a:cs typeface="Cavolini" panose="03000502040302020204" pitchFamily="66" charset="0"/>
              </a:rPr>
              <a:t> </a:t>
            </a:r>
          </a:p>
          <a:p>
            <a:r>
              <a:rPr lang="en-GB" sz="2800" b="1" dirty="0">
                <a:solidFill>
                  <a:schemeClr val="bg1"/>
                </a:solidFill>
                <a:latin typeface="Cavolini" panose="03000502040302020204" pitchFamily="66" charset="0"/>
                <a:cs typeface="Cavolini" panose="03000502040302020204" pitchFamily="66" charset="0"/>
              </a:rPr>
              <a:t>Brahma – The Creator</a:t>
            </a:r>
          </a:p>
          <a:p>
            <a:r>
              <a:rPr lang="en-GB" sz="2800" b="1" dirty="0">
                <a:solidFill>
                  <a:schemeClr val="bg1"/>
                </a:solidFill>
                <a:latin typeface="Cavolini" panose="03000502040302020204" pitchFamily="66" charset="0"/>
                <a:cs typeface="Cavolini" panose="03000502040302020204" pitchFamily="66" charset="0"/>
              </a:rPr>
              <a:t>Vishnu – The Preserver</a:t>
            </a:r>
          </a:p>
          <a:p>
            <a:r>
              <a:rPr lang="en-GB" sz="2800" b="1" dirty="0">
                <a:solidFill>
                  <a:schemeClr val="bg1"/>
                </a:solidFill>
                <a:latin typeface="Cavolini" panose="03000502040302020204" pitchFamily="66" charset="0"/>
                <a:cs typeface="Cavolini" panose="03000502040302020204" pitchFamily="66" charset="0"/>
              </a:rPr>
              <a:t>Shiva – The Destroyer</a:t>
            </a:r>
            <a:endParaRPr lang="en-GB" sz="1600" b="1" dirty="0">
              <a:solidFill>
                <a:schemeClr val="bg1"/>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3087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8249CDA-59EE-45EE-822D-997517D4D6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trans="50000"/>
                    </a14:imgEffect>
                  </a14:imgLayer>
                </a14:imgProps>
              </a:ext>
              <a:ext uri="{28A0092B-C50C-407E-A947-70E740481C1C}">
                <a14:useLocalDpi xmlns:a14="http://schemas.microsoft.com/office/drawing/2010/main" val="0"/>
              </a:ext>
            </a:extLst>
          </a:blip>
          <a:srcRect/>
          <a:stretch>
            <a:fillRect/>
          </a:stretch>
        </p:blipFill>
        <p:spPr bwMode="auto">
          <a:xfrm>
            <a:off x="1" y="9939"/>
            <a:ext cx="12192000" cy="68505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1E63C44F-820F-43D8-BFDD-9D35CB6EEF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47625" y="5774154"/>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DD23EFEE-39DE-48CC-A813-2FC2289147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68" t="43921" r="28597" b="43892"/>
          <a:stretch/>
        </p:blipFill>
        <p:spPr bwMode="auto">
          <a:xfrm>
            <a:off x="47625" y="19050"/>
            <a:ext cx="4905375" cy="81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8" descr="See the source image">
            <a:extLst>
              <a:ext uri="{FF2B5EF4-FFF2-40B4-BE49-F238E27FC236}">
                <a16:creationId xmlns:a16="http://schemas.microsoft.com/office/drawing/2014/main" id="{214752BD-4D11-4E06-8E11-7B3FEEDFE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893" t="43921" r="39445" b="43892"/>
          <a:stretch/>
        </p:blipFill>
        <p:spPr bwMode="auto">
          <a:xfrm>
            <a:off x="4705350" y="37686"/>
            <a:ext cx="2743200" cy="81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See the source image">
            <a:extLst>
              <a:ext uri="{FF2B5EF4-FFF2-40B4-BE49-F238E27FC236}">
                <a16:creationId xmlns:a16="http://schemas.microsoft.com/office/drawing/2014/main" id="{F8D54FCB-BD38-4F92-A128-388E07710D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68" t="43921" r="28597" b="43892"/>
          <a:stretch/>
        </p:blipFill>
        <p:spPr bwMode="auto">
          <a:xfrm>
            <a:off x="7218338" y="28575"/>
            <a:ext cx="4905376" cy="81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962C71C-1D05-4ECC-AF2E-71DB65D37771}"/>
              </a:ext>
            </a:extLst>
          </p:cNvPr>
          <p:cNvSpPr/>
          <p:nvPr/>
        </p:nvSpPr>
        <p:spPr>
          <a:xfrm>
            <a:off x="1060666" y="529765"/>
            <a:ext cx="10054354" cy="707886"/>
          </a:xfrm>
          <a:prstGeom prst="rect">
            <a:avLst/>
          </a:prstGeom>
          <a:noFill/>
        </p:spPr>
        <p:txBody>
          <a:bodyPr wrap="none" lIns="91440" tIns="45720" rIns="91440" bIns="45720">
            <a:spAutoFit/>
          </a:bodyPr>
          <a:lstStyle/>
          <a:p>
            <a:pPr algn="ctr"/>
            <a:r>
              <a:rPr lang="en-US" sz="4000" b="1" dirty="0">
                <a:ln w="19050">
                  <a:solidFill>
                    <a:schemeClr val="accent1">
                      <a:lumMod val="50000"/>
                    </a:schemeClr>
                  </a:solidFill>
                  <a:prstDash val="solid"/>
                </a:ln>
                <a:solidFill>
                  <a:srgbClr val="FFFFFF"/>
                </a:solidFill>
                <a:latin typeface="Copperplate Gothic Bold" panose="020E0705020206020404" pitchFamily="34" charset="0"/>
              </a:rPr>
              <a:t>The Nature of God in Three Faiths</a:t>
            </a:r>
            <a:endParaRPr lang="en-US" sz="4000" b="1" cap="none" spc="0" dirty="0">
              <a:ln w="19050">
                <a:solidFill>
                  <a:schemeClr val="accent1">
                    <a:lumMod val="50000"/>
                  </a:schemeClr>
                </a:solidFill>
                <a:prstDash val="solid"/>
              </a:ln>
              <a:solidFill>
                <a:srgbClr val="FFFFFF"/>
              </a:solidFill>
              <a:latin typeface="Copperplate Gothic Bold" panose="020E0705020206020404" pitchFamily="34" charset="0"/>
            </a:endParaRPr>
          </a:p>
        </p:txBody>
      </p:sp>
      <p:pic>
        <p:nvPicPr>
          <p:cNvPr id="11" name="Picture 6" descr="See the source image">
            <a:extLst>
              <a:ext uri="{FF2B5EF4-FFF2-40B4-BE49-F238E27FC236}">
                <a16:creationId xmlns:a16="http://schemas.microsoft.com/office/drawing/2014/main" id="{AF45CAFA-9C42-4300-9712-937C3AD3F31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5270" y="1230696"/>
            <a:ext cx="2992223" cy="22681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290758-BC24-42F8-B362-2F040BFC6E4F}"/>
              </a:ext>
            </a:extLst>
          </p:cNvPr>
          <p:cNvSpPr txBox="1"/>
          <p:nvPr/>
        </p:nvSpPr>
        <p:spPr>
          <a:xfrm>
            <a:off x="3395248" y="1284624"/>
            <a:ext cx="8504751" cy="2062103"/>
          </a:xfrm>
          <a:prstGeom prst="rect">
            <a:avLst/>
          </a:prstGeom>
          <a:noFill/>
        </p:spPr>
        <p:txBody>
          <a:bodyPr wrap="square">
            <a:spAutoFit/>
          </a:bodyPr>
          <a:lstStyle/>
          <a:p>
            <a:r>
              <a:rPr lang="en-GB" sz="2800" b="1" u="sng" dirty="0">
                <a:solidFill>
                  <a:schemeClr val="accent1">
                    <a:lumMod val="50000"/>
                  </a:schemeClr>
                </a:solidFill>
                <a:latin typeface="Cavolini" panose="03000502040302020204" pitchFamily="66" charset="0"/>
                <a:cs typeface="Cavolini" panose="03000502040302020204" pitchFamily="66" charset="0"/>
              </a:rPr>
              <a:t>The Holy Trinity. </a:t>
            </a:r>
          </a:p>
          <a:p>
            <a:r>
              <a:rPr lang="en-GB" sz="400" b="1" u="sng" dirty="0">
                <a:solidFill>
                  <a:schemeClr val="accent1">
                    <a:lumMod val="50000"/>
                  </a:schemeClr>
                </a:solidFill>
                <a:latin typeface="Cavolini" panose="03000502040302020204" pitchFamily="66" charset="0"/>
                <a:cs typeface="Cavolini" panose="03000502040302020204" pitchFamily="66" charset="0"/>
              </a:rPr>
              <a:t> </a:t>
            </a:r>
          </a:p>
          <a:p>
            <a:r>
              <a:rPr lang="en-GB" sz="2400" b="1" dirty="0">
                <a:solidFill>
                  <a:schemeClr val="accent1">
                    <a:lumMod val="50000"/>
                  </a:schemeClr>
                </a:solidFill>
                <a:latin typeface="Cavolini" panose="03000502040302020204" pitchFamily="66" charset="0"/>
                <a:cs typeface="Cavolini" panose="03000502040302020204" pitchFamily="66" charset="0"/>
              </a:rPr>
              <a:t>The Trinity refers to the idea that God is one, but can be known in three different Persons. The word ‘trinity’ comes from the word ‘tri’ meaning ‘three’ and ‘unity’ meaning ‘one’.</a:t>
            </a:r>
          </a:p>
        </p:txBody>
      </p:sp>
      <p:sp>
        <p:nvSpPr>
          <p:cNvPr id="13" name="TextBox 12">
            <a:extLst>
              <a:ext uri="{FF2B5EF4-FFF2-40B4-BE49-F238E27FC236}">
                <a16:creationId xmlns:a16="http://schemas.microsoft.com/office/drawing/2014/main" id="{4E74C458-95F2-4992-8AD5-4D2126EC4AA1}"/>
              </a:ext>
            </a:extLst>
          </p:cNvPr>
          <p:cNvSpPr txBox="1"/>
          <p:nvPr/>
        </p:nvSpPr>
        <p:spPr>
          <a:xfrm>
            <a:off x="332002" y="3479210"/>
            <a:ext cx="11603510" cy="1246495"/>
          </a:xfrm>
          <a:prstGeom prst="rect">
            <a:avLst/>
          </a:prstGeom>
          <a:noFill/>
        </p:spPr>
        <p:txBody>
          <a:bodyPr wrap="square">
            <a:spAutoFit/>
          </a:bodyPr>
          <a:lstStyle/>
          <a:p>
            <a:r>
              <a:rPr lang="en-GB" sz="2400" b="1" dirty="0">
                <a:solidFill>
                  <a:schemeClr val="accent1">
                    <a:lumMod val="50000"/>
                  </a:schemeClr>
                </a:solidFill>
                <a:latin typeface="Cavolini" panose="03000502040302020204" pitchFamily="66" charset="0"/>
                <a:cs typeface="Cavolini" panose="03000502040302020204" pitchFamily="66" charset="0"/>
              </a:rPr>
              <a:t>God the Father - the creator and sustainer of all things</a:t>
            </a:r>
          </a:p>
          <a:p>
            <a:r>
              <a:rPr lang="en-GB" sz="2400" b="1" dirty="0">
                <a:solidFill>
                  <a:schemeClr val="accent1">
                    <a:lumMod val="50000"/>
                  </a:schemeClr>
                </a:solidFill>
                <a:latin typeface="Cavolini" panose="03000502040302020204" pitchFamily="66" charset="0"/>
                <a:cs typeface="Cavolini" panose="03000502040302020204" pitchFamily="66" charset="0"/>
              </a:rPr>
              <a:t>God the Son - the incarnation of God as a human being - Jesus </a:t>
            </a:r>
          </a:p>
          <a:p>
            <a:r>
              <a:rPr lang="en-GB" sz="2400" b="1" dirty="0">
                <a:solidFill>
                  <a:schemeClr val="accent1">
                    <a:lumMod val="50000"/>
                  </a:schemeClr>
                </a:solidFill>
                <a:latin typeface="Cavolini" panose="03000502040302020204" pitchFamily="66" charset="0"/>
                <a:cs typeface="Cavolini" panose="03000502040302020204" pitchFamily="66" charset="0"/>
              </a:rPr>
              <a:t>Holy Spirit - the power of God which is active in the world.</a:t>
            </a:r>
          </a:p>
        </p:txBody>
      </p:sp>
      <p:pic>
        <p:nvPicPr>
          <p:cNvPr id="14" name="Picture 6" descr="See the source image">
            <a:extLst>
              <a:ext uri="{FF2B5EF4-FFF2-40B4-BE49-F238E27FC236}">
                <a16:creationId xmlns:a16="http://schemas.microsoft.com/office/drawing/2014/main" id="{A81BE0A0-6AD6-4FFB-89E7-D5B4E51AC8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2878168" y="5783856"/>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6" descr="See the source image">
            <a:extLst>
              <a:ext uri="{FF2B5EF4-FFF2-40B4-BE49-F238E27FC236}">
                <a16:creationId xmlns:a16="http://schemas.microsoft.com/office/drawing/2014/main" id="{B2124C41-9EA3-406D-8EDF-87E0313524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5708711" y="5801849"/>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6" descr="See the source image">
            <a:extLst>
              <a:ext uri="{FF2B5EF4-FFF2-40B4-BE49-F238E27FC236}">
                <a16:creationId xmlns:a16="http://schemas.microsoft.com/office/drawing/2014/main" id="{C9110BC0-460A-41C2-99CA-E88D1BA2FA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8558626" y="5809666"/>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ADA9C64-D1DE-41AE-834D-CF0B3318341C}"/>
              </a:ext>
            </a:extLst>
          </p:cNvPr>
          <p:cNvSpPr txBox="1"/>
          <p:nvPr/>
        </p:nvSpPr>
        <p:spPr>
          <a:xfrm>
            <a:off x="332002" y="4759088"/>
            <a:ext cx="9806296" cy="830997"/>
          </a:xfrm>
          <a:prstGeom prst="rect">
            <a:avLst/>
          </a:prstGeom>
          <a:noFill/>
        </p:spPr>
        <p:txBody>
          <a:bodyPr wrap="square">
            <a:spAutoFit/>
          </a:bodyPr>
          <a:lstStyle/>
          <a:p>
            <a:r>
              <a:rPr lang="en-GB" sz="2400" b="1" u="sng" dirty="0">
                <a:solidFill>
                  <a:srgbClr val="002060"/>
                </a:solidFill>
                <a:latin typeface="Cavolini" panose="03000502040302020204" pitchFamily="66" charset="0"/>
                <a:cs typeface="Cavolini" panose="03000502040302020204" pitchFamily="66" charset="0"/>
              </a:rPr>
              <a:t>Be creative...</a:t>
            </a:r>
            <a:r>
              <a:rPr lang="en-GB" sz="2400" b="1" dirty="0">
                <a:solidFill>
                  <a:srgbClr val="002060"/>
                </a:solidFill>
                <a:latin typeface="Cavolini" panose="03000502040302020204" pitchFamily="66" charset="0"/>
                <a:cs typeface="Cavolini" panose="03000502040302020204" pitchFamily="66" charset="0"/>
              </a:rPr>
              <a:t> Design a model to show understanding of the idea of the Holy Trinity.</a:t>
            </a:r>
            <a:endParaRPr lang="en-GB" sz="1400" b="1" dirty="0">
              <a:solidFill>
                <a:srgbClr val="002060"/>
              </a:solidFill>
              <a:latin typeface="Cavolini" panose="03000502040302020204" pitchFamily="66" charset="0"/>
              <a:cs typeface="Cavolini" panose="03000502040302020204" pitchFamily="66" charset="0"/>
            </a:endParaRPr>
          </a:p>
        </p:txBody>
      </p:sp>
      <p:pic>
        <p:nvPicPr>
          <p:cNvPr id="5130" name="Picture 10" descr="See the source image">
            <a:extLst>
              <a:ext uri="{FF2B5EF4-FFF2-40B4-BE49-F238E27FC236}">
                <a16:creationId xmlns:a16="http://schemas.microsoft.com/office/drawing/2014/main" id="{355E42D9-4B33-41B0-8DF9-E0FAE36D7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9498" y="4181617"/>
            <a:ext cx="1511546" cy="160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53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8249CDA-59EE-45EE-822D-997517D4D6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trans="50000"/>
                    </a14:imgEffect>
                  </a14:imgLayer>
                </a14:imgProps>
              </a:ext>
              <a:ext uri="{28A0092B-C50C-407E-A947-70E740481C1C}">
                <a14:useLocalDpi xmlns:a14="http://schemas.microsoft.com/office/drawing/2010/main" val="0"/>
              </a:ext>
            </a:extLst>
          </a:blip>
          <a:srcRect/>
          <a:stretch>
            <a:fillRect/>
          </a:stretch>
        </p:blipFill>
        <p:spPr bwMode="auto">
          <a:xfrm>
            <a:off x="1" y="9939"/>
            <a:ext cx="12192000" cy="68505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1E63C44F-820F-43D8-BFDD-9D35CB6EEF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47625" y="5774154"/>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DD23EFEE-39DE-48CC-A813-2FC2289147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68" t="43921" r="28597" b="43892"/>
          <a:stretch/>
        </p:blipFill>
        <p:spPr bwMode="auto">
          <a:xfrm>
            <a:off x="47625" y="19050"/>
            <a:ext cx="4905375" cy="81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8" descr="See the source image">
            <a:extLst>
              <a:ext uri="{FF2B5EF4-FFF2-40B4-BE49-F238E27FC236}">
                <a16:creationId xmlns:a16="http://schemas.microsoft.com/office/drawing/2014/main" id="{214752BD-4D11-4E06-8E11-7B3FEEDFE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893" t="43921" r="39445" b="43892"/>
          <a:stretch/>
        </p:blipFill>
        <p:spPr bwMode="auto">
          <a:xfrm>
            <a:off x="4705350" y="37686"/>
            <a:ext cx="2743200" cy="81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See the source image">
            <a:extLst>
              <a:ext uri="{FF2B5EF4-FFF2-40B4-BE49-F238E27FC236}">
                <a16:creationId xmlns:a16="http://schemas.microsoft.com/office/drawing/2014/main" id="{F8D54FCB-BD38-4F92-A128-388E07710D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68" t="43921" r="28597" b="43892"/>
          <a:stretch/>
        </p:blipFill>
        <p:spPr bwMode="auto">
          <a:xfrm>
            <a:off x="7218338" y="28575"/>
            <a:ext cx="4905376" cy="81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290758-BC24-42F8-B362-2F040BFC6E4F}"/>
              </a:ext>
            </a:extLst>
          </p:cNvPr>
          <p:cNvSpPr txBox="1"/>
          <p:nvPr/>
        </p:nvSpPr>
        <p:spPr>
          <a:xfrm>
            <a:off x="3502084" y="784365"/>
            <a:ext cx="8504751" cy="3447098"/>
          </a:xfrm>
          <a:prstGeom prst="rect">
            <a:avLst/>
          </a:prstGeom>
          <a:solidFill>
            <a:schemeClr val="accent2"/>
          </a:solidFill>
        </p:spPr>
        <p:txBody>
          <a:bodyPr wrap="square">
            <a:spAutoFit/>
          </a:bodyPr>
          <a:lstStyle/>
          <a:p>
            <a:r>
              <a:rPr lang="en-GB" sz="2800" b="1" u="sng" dirty="0">
                <a:solidFill>
                  <a:schemeClr val="accent1">
                    <a:lumMod val="50000"/>
                  </a:schemeClr>
                </a:solidFill>
                <a:latin typeface="Cavolini" panose="03000502040302020204" pitchFamily="66" charset="0"/>
                <a:cs typeface="Cavolini" panose="03000502040302020204" pitchFamily="66" charset="0"/>
              </a:rPr>
              <a:t>The Holy Trinity </a:t>
            </a:r>
          </a:p>
          <a:p>
            <a:r>
              <a:rPr lang="en-GB" sz="400" b="1" u="sng" dirty="0">
                <a:solidFill>
                  <a:schemeClr val="accent1">
                    <a:lumMod val="50000"/>
                  </a:schemeClr>
                </a:solidFill>
                <a:latin typeface="Cavolini" panose="03000502040302020204" pitchFamily="66" charset="0"/>
                <a:cs typeface="Cavolini" panose="03000502040302020204" pitchFamily="66" charset="0"/>
              </a:rPr>
              <a:t> </a:t>
            </a:r>
          </a:p>
          <a:p>
            <a:r>
              <a:rPr lang="en-GB" sz="2400" b="1" i="1" u="sng" dirty="0">
                <a:solidFill>
                  <a:schemeClr val="accent1">
                    <a:lumMod val="50000"/>
                  </a:schemeClr>
                </a:solidFill>
                <a:latin typeface="Cavolini" panose="03000502040302020204" pitchFamily="66" charset="0"/>
                <a:cs typeface="Cavolini" panose="03000502040302020204" pitchFamily="66" charset="0"/>
              </a:rPr>
              <a:t>Greatest Story Ever Told </a:t>
            </a:r>
            <a:r>
              <a:rPr lang="en-GB" sz="2400" b="1" u="sng" dirty="0">
                <a:solidFill>
                  <a:schemeClr val="accent1">
                    <a:lumMod val="50000"/>
                  </a:schemeClr>
                </a:solidFill>
                <a:latin typeface="Cavolini" panose="03000502040302020204" pitchFamily="66" charset="0"/>
                <a:cs typeface="Cavolini" panose="03000502040302020204" pitchFamily="66" charset="0"/>
              </a:rPr>
              <a:t>by Shai </a:t>
            </a:r>
            <a:r>
              <a:rPr lang="en-GB" sz="2400" b="1" u="sng" dirty="0" err="1">
                <a:solidFill>
                  <a:schemeClr val="accent1">
                    <a:lumMod val="50000"/>
                  </a:schemeClr>
                </a:solidFill>
                <a:latin typeface="Cavolini" panose="03000502040302020204" pitchFamily="66" charset="0"/>
                <a:cs typeface="Cavolini" panose="03000502040302020204" pitchFamily="66" charset="0"/>
              </a:rPr>
              <a:t>Linne</a:t>
            </a:r>
            <a:endParaRPr lang="en-GB" sz="2400" b="1" u="sng" dirty="0">
              <a:solidFill>
                <a:schemeClr val="accent1">
                  <a:lumMod val="50000"/>
                </a:schemeClr>
              </a:solidFill>
              <a:latin typeface="Cavolini" panose="03000502040302020204" pitchFamily="66" charset="0"/>
              <a:cs typeface="Cavolini" panose="03000502040302020204" pitchFamily="66" charset="0"/>
            </a:endParaRPr>
          </a:p>
          <a:p>
            <a:r>
              <a:rPr lang="en-GB" sz="2400" b="1" dirty="0">
                <a:solidFill>
                  <a:schemeClr val="accent1">
                    <a:lumMod val="50000"/>
                  </a:schemeClr>
                </a:solidFill>
                <a:latin typeface="Cavolini" panose="03000502040302020204" pitchFamily="66" charset="0"/>
                <a:cs typeface="Cavolini" panose="03000502040302020204" pitchFamily="66" charset="0"/>
              </a:rPr>
              <a:t>Write down: </a:t>
            </a:r>
          </a:p>
          <a:p>
            <a:pPr marL="457200" indent="-457200">
              <a:buAutoNum type="arabicParenR"/>
            </a:pPr>
            <a:r>
              <a:rPr lang="en-GB" sz="2400" b="1" dirty="0">
                <a:solidFill>
                  <a:schemeClr val="accent1">
                    <a:lumMod val="50000"/>
                  </a:schemeClr>
                </a:solidFill>
                <a:latin typeface="Cavolini" panose="03000502040302020204" pitchFamily="66" charset="0"/>
                <a:cs typeface="Cavolini" panose="03000502040302020204" pitchFamily="66" charset="0"/>
              </a:rPr>
              <a:t>Things that God does:</a:t>
            </a:r>
          </a:p>
          <a:p>
            <a:pPr marL="457200" indent="-457200">
              <a:buAutoNum type="arabicParenR"/>
            </a:pPr>
            <a:r>
              <a:rPr lang="en-GB" sz="2400" b="1" dirty="0">
                <a:solidFill>
                  <a:schemeClr val="accent1">
                    <a:lumMod val="50000"/>
                  </a:schemeClr>
                </a:solidFill>
                <a:latin typeface="Cavolini" panose="03000502040302020204" pitchFamily="66" charset="0"/>
                <a:cs typeface="Cavolini" panose="03000502040302020204" pitchFamily="66" charset="0"/>
              </a:rPr>
              <a:t>Things the Son does:</a:t>
            </a:r>
          </a:p>
          <a:p>
            <a:pPr marL="457200" indent="-457200">
              <a:buAutoNum type="arabicParenR"/>
            </a:pPr>
            <a:r>
              <a:rPr lang="en-GB" sz="2400" b="1" dirty="0">
                <a:solidFill>
                  <a:schemeClr val="accent1">
                    <a:lumMod val="50000"/>
                  </a:schemeClr>
                </a:solidFill>
                <a:latin typeface="Cavolini" panose="03000502040302020204" pitchFamily="66" charset="0"/>
                <a:cs typeface="Cavolini" panose="03000502040302020204" pitchFamily="66" charset="0"/>
              </a:rPr>
              <a:t>‘Now the Holy Spirit </a:t>
            </a:r>
            <a:r>
              <a:rPr lang="en-GB" sz="2400" b="1" dirty="0" err="1">
                <a:solidFill>
                  <a:schemeClr val="accent1">
                    <a:lumMod val="50000"/>
                  </a:schemeClr>
                </a:solidFill>
                <a:latin typeface="Cavolini" panose="03000502040302020204" pitchFamily="66" charset="0"/>
                <a:cs typeface="Cavolini" panose="03000502040302020204" pitchFamily="66" charset="0"/>
              </a:rPr>
              <a:t>i</a:t>
            </a:r>
            <a:r>
              <a:rPr lang="en-GB" sz="2400" b="1" dirty="0">
                <a:solidFill>
                  <a:schemeClr val="accent1">
                    <a:lumMod val="50000"/>
                  </a:schemeClr>
                </a:solidFill>
                <a:latin typeface="Cavolini" panose="03000502040302020204" pitchFamily="66" charset="0"/>
                <a:cs typeface="Cavolini" panose="03000502040302020204" pitchFamily="66" charset="0"/>
              </a:rPr>
              <a:t>__________ is the evidence for heaven’s future residents.’</a:t>
            </a:r>
          </a:p>
          <a:p>
            <a:pPr marL="457200" indent="-457200">
              <a:buAutoNum type="arabicParenR"/>
            </a:pPr>
            <a:r>
              <a:rPr lang="en-GB" sz="2400" b="1" dirty="0">
                <a:solidFill>
                  <a:schemeClr val="accent1">
                    <a:lumMod val="50000"/>
                  </a:schemeClr>
                </a:solidFill>
                <a:latin typeface="Cavolini" panose="03000502040302020204" pitchFamily="66" charset="0"/>
                <a:cs typeface="Cavolini" panose="03000502040302020204" pitchFamily="66" charset="0"/>
              </a:rPr>
              <a:t>Other ideas about what God is like:</a:t>
            </a:r>
          </a:p>
          <a:p>
            <a:pPr algn="r"/>
            <a:r>
              <a:rPr lang="en-GB" u="sng" dirty="0">
                <a:hlinkClick r:id="rId6"/>
              </a:rPr>
              <a:t>https://www.youtube.com/watch?v=n2pFnen8xn4</a:t>
            </a:r>
            <a:r>
              <a:rPr lang="en-GB" dirty="0"/>
              <a:t> </a:t>
            </a:r>
          </a:p>
        </p:txBody>
      </p:sp>
      <p:pic>
        <p:nvPicPr>
          <p:cNvPr id="14" name="Picture 6" descr="See the source image">
            <a:extLst>
              <a:ext uri="{FF2B5EF4-FFF2-40B4-BE49-F238E27FC236}">
                <a16:creationId xmlns:a16="http://schemas.microsoft.com/office/drawing/2014/main" id="{A81BE0A0-6AD6-4FFB-89E7-D5B4E51AC8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2878168" y="5783856"/>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6" descr="See the source image">
            <a:extLst>
              <a:ext uri="{FF2B5EF4-FFF2-40B4-BE49-F238E27FC236}">
                <a16:creationId xmlns:a16="http://schemas.microsoft.com/office/drawing/2014/main" id="{B2124C41-9EA3-406D-8EDF-87E0313524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5708711" y="5801849"/>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6" descr="See the source image">
            <a:extLst>
              <a:ext uri="{FF2B5EF4-FFF2-40B4-BE49-F238E27FC236}">
                <a16:creationId xmlns:a16="http://schemas.microsoft.com/office/drawing/2014/main" id="{C9110BC0-460A-41C2-99CA-E88D1BA2FA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5630" r="2147" b="6516"/>
          <a:stretch/>
        </p:blipFill>
        <p:spPr bwMode="auto">
          <a:xfrm>
            <a:off x="8558626" y="5809666"/>
            <a:ext cx="3654363" cy="1073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DA0ADBB-3FA0-420E-A777-893600BBA8F3}"/>
              </a:ext>
            </a:extLst>
          </p:cNvPr>
          <p:cNvPicPr>
            <a:picLocks noChangeAspect="1"/>
          </p:cNvPicPr>
          <p:nvPr/>
        </p:nvPicPr>
        <p:blipFill>
          <a:blip r:embed="rId7"/>
          <a:stretch>
            <a:fillRect/>
          </a:stretch>
        </p:blipFill>
        <p:spPr>
          <a:xfrm>
            <a:off x="183737" y="838200"/>
            <a:ext cx="3182235" cy="1790007"/>
          </a:xfrm>
          <a:prstGeom prst="rect">
            <a:avLst/>
          </a:prstGeom>
        </p:spPr>
      </p:pic>
      <p:sp>
        <p:nvSpPr>
          <p:cNvPr id="4" name="TextBox 3">
            <a:extLst>
              <a:ext uri="{FF2B5EF4-FFF2-40B4-BE49-F238E27FC236}">
                <a16:creationId xmlns:a16="http://schemas.microsoft.com/office/drawing/2014/main" id="{E8683185-21FF-49E3-9C6E-8AB27164D209}"/>
              </a:ext>
            </a:extLst>
          </p:cNvPr>
          <p:cNvSpPr txBox="1"/>
          <p:nvPr/>
        </p:nvSpPr>
        <p:spPr>
          <a:xfrm>
            <a:off x="386500" y="2880232"/>
            <a:ext cx="4566500" cy="3416320"/>
          </a:xfrm>
          <a:prstGeom prst="rect">
            <a:avLst/>
          </a:prstGeom>
          <a:noFill/>
        </p:spPr>
        <p:txBody>
          <a:bodyPr wrap="square" rtlCol="0">
            <a:spAutoFit/>
          </a:bodyPr>
          <a:lstStyle/>
          <a:p>
            <a:r>
              <a:rPr lang="en-GB" b="1" dirty="0">
                <a:solidFill>
                  <a:schemeClr val="accent1">
                    <a:lumMod val="50000"/>
                  </a:schemeClr>
                </a:solidFill>
                <a:highlight>
                  <a:srgbClr val="FFFF00"/>
                </a:highlight>
                <a:latin typeface="Cavolini" panose="03000502040302020204" pitchFamily="66" charset="0"/>
                <a:cs typeface="Cavolini" panose="03000502040302020204" pitchFamily="66" charset="0"/>
              </a:rPr>
              <a:t>Teacher explains: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Cain &amp; Abel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Noah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Abraham</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Sodom &amp; Gomorrah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Exodus/Sinai/Promised Land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Atonement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400 Silent years</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Emmanuel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Resurrection </a:t>
            </a:r>
          </a:p>
          <a:p>
            <a:pPr marL="285750" indent="-285750">
              <a:buFont typeface="Arial" panose="020B0604020202020204" pitchFamily="34" charset="0"/>
              <a:buChar char="•"/>
            </a:pPr>
            <a:r>
              <a:rPr lang="en-GB" b="1" dirty="0">
                <a:solidFill>
                  <a:srgbClr val="FF0000"/>
                </a:solidFill>
                <a:latin typeface="Cavolini" panose="03000502040302020204" pitchFamily="66" charset="0"/>
                <a:cs typeface="Cavolini" panose="03000502040302020204" pitchFamily="66" charset="0"/>
              </a:rPr>
              <a:t>Grace.</a:t>
            </a:r>
          </a:p>
          <a:p>
            <a:endParaRPr lang="en-GB" dirty="0"/>
          </a:p>
        </p:txBody>
      </p:sp>
      <p:pic>
        <p:nvPicPr>
          <p:cNvPr id="1026" name="Picture 2" descr="Triquetra Simple Symbol Gold 338555 Vector Art at Vecteezy">
            <a:extLst>
              <a:ext uri="{FF2B5EF4-FFF2-40B4-BE49-F238E27FC236}">
                <a16:creationId xmlns:a16="http://schemas.microsoft.com/office/drawing/2014/main" id="{B58568EC-57CA-4F1A-8A40-DBB7E801EE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29996" y="4453975"/>
            <a:ext cx="1048333" cy="104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7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ee the source image">
            <a:extLst>
              <a:ext uri="{FF2B5EF4-FFF2-40B4-BE49-F238E27FC236}">
                <a16:creationId xmlns:a16="http://schemas.microsoft.com/office/drawing/2014/main" id="{1DD0677E-6E92-40DC-AF29-88749165B801}"/>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risscrossEtching/>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406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BA6881-50CC-4BB6-9661-6851B2B51E19}"/>
              </a:ext>
            </a:extLst>
          </p:cNvPr>
          <p:cNvPicPr>
            <a:picLocks noChangeAspect="1"/>
          </p:cNvPicPr>
          <p:nvPr/>
        </p:nvPicPr>
        <p:blipFill>
          <a:blip r:embed="rId4"/>
          <a:stretch>
            <a:fillRect/>
          </a:stretch>
        </p:blipFill>
        <p:spPr>
          <a:xfrm>
            <a:off x="5227784" y="2776225"/>
            <a:ext cx="1736432" cy="1875070"/>
          </a:xfrm>
          <a:prstGeom prst="rect">
            <a:avLst/>
          </a:prstGeom>
        </p:spPr>
      </p:pic>
      <p:pic>
        <p:nvPicPr>
          <p:cNvPr id="6154" name="Picture 10" descr="See the source image">
            <a:extLst>
              <a:ext uri="{FF2B5EF4-FFF2-40B4-BE49-F238E27FC236}">
                <a16:creationId xmlns:a16="http://schemas.microsoft.com/office/drawing/2014/main" id="{23292E10-F946-4559-B6C0-030C09B10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658" y="2491770"/>
            <a:ext cx="2121762" cy="256240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See the source image">
            <a:extLst>
              <a:ext uri="{FF2B5EF4-FFF2-40B4-BE49-F238E27FC236}">
                <a16:creationId xmlns:a16="http://schemas.microsoft.com/office/drawing/2014/main" id="{C17D3FBF-B498-4855-9367-E136DF1568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9733" y="2555369"/>
            <a:ext cx="3019124" cy="25624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6C4596-EABC-48F8-BAEF-B6F8A7DE0C2D}"/>
              </a:ext>
            </a:extLst>
          </p:cNvPr>
          <p:cNvSpPr txBox="1"/>
          <p:nvPr/>
        </p:nvSpPr>
        <p:spPr>
          <a:xfrm>
            <a:off x="435008" y="671558"/>
            <a:ext cx="11292398" cy="1938992"/>
          </a:xfrm>
          <a:prstGeom prst="rect">
            <a:avLst/>
          </a:prstGeom>
          <a:noFill/>
        </p:spPr>
        <p:txBody>
          <a:bodyPr wrap="square">
            <a:spAutoFit/>
          </a:bodyPr>
          <a:lstStyle/>
          <a:p>
            <a:pPr algn="ctr"/>
            <a:r>
              <a:rPr lang="en-GB" sz="2400" b="1" dirty="0">
                <a:solidFill>
                  <a:schemeClr val="accent6">
                    <a:lumMod val="50000"/>
                  </a:schemeClr>
                </a:solidFill>
                <a:latin typeface="Cavolini" panose="03000502040302020204" pitchFamily="66" charset="0"/>
                <a:cs typeface="Cavolini" panose="03000502040302020204" pitchFamily="66" charset="0"/>
              </a:rPr>
              <a:t>Three of the most important forms of Brahman, the Ultimate Reality, are Brahma, Shiva and Vishnu. The word ‘trimurti’ means ‘three forms’. In the trimurti, Brahma is the creator, Vishnu is the preserver and Shiva is the destroyer. They work together in a continuous cycle of creating, preserving and destroying creations.</a:t>
            </a:r>
          </a:p>
        </p:txBody>
      </p:sp>
      <p:sp>
        <p:nvSpPr>
          <p:cNvPr id="18" name="Rectangle 17">
            <a:extLst>
              <a:ext uri="{FF2B5EF4-FFF2-40B4-BE49-F238E27FC236}">
                <a16:creationId xmlns:a16="http://schemas.microsoft.com/office/drawing/2014/main" id="{721D442D-FBE4-4863-9154-D4DE60F7D50A}"/>
              </a:ext>
            </a:extLst>
          </p:cNvPr>
          <p:cNvSpPr/>
          <p:nvPr/>
        </p:nvSpPr>
        <p:spPr>
          <a:xfrm>
            <a:off x="1060666" y="23738"/>
            <a:ext cx="10054354" cy="707886"/>
          </a:xfrm>
          <a:prstGeom prst="rect">
            <a:avLst/>
          </a:prstGeom>
          <a:noFill/>
        </p:spPr>
        <p:txBody>
          <a:bodyPr wrap="none" lIns="91440" tIns="45720" rIns="91440" bIns="45720">
            <a:spAutoFit/>
          </a:bodyPr>
          <a:lstStyle/>
          <a:p>
            <a:pPr algn="ctr"/>
            <a:r>
              <a:rPr lang="en-US" sz="4000" b="1" dirty="0">
                <a:ln w="19050">
                  <a:solidFill>
                    <a:schemeClr val="accent6">
                      <a:lumMod val="75000"/>
                    </a:schemeClr>
                  </a:solidFill>
                  <a:prstDash val="solid"/>
                </a:ln>
                <a:solidFill>
                  <a:srgbClr val="FFFFFF"/>
                </a:solidFill>
                <a:latin typeface="Copperplate Gothic Bold" panose="020E0705020206020404" pitchFamily="34" charset="0"/>
              </a:rPr>
              <a:t>The Nature of God in Three Faiths</a:t>
            </a:r>
            <a:endParaRPr lang="en-US" sz="4000" b="1" cap="none" spc="0" dirty="0">
              <a:ln w="19050">
                <a:solidFill>
                  <a:schemeClr val="accent6">
                    <a:lumMod val="75000"/>
                  </a:schemeClr>
                </a:solidFill>
                <a:prstDash val="solid"/>
              </a:ln>
              <a:solidFill>
                <a:srgbClr val="FFFFFF"/>
              </a:solidFill>
              <a:latin typeface="Copperplate Gothic Bold" panose="020E0705020206020404" pitchFamily="34" charset="0"/>
            </a:endParaRPr>
          </a:p>
        </p:txBody>
      </p:sp>
      <p:sp>
        <p:nvSpPr>
          <p:cNvPr id="19" name="Rectangle 18">
            <a:extLst>
              <a:ext uri="{FF2B5EF4-FFF2-40B4-BE49-F238E27FC236}">
                <a16:creationId xmlns:a16="http://schemas.microsoft.com/office/drawing/2014/main" id="{ACEFBE53-FEF5-4368-9200-D1DB2C15E715}"/>
              </a:ext>
            </a:extLst>
          </p:cNvPr>
          <p:cNvSpPr/>
          <p:nvPr/>
        </p:nvSpPr>
        <p:spPr>
          <a:xfrm>
            <a:off x="4976014" y="4492444"/>
            <a:ext cx="2239972" cy="646331"/>
          </a:xfrm>
          <a:prstGeom prst="rect">
            <a:avLst/>
          </a:prstGeom>
          <a:noFill/>
        </p:spPr>
        <p:txBody>
          <a:bodyPr wrap="none" lIns="91440" tIns="45720" rIns="91440" bIns="45720">
            <a:spAutoFit/>
          </a:bodyPr>
          <a:lstStyle/>
          <a:p>
            <a:pPr algn="ctr"/>
            <a:r>
              <a:rPr lang="en-US" sz="3600" b="1" cap="none" spc="0" dirty="0">
                <a:ln w="28575">
                  <a:solidFill>
                    <a:schemeClr val="accent6">
                      <a:lumMod val="75000"/>
                    </a:schemeClr>
                  </a:solidFill>
                  <a:prstDash val="solid"/>
                </a:ln>
                <a:solidFill>
                  <a:srgbClr val="FFFFFF"/>
                </a:solidFill>
                <a:latin typeface="Copperplate Gothic Bold" panose="020E0705020206020404" pitchFamily="34" charset="0"/>
              </a:rPr>
              <a:t>Brahma</a:t>
            </a:r>
          </a:p>
        </p:txBody>
      </p:sp>
      <p:sp>
        <p:nvSpPr>
          <p:cNvPr id="20" name="Rectangle 19">
            <a:extLst>
              <a:ext uri="{FF2B5EF4-FFF2-40B4-BE49-F238E27FC236}">
                <a16:creationId xmlns:a16="http://schemas.microsoft.com/office/drawing/2014/main" id="{6C954ABD-E498-43B0-84F4-43950866D3AF}"/>
              </a:ext>
            </a:extLst>
          </p:cNvPr>
          <p:cNvSpPr/>
          <p:nvPr/>
        </p:nvSpPr>
        <p:spPr>
          <a:xfrm>
            <a:off x="6843057" y="3042298"/>
            <a:ext cx="1945853" cy="646331"/>
          </a:xfrm>
          <a:prstGeom prst="rect">
            <a:avLst/>
          </a:prstGeom>
          <a:noFill/>
        </p:spPr>
        <p:txBody>
          <a:bodyPr wrap="none" lIns="91440" tIns="45720" rIns="91440" bIns="45720">
            <a:spAutoFit/>
          </a:bodyPr>
          <a:lstStyle/>
          <a:p>
            <a:pPr algn="ctr"/>
            <a:r>
              <a:rPr lang="en-US" sz="3600" b="1" dirty="0">
                <a:ln w="28575">
                  <a:solidFill>
                    <a:schemeClr val="accent6">
                      <a:lumMod val="75000"/>
                    </a:schemeClr>
                  </a:solidFill>
                  <a:prstDash val="solid"/>
                </a:ln>
                <a:solidFill>
                  <a:srgbClr val="FFFFFF"/>
                </a:solidFill>
                <a:latin typeface="Copperplate Gothic Bold" panose="020E0705020206020404" pitchFamily="34" charset="0"/>
              </a:rPr>
              <a:t>Vishnu</a:t>
            </a:r>
            <a:endParaRPr lang="en-US" sz="3600" b="1" cap="none" spc="0" dirty="0">
              <a:ln w="28575">
                <a:solidFill>
                  <a:schemeClr val="accent6">
                    <a:lumMod val="75000"/>
                  </a:schemeClr>
                </a:solidFill>
                <a:prstDash val="solid"/>
              </a:ln>
              <a:solidFill>
                <a:srgbClr val="FFFFFF"/>
              </a:solidFill>
              <a:latin typeface="Copperplate Gothic Bold" panose="020E0705020206020404" pitchFamily="34" charset="0"/>
            </a:endParaRPr>
          </a:p>
        </p:txBody>
      </p:sp>
      <p:sp>
        <p:nvSpPr>
          <p:cNvPr id="21" name="Rectangle 20">
            <a:extLst>
              <a:ext uri="{FF2B5EF4-FFF2-40B4-BE49-F238E27FC236}">
                <a16:creationId xmlns:a16="http://schemas.microsoft.com/office/drawing/2014/main" id="{3537649C-8F74-4986-841A-A8E17B59B4BE}"/>
              </a:ext>
            </a:extLst>
          </p:cNvPr>
          <p:cNvSpPr/>
          <p:nvPr/>
        </p:nvSpPr>
        <p:spPr>
          <a:xfrm>
            <a:off x="3748409" y="2988003"/>
            <a:ext cx="1574790" cy="646331"/>
          </a:xfrm>
          <a:prstGeom prst="rect">
            <a:avLst/>
          </a:prstGeom>
          <a:noFill/>
        </p:spPr>
        <p:txBody>
          <a:bodyPr wrap="none" lIns="91440" tIns="45720" rIns="91440" bIns="45720">
            <a:spAutoFit/>
          </a:bodyPr>
          <a:lstStyle/>
          <a:p>
            <a:pPr algn="ctr"/>
            <a:r>
              <a:rPr lang="en-US" sz="3600" b="1" dirty="0">
                <a:ln w="28575">
                  <a:solidFill>
                    <a:schemeClr val="accent6">
                      <a:lumMod val="75000"/>
                    </a:schemeClr>
                  </a:solidFill>
                  <a:prstDash val="solid"/>
                </a:ln>
                <a:solidFill>
                  <a:srgbClr val="FFFFFF"/>
                </a:solidFill>
                <a:latin typeface="Copperplate Gothic Bold" panose="020E0705020206020404" pitchFamily="34" charset="0"/>
              </a:rPr>
              <a:t>Shiv</a:t>
            </a:r>
            <a:r>
              <a:rPr lang="en-US" sz="3600" b="1" cap="none" spc="0" dirty="0">
                <a:ln w="28575">
                  <a:solidFill>
                    <a:schemeClr val="accent6">
                      <a:lumMod val="75000"/>
                    </a:schemeClr>
                  </a:solidFill>
                  <a:prstDash val="solid"/>
                </a:ln>
                <a:solidFill>
                  <a:srgbClr val="FFFFFF"/>
                </a:solidFill>
                <a:latin typeface="Copperplate Gothic Bold" panose="020E0705020206020404" pitchFamily="34" charset="0"/>
              </a:rPr>
              <a:t>a</a:t>
            </a:r>
          </a:p>
        </p:txBody>
      </p:sp>
      <p:sp>
        <p:nvSpPr>
          <p:cNvPr id="22" name="TextBox 21">
            <a:extLst>
              <a:ext uri="{FF2B5EF4-FFF2-40B4-BE49-F238E27FC236}">
                <a16:creationId xmlns:a16="http://schemas.microsoft.com/office/drawing/2014/main" id="{93F462D4-F793-40C0-A7FD-C8B323EAFD61}"/>
              </a:ext>
            </a:extLst>
          </p:cNvPr>
          <p:cNvSpPr txBox="1"/>
          <p:nvPr/>
        </p:nvSpPr>
        <p:spPr>
          <a:xfrm>
            <a:off x="275207" y="4962167"/>
            <a:ext cx="11647502" cy="2062103"/>
          </a:xfrm>
          <a:prstGeom prst="rect">
            <a:avLst/>
          </a:prstGeom>
          <a:noFill/>
        </p:spPr>
        <p:txBody>
          <a:bodyPr wrap="square">
            <a:spAutoFit/>
          </a:bodyPr>
          <a:lstStyle/>
          <a:p>
            <a:r>
              <a:rPr lang="en-GB" sz="2400" b="1" u="sng" dirty="0">
                <a:solidFill>
                  <a:schemeClr val="accent6">
                    <a:lumMod val="50000"/>
                  </a:schemeClr>
                </a:solidFill>
                <a:latin typeface="Cavolini" panose="03000502040302020204" pitchFamily="66" charset="0"/>
                <a:cs typeface="Cavolini" panose="03000502040302020204" pitchFamily="66" charset="0"/>
              </a:rPr>
              <a:t>Things to do... </a:t>
            </a:r>
          </a:p>
          <a:p>
            <a:endParaRPr lang="en-GB" sz="800" b="1" dirty="0">
              <a:solidFill>
                <a:schemeClr val="accent6">
                  <a:lumMod val="50000"/>
                </a:schemeClr>
              </a:solidFill>
              <a:latin typeface="Cavolini" panose="03000502040302020204" pitchFamily="66" charset="0"/>
              <a:cs typeface="Cavolini" panose="03000502040302020204" pitchFamily="66" charset="0"/>
            </a:endParaRPr>
          </a:p>
          <a:p>
            <a:pPr marL="457200" indent="-457200">
              <a:buAutoNum type="arabicPeriod"/>
            </a:pPr>
            <a:r>
              <a:rPr lang="en-GB" sz="2400" b="1" dirty="0">
                <a:solidFill>
                  <a:schemeClr val="accent6">
                    <a:lumMod val="50000"/>
                  </a:schemeClr>
                </a:solidFill>
                <a:latin typeface="Cavolini" panose="03000502040302020204" pitchFamily="66" charset="0"/>
                <a:cs typeface="Cavolini" panose="03000502040302020204" pitchFamily="66" charset="0"/>
              </a:rPr>
              <a:t>Note down the main beliefs about each of the gods of the Trimurti.</a:t>
            </a:r>
          </a:p>
          <a:p>
            <a:pPr marL="457200" indent="-457200">
              <a:buAutoNum type="arabicPeriod"/>
            </a:pPr>
            <a:r>
              <a:rPr lang="en-GB" sz="2400" b="1" dirty="0">
                <a:solidFill>
                  <a:schemeClr val="accent6">
                    <a:lumMod val="50000"/>
                  </a:schemeClr>
                </a:solidFill>
                <a:latin typeface="Cavolini" panose="03000502040302020204" pitchFamily="66" charset="0"/>
                <a:cs typeface="Cavolini" panose="03000502040302020204" pitchFamily="66" charset="0"/>
              </a:rPr>
              <a:t>Explain how these gods work together.</a:t>
            </a:r>
          </a:p>
          <a:p>
            <a:pPr marL="457200" indent="-457200">
              <a:buAutoNum type="arabicPeriod"/>
            </a:pPr>
            <a:r>
              <a:rPr lang="en-GB" sz="2400" b="1" dirty="0">
                <a:solidFill>
                  <a:schemeClr val="accent6">
                    <a:lumMod val="50000"/>
                  </a:schemeClr>
                </a:solidFill>
                <a:latin typeface="Cavolini" panose="03000502040302020204" pitchFamily="66" charset="0"/>
                <a:cs typeface="Cavolini" panose="03000502040302020204" pitchFamily="66" charset="0"/>
              </a:rPr>
              <a:t>Why does Hinduism appear to be polytheistic but actually is not?</a:t>
            </a:r>
          </a:p>
          <a:p>
            <a:pPr marL="457200" indent="-457200">
              <a:buAutoNum type="arabicPeriod"/>
            </a:pPr>
            <a:endParaRPr lang="en-GB" sz="2400" b="1" dirty="0">
              <a:solidFill>
                <a:schemeClr val="accent6">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2634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e the source image">
            <a:extLst>
              <a:ext uri="{FF2B5EF4-FFF2-40B4-BE49-F238E27FC236}">
                <a16:creationId xmlns:a16="http://schemas.microsoft.com/office/drawing/2014/main" id="{BB76B1FA-2B99-4134-AA11-A9D680E160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 b="1528"/>
          <a:stretch/>
        </p:blipFill>
        <p:spPr bwMode="auto">
          <a:xfrm>
            <a:off x="1" y="9524"/>
            <a:ext cx="12192000" cy="6848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E4C6370-B22C-489D-A2BB-7A10990A6D0B}"/>
              </a:ext>
            </a:extLst>
          </p:cNvPr>
          <p:cNvSpPr/>
          <p:nvPr/>
        </p:nvSpPr>
        <p:spPr>
          <a:xfrm>
            <a:off x="259079" y="1019175"/>
            <a:ext cx="5726375" cy="5482390"/>
          </a:xfrm>
          <a:custGeom>
            <a:avLst/>
            <a:gdLst>
              <a:gd name="connsiteX0" fmla="*/ 0 w 5726375"/>
              <a:gd name="connsiteY0" fmla="*/ 913750 h 5482390"/>
              <a:gd name="connsiteX1" fmla="*/ 913750 w 5726375"/>
              <a:gd name="connsiteY1" fmla="*/ 0 h 5482390"/>
              <a:gd name="connsiteX2" fmla="*/ 1392755 w 5726375"/>
              <a:gd name="connsiteY2" fmla="*/ 0 h 5482390"/>
              <a:gd name="connsiteX3" fmla="*/ 1832771 w 5726375"/>
              <a:gd name="connsiteY3" fmla="*/ 0 h 5482390"/>
              <a:gd name="connsiteX4" fmla="*/ 2311775 w 5726375"/>
              <a:gd name="connsiteY4" fmla="*/ 0 h 5482390"/>
              <a:gd name="connsiteX5" fmla="*/ 2946735 w 5726375"/>
              <a:gd name="connsiteY5" fmla="*/ 0 h 5482390"/>
              <a:gd name="connsiteX6" fmla="*/ 3386751 w 5726375"/>
              <a:gd name="connsiteY6" fmla="*/ 0 h 5482390"/>
              <a:gd name="connsiteX7" fmla="*/ 4021710 w 5726375"/>
              <a:gd name="connsiteY7" fmla="*/ 0 h 5482390"/>
              <a:gd name="connsiteX8" fmla="*/ 4812625 w 5726375"/>
              <a:gd name="connsiteY8" fmla="*/ 0 h 5482390"/>
              <a:gd name="connsiteX9" fmla="*/ 5726375 w 5726375"/>
              <a:gd name="connsiteY9" fmla="*/ 913750 h 5482390"/>
              <a:gd name="connsiteX10" fmla="*/ 5726375 w 5726375"/>
              <a:gd name="connsiteY10" fmla="*/ 1362779 h 5482390"/>
              <a:gd name="connsiteX11" fmla="*/ 5726375 w 5726375"/>
              <a:gd name="connsiteY11" fmla="*/ 1811809 h 5482390"/>
              <a:gd name="connsiteX12" fmla="*/ 5726375 w 5726375"/>
              <a:gd name="connsiteY12" fmla="*/ 2224289 h 5482390"/>
              <a:gd name="connsiteX13" fmla="*/ 5726375 w 5726375"/>
              <a:gd name="connsiteY13" fmla="*/ 2636770 h 5482390"/>
              <a:gd name="connsiteX14" fmla="*/ 5726375 w 5726375"/>
              <a:gd name="connsiteY14" fmla="*/ 3158897 h 5482390"/>
              <a:gd name="connsiteX15" fmla="*/ 5726375 w 5726375"/>
              <a:gd name="connsiteY15" fmla="*/ 3607926 h 5482390"/>
              <a:gd name="connsiteX16" fmla="*/ 5726375 w 5726375"/>
              <a:gd name="connsiteY16" fmla="*/ 4020407 h 5482390"/>
              <a:gd name="connsiteX17" fmla="*/ 5726375 w 5726375"/>
              <a:gd name="connsiteY17" fmla="*/ 4568640 h 5482390"/>
              <a:gd name="connsiteX18" fmla="*/ 4812625 w 5726375"/>
              <a:gd name="connsiteY18" fmla="*/ 5482390 h 5482390"/>
              <a:gd name="connsiteX19" fmla="*/ 4216654 w 5726375"/>
              <a:gd name="connsiteY19" fmla="*/ 5482390 h 5482390"/>
              <a:gd name="connsiteX20" fmla="*/ 3698661 w 5726375"/>
              <a:gd name="connsiteY20" fmla="*/ 5482390 h 5482390"/>
              <a:gd name="connsiteX21" fmla="*/ 3102690 w 5726375"/>
              <a:gd name="connsiteY21" fmla="*/ 5482390 h 5482390"/>
              <a:gd name="connsiteX22" fmla="*/ 2623685 w 5726375"/>
              <a:gd name="connsiteY22" fmla="*/ 5482390 h 5482390"/>
              <a:gd name="connsiteX23" fmla="*/ 1988726 w 5726375"/>
              <a:gd name="connsiteY23" fmla="*/ 5482390 h 5482390"/>
              <a:gd name="connsiteX24" fmla="*/ 913750 w 5726375"/>
              <a:gd name="connsiteY24" fmla="*/ 5482390 h 5482390"/>
              <a:gd name="connsiteX25" fmla="*/ 0 w 5726375"/>
              <a:gd name="connsiteY25" fmla="*/ 4568640 h 5482390"/>
              <a:gd name="connsiteX26" fmla="*/ 0 w 5726375"/>
              <a:gd name="connsiteY26" fmla="*/ 3973415 h 5482390"/>
              <a:gd name="connsiteX27" fmla="*/ 0 w 5726375"/>
              <a:gd name="connsiteY27" fmla="*/ 3524386 h 5482390"/>
              <a:gd name="connsiteX28" fmla="*/ 0 w 5726375"/>
              <a:gd name="connsiteY28" fmla="*/ 3002259 h 5482390"/>
              <a:gd name="connsiteX29" fmla="*/ 0 w 5726375"/>
              <a:gd name="connsiteY29" fmla="*/ 2407034 h 5482390"/>
              <a:gd name="connsiteX30" fmla="*/ 0 w 5726375"/>
              <a:gd name="connsiteY30" fmla="*/ 1811809 h 5482390"/>
              <a:gd name="connsiteX31" fmla="*/ 0 w 5726375"/>
              <a:gd name="connsiteY31" fmla="*/ 913750 h 54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6375" h="5482390" fill="none" extrusionOk="0">
                <a:moveTo>
                  <a:pt x="0" y="913750"/>
                </a:moveTo>
                <a:cubicBezTo>
                  <a:pt x="-79898" y="339403"/>
                  <a:pt x="424704" y="-31965"/>
                  <a:pt x="913750" y="0"/>
                </a:cubicBezTo>
                <a:cubicBezTo>
                  <a:pt x="1033292" y="-52374"/>
                  <a:pt x="1190309" y="53687"/>
                  <a:pt x="1392755" y="0"/>
                </a:cubicBezTo>
                <a:cubicBezTo>
                  <a:pt x="1595202" y="-53687"/>
                  <a:pt x="1629508" y="5062"/>
                  <a:pt x="1832771" y="0"/>
                </a:cubicBezTo>
                <a:cubicBezTo>
                  <a:pt x="2036034" y="-5062"/>
                  <a:pt x="2174389" y="26892"/>
                  <a:pt x="2311775" y="0"/>
                </a:cubicBezTo>
                <a:cubicBezTo>
                  <a:pt x="2449161" y="-26892"/>
                  <a:pt x="2677970" y="41933"/>
                  <a:pt x="2946735" y="0"/>
                </a:cubicBezTo>
                <a:cubicBezTo>
                  <a:pt x="3215500" y="-41933"/>
                  <a:pt x="3244053" y="42448"/>
                  <a:pt x="3386751" y="0"/>
                </a:cubicBezTo>
                <a:cubicBezTo>
                  <a:pt x="3529449" y="-42448"/>
                  <a:pt x="3878841" y="32141"/>
                  <a:pt x="4021710" y="0"/>
                </a:cubicBezTo>
                <a:cubicBezTo>
                  <a:pt x="4164579" y="-32141"/>
                  <a:pt x="4584048" y="70185"/>
                  <a:pt x="4812625" y="0"/>
                </a:cubicBezTo>
                <a:cubicBezTo>
                  <a:pt x="5251691" y="101307"/>
                  <a:pt x="5776503" y="429669"/>
                  <a:pt x="5726375" y="913750"/>
                </a:cubicBezTo>
                <a:cubicBezTo>
                  <a:pt x="5743484" y="1073698"/>
                  <a:pt x="5718414" y="1225548"/>
                  <a:pt x="5726375" y="1362779"/>
                </a:cubicBezTo>
                <a:cubicBezTo>
                  <a:pt x="5734336" y="1500010"/>
                  <a:pt x="5691477" y="1618854"/>
                  <a:pt x="5726375" y="1811809"/>
                </a:cubicBezTo>
                <a:cubicBezTo>
                  <a:pt x="5761273" y="2004764"/>
                  <a:pt x="5713468" y="2120448"/>
                  <a:pt x="5726375" y="2224289"/>
                </a:cubicBezTo>
                <a:cubicBezTo>
                  <a:pt x="5739282" y="2328130"/>
                  <a:pt x="5693974" y="2523235"/>
                  <a:pt x="5726375" y="2636770"/>
                </a:cubicBezTo>
                <a:cubicBezTo>
                  <a:pt x="5758776" y="2750305"/>
                  <a:pt x="5671187" y="3014400"/>
                  <a:pt x="5726375" y="3158897"/>
                </a:cubicBezTo>
                <a:cubicBezTo>
                  <a:pt x="5781563" y="3303394"/>
                  <a:pt x="5713779" y="3408887"/>
                  <a:pt x="5726375" y="3607926"/>
                </a:cubicBezTo>
                <a:cubicBezTo>
                  <a:pt x="5738971" y="3806965"/>
                  <a:pt x="5704656" y="3818467"/>
                  <a:pt x="5726375" y="4020407"/>
                </a:cubicBezTo>
                <a:cubicBezTo>
                  <a:pt x="5748094" y="4222347"/>
                  <a:pt x="5697088" y="4317864"/>
                  <a:pt x="5726375" y="4568640"/>
                </a:cubicBezTo>
                <a:cubicBezTo>
                  <a:pt x="5752679" y="5070667"/>
                  <a:pt x="5367303" y="5519890"/>
                  <a:pt x="4812625" y="5482390"/>
                </a:cubicBezTo>
                <a:cubicBezTo>
                  <a:pt x="4546125" y="5484877"/>
                  <a:pt x="4422189" y="5440039"/>
                  <a:pt x="4216654" y="5482390"/>
                </a:cubicBezTo>
                <a:cubicBezTo>
                  <a:pt x="4011119" y="5524741"/>
                  <a:pt x="3810364" y="5467955"/>
                  <a:pt x="3698661" y="5482390"/>
                </a:cubicBezTo>
                <a:cubicBezTo>
                  <a:pt x="3586958" y="5496825"/>
                  <a:pt x="3236566" y="5447605"/>
                  <a:pt x="3102690" y="5482390"/>
                </a:cubicBezTo>
                <a:cubicBezTo>
                  <a:pt x="2968814" y="5517175"/>
                  <a:pt x="2835687" y="5476376"/>
                  <a:pt x="2623685" y="5482390"/>
                </a:cubicBezTo>
                <a:cubicBezTo>
                  <a:pt x="2411683" y="5488404"/>
                  <a:pt x="2152746" y="5468974"/>
                  <a:pt x="1988726" y="5482390"/>
                </a:cubicBezTo>
                <a:cubicBezTo>
                  <a:pt x="1824706" y="5495806"/>
                  <a:pt x="1279546" y="5476509"/>
                  <a:pt x="913750" y="5482390"/>
                </a:cubicBezTo>
                <a:cubicBezTo>
                  <a:pt x="420271" y="5566121"/>
                  <a:pt x="-21630" y="4976720"/>
                  <a:pt x="0" y="4568640"/>
                </a:cubicBezTo>
                <a:cubicBezTo>
                  <a:pt x="-55484" y="4395697"/>
                  <a:pt x="52034" y="4231684"/>
                  <a:pt x="0" y="3973415"/>
                </a:cubicBezTo>
                <a:cubicBezTo>
                  <a:pt x="-52034" y="3715147"/>
                  <a:pt x="21916" y="3617113"/>
                  <a:pt x="0" y="3524386"/>
                </a:cubicBezTo>
                <a:cubicBezTo>
                  <a:pt x="-21916" y="3431659"/>
                  <a:pt x="58819" y="3218377"/>
                  <a:pt x="0" y="3002259"/>
                </a:cubicBezTo>
                <a:cubicBezTo>
                  <a:pt x="-58819" y="2786141"/>
                  <a:pt x="36474" y="2694022"/>
                  <a:pt x="0" y="2407034"/>
                </a:cubicBezTo>
                <a:cubicBezTo>
                  <a:pt x="-36474" y="2120046"/>
                  <a:pt x="38192" y="2014110"/>
                  <a:pt x="0" y="1811809"/>
                </a:cubicBezTo>
                <a:cubicBezTo>
                  <a:pt x="-38192" y="1609508"/>
                  <a:pt x="106825" y="1220355"/>
                  <a:pt x="0" y="913750"/>
                </a:cubicBezTo>
                <a:close/>
              </a:path>
              <a:path w="5726375" h="5482390" stroke="0" extrusionOk="0">
                <a:moveTo>
                  <a:pt x="0" y="913750"/>
                </a:moveTo>
                <a:cubicBezTo>
                  <a:pt x="-6230" y="377664"/>
                  <a:pt x="429069" y="-5028"/>
                  <a:pt x="913750" y="0"/>
                </a:cubicBezTo>
                <a:cubicBezTo>
                  <a:pt x="1045880" y="-24792"/>
                  <a:pt x="1267465" y="59363"/>
                  <a:pt x="1470732" y="0"/>
                </a:cubicBezTo>
                <a:cubicBezTo>
                  <a:pt x="1673999" y="-59363"/>
                  <a:pt x="1860624" y="7602"/>
                  <a:pt x="1988726" y="0"/>
                </a:cubicBezTo>
                <a:cubicBezTo>
                  <a:pt x="2116828" y="-7602"/>
                  <a:pt x="2250151" y="47502"/>
                  <a:pt x="2506719" y="0"/>
                </a:cubicBezTo>
                <a:cubicBezTo>
                  <a:pt x="2763287" y="-47502"/>
                  <a:pt x="2772814" y="25852"/>
                  <a:pt x="2946735" y="0"/>
                </a:cubicBezTo>
                <a:cubicBezTo>
                  <a:pt x="3120656" y="-25852"/>
                  <a:pt x="3173997" y="39176"/>
                  <a:pt x="3386751" y="0"/>
                </a:cubicBezTo>
                <a:cubicBezTo>
                  <a:pt x="3599505" y="-39176"/>
                  <a:pt x="3724297" y="30723"/>
                  <a:pt x="3865755" y="0"/>
                </a:cubicBezTo>
                <a:cubicBezTo>
                  <a:pt x="4007213" y="-30723"/>
                  <a:pt x="4362802" y="77451"/>
                  <a:pt x="4812625" y="0"/>
                </a:cubicBezTo>
                <a:cubicBezTo>
                  <a:pt x="5246753" y="-78867"/>
                  <a:pt x="5648723" y="343304"/>
                  <a:pt x="5726375" y="913750"/>
                </a:cubicBezTo>
                <a:cubicBezTo>
                  <a:pt x="5771757" y="1160580"/>
                  <a:pt x="5673113" y="1381949"/>
                  <a:pt x="5726375" y="1508975"/>
                </a:cubicBezTo>
                <a:cubicBezTo>
                  <a:pt x="5779637" y="1636001"/>
                  <a:pt x="5701231" y="1811083"/>
                  <a:pt x="5726375" y="1921455"/>
                </a:cubicBezTo>
                <a:cubicBezTo>
                  <a:pt x="5751519" y="2031827"/>
                  <a:pt x="5700298" y="2212886"/>
                  <a:pt x="5726375" y="2370485"/>
                </a:cubicBezTo>
                <a:cubicBezTo>
                  <a:pt x="5752452" y="2528084"/>
                  <a:pt x="5705994" y="2749937"/>
                  <a:pt x="5726375" y="2892612"/>
                </a:cubicBezTo>
                <a:cubicBezTo>
                  <a:pt x="5746756" y="3035287"/>
                  <a:pt x="5693934" y="3253382"/>
                  <a:pt x="5726375" y="3414739"/>
                </a:cubicBezTo>
                <a:cubicBezTo>
                  <a:pt x="5758816" y="3576096"/>
                  <a:pt x="5678567" y="3706744"/>
                  <a:pt x="5726375" y="3973415"/>
                </a:cubicBezTo>
                <a:cubicBezTo>
                  <a:pt x="5774183" y="4240086"/>
                  <a:pt x="5704169" y="4348092"/>
                  <a:pt x="5726375" y="4568640"/>
                </a:cubicBezTo>
                <a:cubicBezTo>
                  <a:pt x="5740798" y="5117362"/>
                  <a:pt x="5285968" y="5418323"/>
                  <a:pt x="4812625" y="5482390"/>
                </a:cubicBezTo>
                <a:cubicBezTo>
                  <a:pt x="4636213" y="5546002"/>
                  <a:pt x="4519258" y="5418151"/>
                  <a:pt x="4255643" y="5482390"/>
                </a:cubicBezTo>
                <a:cubicBezTo>
                  <a:pt x="3992028" y="5546629"/>
                  <a:pt x="3942249" y="5476826"/>
                  <a:pt x="3815627" y="5482390"/>
                </a:cubicBezTo>
                <a:cubicBezTo>
                  <a:pt x="3689005" y="5487954"/>
                  <a:pt x="3569681" y="5474666"/>
                  <a:pt x="3336622" y="5482390"/>
                </a:cubicBezTo>
                <a:cubicBezTo>
                  <a:pt x="3103563" y="5490114"/>
                  <a:pt x="3022276" y="5440783"/>
                  <a:pt x="2896606" y="5482390"/>
                </a:cubicBezTo>
                <a:cubicBezTo>
                  <a:pt x="2770936" y="5523997"/>
                  <a:pt x="2534655" y="5444678"/>
                  <a:pt x="2261647" y="5482390"/>
                </a:cubicBezTo>
                <a:cubicBezTo>
                  <a:pt x="1988639" y="5520102"/>
                  <a:pt x="1957482" y="5431303"/>
                  <a:pt x="1821631" y="5482390"/>
                </a:cubicBezTo>
                <a:cubicBezTo>
                  <a:pt x="1685780" y="5533477"/>
                  <a:pt x="1342868" y="5430857"/>
                  <a:pt x="913750" y="5482390"/>
                </a:cubicBezTo>
                <a:cubicBezTo>
                  <a:pt x="427453" y="5364161"/>
                  <a:pt x="41761" y="5203257"/>
                  <a:pt x="0" y="4568640"/>
                </a:cubicBezTo>
                <a:cubicBezTo>
                  <a:pt x="-64454" y="4287484"/>
                  <a:pt x="15627" y="4257345"/>
                  <a:pt x="0" y="3973415"/>
                </a:cubicBezTo>
                <a:cubicBezTo>
                  <a:pt x="-15627" y="3689485"/>
                  <a:pt x="49894" y="3639324"/>
                  <a:pt x="0" y="3524386"/>
                </a:cubicBezTo>
                <a:cubicBezTo>
                  <a:pt x="-49894" y="3409448"/>
                  <a:pt x="47720" y="3230617"/>
                  <a:pt x="0" y="3038807"/>
                </a:cubicBezTo>
                <a:cubicBezTo>
                  <a:pt x="-47720" y="2846997"/>
                  <a:pt x="21087" y="2774502"/>
                  <a:pt x="0" y="2589778"/>
                </a:cubicBezTo>
                <a:cubicBezTo>
                  <a:pt x="-21087" y="2405054"/>
                  <a:pt x="19877" y="2136230"/>
                  <a:pt x="0" y="1994553"/>
                </a:cubicBezTo>
                <a:cubicBezTo>
                  <a:pt x="-19877" y="1852876"/>
                  <a:pt x="49421" y="1654189"/>
                  <a:pt x="0" y="1508975"/>
                </a:cubicBezTo>
                <a:cubicBezTo>
                  <a:pt x="-49421" y="1363761"/>
                  <a:pt x="7316" y="1052151"/>
                  <a:pt x="0" y="913750"/>
                </a:cubicBezTo>
                <a:close/>
              </a:path>
            </a:pathLst>
          </a:custGeom>
          <a:solidFill>
            <a:schemeClr val="accent6">
              <a:lumMod val="60000"/>
              <a:lumOff val="40000"/>
              <a:alpha val="85000"/>
            </a:scheme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DEB97CAC-6329-4BD2-94EC-075125EE88AF}"/>
              </a:ext>
            </a:extLst>
          </p:cNvPr>
          <p:cNvSpPr/>
          <p:nvPr/>
        </p:nvSpPr>
        <p:spPr>
          <a:xfrm>
            <a:off x="8486775" y="957583"/>
            <a:ext cx="3537530" cy="5743052"/>
          </a:xfrm>
          <a:custGeom>
            <a:avLst/>
            <a:gdLst>
              <a:gd name="connsiteX0" fmla="*/ 0 w 3537530"/>
              <a:gd name="connsiteY0" fmla="*/ 589600 h 5743052"/>
              <a:gd name="connsiteX1" fmla="*/ 589600 w 3537530"/>
              <a:gd name="connsiteY1" fmla="*/ 0 h 5743052"/>
              <a:gd name="connsiteX2" fmla="*/ 1202766 w 3537530"/>
              <a:gd name="connsiteY2" fmla="*/ 0 h 5743052"/>
              <a:gd name="connsiteX3" fmla="*/ 1768765 w 3537530"/>
              <a:gd name="connsiteY3" fmla="*/ 0 h 5743052"/>
              <a:gd name="connsiteX4" fmla="*/ 2334764 w 3537530"/>
              <a:gd name="connsiteY4" fmla="*/ 0 h 5743052"/>
              <a:gd name="connsiteX5" fmla="*/ 2947930 w 3537530"/>
              <a:gd name="connsiteY5" fmla="*/ 0 h 5743052"/>
              <a:gd name="connsiteX6" fmla="*/ 3537530 w 3537530"/>
              <a:gd name="connsiteY6" fmla="*/ 589600 h 5743052"/>
              <a:gd name="connsiteX7" fmla="*/ 3537530 w 3537530"/>
              <a:gd name="connsiteY7" fmla="*/ 1068804 h 5743052"/>
              <a:gd name="connsiteX8" fmla="*/ 3537530 w 3537530"/>
              <a:gd name="connsiteY8" fmla="*/ 1730563 h 5743052"/>
              <a:gd name="connsiteX9" fmla="*/ 3537530 w 3537530"/>
              <a:gd name="connsiteY9" fmla="*/ 2164129 h 5743052"/>
              <a:gd name="connsiteX10" fmla="*/ 3537530 w 3537530"/>
              <a:gd name="connsiteY10" fmla="*/ 2825887 h 5743052"/>
              <a:gd name="connsiteX11" fmla="*/ 3537530 w 3537530"/>
              <a:gd name="connsiteY11" fmla="*/ 3442008 h 5743052"/>
              <a:gd name="connsiteX12" fmla="*/ 3537530 w 3537530"/>
              <a:gd name="connsiteY12" fmla="*/ 4012489 h 5743052"/>
              <a:gd name="connsiteX13" fmla="*/ 3537530 w 3537530"/>
              <a:gd name="connsiteY13" fmla="*/ 4582971 h 5743052"/>
              <a:gd name="connsiteX14" fmla="*/ 3537530 w 3537530"/>
              <a:gd name="connsiteY14" fmla="*/ 5153452 h 5743052"/>
              <a:gd name="connsiteX15" fmla="*/ 2947930 w 3537530"/>
              <a:gd name="connsiteY15" fmla="*/ 5743052 h 5743052"/>
              <a:gd name="connsiteX16" fmla="*/ 2429097 w 3537530"/>
              <a:gd name="connsiteY16" fmla="*/ 5743052 h 5743052"/>
              <a:gd name="connsiteX17" fmla="*/ 1839515 w 3537530"/>
              <a:gd name="connsiteY17" fmla="*/ 5743052 h 5743052"/>
              <a:gd name="connsiteX18" fmla="*/ 1297099 w 3537530"/>
              <a:gd name="connsiteY18" fmla="*/ 5743052 h 5743052"/>
              <a:gd name="connsiteX19" fmla="*/ 589600 w 3537530"/>
              <a:gd name="connsiteY19" fmla="*/ 5743052 h 5743052"/>
              <a:gd name="connsiteX20" fmla="*/ 0 w 3537530"/>
              <a:gd name="connsiteY20" fmla="*/ 5153452 h 5743052"/>
              <a:gd name="connsiteX21" fmla="*/ 0 w 3537530"/>
              <a:gd name="connsiteY21" fmla="*/ 4628609 h 5743052"/>
              <a:gd name="connsiteX22" fmla="*/ 0 w 3537530"/>
              <a:gd name="connsiteY22" fmla="*/ 3966850 h 5743052"/>
              <a:gd name="connsiteX23" fmla="*/ 0 w 3537530"/>
              <a:gd name="connsiteY23" fmla="*/ 3442008 h 5743052"/>
              <a:gd name="connsiteX24" fmla="*/ 0 w 3537530"/>
              <a:gd name="connsiteY24" fmla="*/ 2825887 h 5743052"/>
              <a:gd name="connsiteX25" fmla="*/ 0 w 3537530"/>
              <a:gd name="connsiteY25" fmla="*/ 2346683 h 5743052"/>
              <a:gd name="connsiteX26" fmla="*/ 0 w 3537530"/>
              <a:gd name="connsiteY26" fmla="*/ 1684924 h 5743052"/>
              <a:gd name="connsiteX27" fmla="*/ 0 w 3537530"/>
              <a:gd name="connsiteY27" fmla="*/ 589600 h 57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37530" h="5743052" fill="none" extrusionOk="0">
                <a:moveTo>
                  <a:pt x="0" y="589600"/>
                </a:moveTo>
                <a:cubicBezTo>
                  <a:pt x="-9432" y="232069"/>
                  <a:pt x="208270" y="-33138"/>
                  <a:pt x="589600" y="0"/>
                </a:cubicBezTo>
                <a:cubicBezTo>
                  <a:pt x="762788" y="-1024"/>
                  <a:pt x="972428" y="71379"/>
                  <a:pt x="1202766" y="0"/>
                </a:cubicBezTo>
                <a:cubicBezTo>
                  <a:pt x="1433104" y="-71379"/>
                  <a:pt x="1550250" y="24398"/>
                  <a:pt x="1768765" y="0"/>
                </a:cubicBezTo>
                <a:cubicBezTo>
                  <a:pt x="1987280" y="-24398"/>
                  <a:pt x="2078420" y="13367"/>
                  <a:pt x="2334764" y="0"/>
                </a:cubicBezTo>
                <a:cubicBezTo>
                  <a:pt x="2591108" y="-13367"/>
                  <a:pt x="2715626" y="61721"/>
                  <a:pt x="2947930" y="0"/>
                </a:cubicBezTo>
                <a:cubicBezTo>
                  <a:pt x="3213289" y="12109"/>
                  <a:pt x="3586622" y="336002"/>
                  <a:pt x="3537530" y="589600"/>
                </a:cubicBezTo>
                <a:cubicBezTo>
                  <a:pt x="3549029" y="744612"/>
                  <a:pt x="3484056" y="881289"/>
                  <a:pt x="3537530" y="1068804"/>
                </a:cubicBezTo>
                <a:cubicBezTo>
                  <a:pt x="3591004" y="1256319"/>
                  <a:pt x="3497178" y="1426611"/>
                  <a:pt x="3537530" y="1730563"/>
                </a:cubicBezTo>
                <a:cubicBezTo>
                  <a:pt x="3577882" y="2034515"/>
                  <a:pt x="3525965" y="1993946"/>
                  <a:pt x="3537530" y="2164129"/>
                </a:cubicBezTo>
                <a:cubicBezTo>
                  <a:pt x="3549095" y="2334312"/>
                  <a:pt x="3461288" y="2625370"/>
                  <a:pt x="3537530" y="2825887"/>
                </a:cubicBezTo>
                <a:cubicBezTo>
                  <a:pt x="3613772" y="3026404"/>
                  <a:pt x="3478309" y="3259732"/>
                  <a:pt x="3537530" y="3442008"/>
                </a:cubicBezTo>
                <a:cubicBezTo>
                  <a:pt x="3596751" y="3624284"/>
                  <a:pt x="3525962" y="3771045"/>
                  <a:pt x="3537530" y="4012489"/>
                </a:cubicBezTo>
                <a:cubicBezTo>
                  <a:pt x="3549098" y="4253933"/>
                  <a:pt x="3504728" y="4465677"/>
                  <a:pt x="3537530" y="4582971"/>
                </a:cubicBezTo>
                <a:cubicBezTo>
                  <a:pt x="3570332" y="4700265"/>
                  <a:pt x="3479475" y="4933370"/>
                  <a:pt x="3537530" y="5153452"/>
                </a:cubicBezTo>
                <a:cubicBezTo>
                  <a:pt x="3513480" y="5518503"/>
                  <a:pt x="3264203" y="5724808"/>
                  <a:pt x="2947930" y="5743052"/>
                </a:cubicBezTo>
                <a:cubicBezTo>
                  <a:pt x="2841117" y="5758179"/>
                  <a:pt x="2637741" y="5699280"/>
                  <a:pt x="2429097" y="5743052"/>
                </a:cubicBezTo>
                <a:cubicBezTo>
                  <a:pt x="2220453" y="5786824"/>
                  <a:pt x="2087549" y="5726477"/>
                  <a:pt x="1839515" y="5743052"/>
                </a:cubicBezTo>
                <a:cubicBezTo>
                  <a:pt x="1591481" y="5759627"/>
                  <a:pt x="1437522" y="5698147"/>
                  <a:pt x="1297099" y="5743052"/>
                </a:cubicBezTo>
                <a:cubicBezTo>
                  <a:pt x="1156676" y="5787957"/>
                  <a:pt x="882641" y="5710312"/>
                  <a:pt x="589600" y="5743052"/>
                </a:cubicBezTo>
                <a:cubicBezTo>
                  <a:pt x="269539" y="5734037"/>
                  <a:pt x="-8205" y="5482920"/>
                  <a:pt x="0" y="5153452"/>
                </a:cubicBezTo>
                <a:cubicBezTo>
                  <a:pt x="-42605" y="4931827"/>
                  <a:pt x="5025" y="4836663"/>
                  <a:pt x="0" y="4628609"/>
                </a:cubicBezTo>
                <a:cubicBezTo>
                  <a:pt x="-5025" y="4420555"/>
                  <a:pt x="58847" y="4211571"/>
                  <a:pt x="0" y="3966850"/>
                </a:cubicBezTo>
                <a:cubicBezTo>
                  <a:pt x="-58847" y="3722129"/>
                  <a:pt x="17457" y="3689861"/>
                  <a:pt x="0" y="3442008"/>
                </a:cubicBezTo>
                <a:cubicBezTo>
                  <a:pt x="-17457" y="3194155"/>
                  <a:pt x="45547" y="3017053"/>
                  <a:pt x="0" y="2825887"/>
                </a:cubicBezTo>
                <a:cubicBezTo>
                  <a:pt x="-45547" y="2634721"/>
                  <a:pt x="42103" y="2535791"/>
                  <a:pt x="0" y="2346683"/>
                </a:cubicBezTo>
                <a:cubicBezTo>
                  <a:pt x="-42103" y="2157575"/>
                  <a:pt x="68313" y="1872654"/>
                  <a:pt x="0" y="1684924"/>
                </a:cubicBezTo>
                <a:cubicBezTo>
                  <a:pt x="-68313" y="1497194"/>
                  <a:pt x="104274" y="925215"/>
                  <a:pt x="0" y="589600"/>
                </a:cubicBezTo>
                <a:close/>
              </a:path>
              <a:path w="3537530" h="5743052" stroke="0" extrusionOk="0">
                <a:moveTo>
                  <a:pt x="0" y="589600"/>
                </a:moveTo>
                <a:cubicBezTo>
                  <a:pt x="-3221" y="247719"/>
                  <a:pt x="321924" y="-14592"/>
                  <a:pt x="589600" y="0"/>
                </a:cubicBezTo>
                <a:cubicBezTo>
                  <a:pt x="856885" y="-11977"/>
                  <a:pt x="919071" y="13087"/>
                  <a:pt x="1179183" y="0"/>
                </a:cubicBezTo>
                <a:cubicBezTo>
                  <a:pt x="1439295" y="-13087"/>
                  <a:pt x="1516621" y="2424"/>
                  <a:pt x="1745182" y="0"/>
                </a:cubicBezTo>
                <a:cubicBezTo>
                  <a:pt x="1973743" y="-2424"/>
                  <a:pt x="2195435" y="20218"/>
                  <a:pt x="2311181" y="0"/>
                </a:cubicBezTo>
                <a:cubicBezTo>
                  <a:pt x="2426927" y="-20218"/>
                  <a:pt x="2732611" y="9536"/>
                  <a:pt x="2947930" y="0"/>
                </a:cubicBezTo>
                <a:cubicBezTo>
                  <a:pt x="3245595" y="12280"/>
                  <a:pt x="3580325" y="312310"/>
                  <a:pt x="3537530" y="589600"/>
                </a:cubicBezTo>
                <a:cubicBezTo>
                  <a:pt x="3549674" y="743299"/>
                  <a:pt x="3512765" y="891884"/>
                  <a:pt x="3537530" y="1023166"/>
                </a:cubicBezTo>
                <a:cubicBezTo>
                  <a:pt x="3562295" y="1154448"/>
                  <a:pt x="3527715" y="1386481"/>
                  <a:pt x="3537530" y="1502370"/>
                </a:cubicBezTo>
                <a:cubicBezTo>
                  <a:pt x="3547345" y="1618259"/>
                  <a:pt x="3473513" y="1827339"/>
                  <a:pt x="3537530" y="2072852"/>
                </a:cubicBezTo>
                <a:cubicBezTo>
                  <a:pt x="3601547" y="2318365"/>
                  <a:pt x="3458736" y="2582844"/>
                  <a:pt x="3537530" y="2734610"/>
                </a:cubicBezTo>
                <a:cubicBezTo>
                  <a:pt x="3616324" y="2886376"/>
                  <a:pt x="3494849" y="2952746"/>
                  <a:pt x="3537530" y="3168176"/>
                </a:cubicBezTo>
                <a:cubicBezTo>
                  <a:pt x="3580211" y="3383606"/>
                  <a:pt x="3499472" y="3547605"/>
                  <a:pt x="3537530" y="3647381"/>
                </a:cubicBezTo>
                <a:cubicBezTo>
                  <a:pt x="3575588" y="3747158"/>
                  <a:pt x="3483554" y="4045205"/>
                  <a:pt x="3537530" y="4217862"/>
                </a:cubicBezTo>
                <a:cubicBezTo>
                  <a:pt x="3591506" y="4390519"/>
                  <a:pt x="3443293" y="4863638"/>
                  <a:pt x="3537530" y="5153452"/>
                </a:cubicBezTo>
                <a:cubicBezTo>
                  <a:pt x="3542469" y="5471536"/>
                  <a:pt x="3323639" y="5727847"/>
                  <a:pt x="2947930" y="5743052"/>
                </a:cubicBezTo>
                <a:cubicBezTo>
                  <a:pt x="2824855" y="5799872"/>
                  <a:pt x="2578739" y="5735161"/>
                  <a:pt x="2381931" y="5743052"/>
                </a:cubicBezTo>
                <a:cubicBezTo>
                  <a:pt x="2185123" y="5750943"/>
                  <a:pt x="2104098" y="5719436"/>
                  <a:pt x="1839515" y="5743052"/>
                </a:cubicBezTo>
                <a:cubicBezTo>
                  <a:pt x="1574932" y="5766668"/>
                  <a:pt x="1519987" y="5711660"/>
                  <a:pt x="1226349" y="5743052"/>
                </a:cubicBezTo>
                <a:cubicBezTo>
                  <a:pt x="932711" y="5774444"/>
                  <a:pt x="780997" y="5737615"/>
                  <a:pt x="589600" y="5743052"/>
                </a:cubicBezTo>
                <a:cubicBezTo>
                  <a:pt x="273029" y="5809969"/>
                  <a:pt x="-14660" y="5474817"/>
                  <a:pt x="0" y="5153452"/>
                </a:cubicBezTo>
                <a:cubicBezTo>
                  <a:pt x="-58467" y="4873414"/>
                  <a:pt x="45189" y="4721110"/>
                  <a:pt x="0" y="4537332"/>
                </a:cubicBezTo>
                <a:cubicBezTo>
                  <a:pt x="-45189" y="4353554"/>
                  <a:pt x="5079" y="4269213"/>
                  <a:pt x="0" y="4103766"/>
                </a:cubicBezTo>
                <a:cubicBezTo>
                  <a:pt x="-5079" y="3938319"/>
                  <a:pt x="11277" y="3823112"/>
                  <a:pt x="0" y="3670200"/>
                </a:cubicBezTo>
                <a:cubicBezTo>
                  <a:pt x="-11277" y="3517288"/>
                  <a:pt x="16308" y="3180089"/>
                  <a:pt x="0" y="3054080"/>
                </a:cubicBezTo>
                <a:cubicBezTo>
                  <a:pt x="-16308" y="2928071"/>
                  <a:pt x="68425" y="2641632"/>
                  <a:pt x="0" y="2483599"/>
                </a:cubicBezTo>
                <a:cubicBezTo>
                  <a:pt x="-68425" y="2325566"/>
                  <a:pt x="36564" y="2074316"/>
                  <a:pt x="0" y="1867479"/>
                </a:cubicBezTo>
                <a:cubicBezTo>
                  <a:pt x="-36564" y="1660642"/>
                  <a:pt x="18176" y="1501048"/>
                  <a:pt x="0" y="1388274"/>
                </a:cubicBezTo>
                <a:cubicBezTo>
                  <a:pt x="-18176" y="1275501"/>
                  <a:pt x="2826" y="789275"/>
                  <a:pt x="0" y="589600"/>
                </a:cubicBezTo>
                <a:close/>
              </a:path>
            </a:pathLst>
          </a:custGeom>
          <a:solidFill>
            <a:srgbClr val="6DA945">
              <a:alpha val="88235"/>
            </a:srgb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F7F9B2A4-A98D-47D7-B760-5B778F49D937}"/>
              </a:ext>
            </a:extLst>
          </p:cNvPr>
          <p:cNvSpPr/>
          <p:nvPr/>
        </p:nvSpPr>
        <p:spPr>
          <a:xfrm>
            <a:off x="343028" y="157364"/>
            <a:ext cx="11643176" cy="661786"/>
          </a:xfrm>
          <a:custGeom>
            <a:avLst/>
            <a:gdLst>
              <a:gd name="connsiteX0" fmla="*/ 0 w 11643176"/>
              <a:gd name="connsiteY0" fmla="*/ 110300 h 661786"/>
              <a:gd name="connsiteX1" fmla="*/ 110300 w 11643176"/>
              <a:gd name="connsiteY1" fmla="*/ 0 h 661786"/>
              <a:gd name="connsiteX2" fmla="*/ 795655 w 11643176"/>
              <a:gd name="connsiteY2" fmla="*/ 0 h 661786"/>
              <a:gd name="connsiteX3" fmla="*/ 1595235 w 11643176"/>
              <a:gd name="connsiteY3" fmla="*/ 0 h 661786"/>
              <a:gd name="connsiteX4" fmla="*/ 1823686 w 11643176"/>
              <a:gd name="connsiteY4" fmla="*/ 0 h 661786"/>
              <a:gd name="connsiteX5" fmla="*/ 2052138 w 11643176"/>
              <a:gd name="connsiteY5" fmla="*/ 0 h 661786"/>
              <a:gd name="connsiteX6" fmla="*/ 2737492 w 11643176"/>
              <a:gd name="connsiteY6" fmla="*/ 0 h 661786"/>
              <a:gd name="connsiteX7" fmla="*/ 3080170 w 11643176"/>
              <a:gd name="connsiteY7" fmla="*/ 0 h 661786"/>
              <a:gd name="connsiteX8" fmla="*/ 3651299 w 11643176"/>
              <a:gd name="connsiteY8" fmla="*/ 0 h 661786"/>
              <a:gd name="connsiteX9" fmla="*/ 4450879 w 11643176"/>
              <a:gd name="connsiteY9" fmla="*/ 0 h 661786"/>
              <a:gd name="connsiteX10" fmla="*/ 5250459 w 11643176"/>
              <a:gd name="connsiteY10" fmla="*/ 0 h 661786"/>
              <a:gd name="connsiteX11" fmla="*/ 5707362 w 11643176"/>
              <a:gd name="connsiteY11" fmla="*/ 0 h 661786"/>
              <a:gd name="connsiteX12" fmla="*/ 6392717 w 11643176"/>
              <a:gd name="connsiteY12" fmla="*/ 0 h 661786"/>
              <a:gd name="connsiteX13" fmla="*/ 6963846 w 11643176"/>
              <a:gd name="connsiteY13" fmla="*/ 0 h 661786"/>
              <a:gd name="connsiteX14" fmla="*/ 7306523 w 11643176"/>
              <a:gd name="connsiteY14" fmla="*/ 0 h 661786"/>
              <a:gd name="connsiteX15" fmla="*/ 7991877 w 11643176"/>
              <a:gd name="connsiteY15" fmla="*/ 0 h 661786"/>
              <a:gd name="connsiteX16" fmla="*/ 8448780 w 11643176"/>
              <a:gd name="connsiteY16" fmla="*/ 0 h 661786"/>
              <a:gd name="connsiteX17" fmla="*/ 9019909 w 11643176"/>
              <a:gd name="connsiteY17" fmla="*/ 0 h 661786"/>
              <a:gd name="connsiteX18" fmla="*/ 9362587 w 11643176"/>
              <a:gd name="connsiteY18" fmla="*/ 0 h 661786"/>
              <a:gd name="connsiteX19" fmla="*/ 9933715 w 11643176"/>
              <a:gd name="connsiteY19" fmla="*/ 0 h 661786"/>
              <a:gd name="connsiteX20" fmla="*/ 10276393 w 11643176"/>
              <a:gd name="connsiteY20" fmla="*/ 0 h 661786"/>
              <a:gd name="connsiteX21" fmla="*/ 11532876 w 11643176"/>
              <a:gd name="connsiteY21" fmla="*/ 0 h 661786"/>
              <a:gd name="connsiteX22" fmla="*/ 11643176 w 11643176"/>
              <a:gd name="connsiteY22" fmla="*/ 110300 h 661786"/>
              <a:gd name="connsiteX23" fmla="*/ 11643176 w 11643176"/>
              <a:gd name="connsiteY23" fmla="*/ 551486 h 661786"/>
              <a:gd name="connsiteX24" fmla="*/ 11532876 w 11643176"/>
              <a:gd name="connsiteY24" fmla="*/ 661786 h 661786"/>
              <a:gd name="connsiteX25" fmla="*/ 10961747 w 11643176"/>
              <a:gd name="connsiteY25" fmla="*/ 661786 h 661786"/>
              <a:gd name="connsiteX26" fmla="*/ 10276393 w 11643176"/>
              <a:gd name="connsiteY26" fmla="*/ 661786 h 661786"/>
              <a:gd name="connsiteX27" fmla="*/ 9819490 w 11643176"/>
              <a:gd name="connsiteY27" fmla="*/ 661786 h 661786"/>
              <a:gd name="connsiteX28" fmla="*/ 9248361 w 11643176"/>
              <a:gd name="connsiteY28" fmla="*/ 661786 h 661786"/>
              <a:gd name="connsiteX29" fmla="*/ 9019909 w 11643176"/>
              <a:gd name="connsiteY29" fmla="*/ 661786 h 661786"/>
              <a:gd name="connsiteX30" fmla="*/ 8220329 w 11643176"/>
              <a:gd name="connsiteY30" fmla="*/ 661786 h 661786"/>
              <a:gd name="connsiteX31" fmla="*/ 7534974 w 11643176"/>
              <a:gd name="connsiteY31" fmla="*/ 661786 h 661786"/>
              <a:gd name="connsiteX32" fmla="*/ 6849620 w 11643176"/>
              <a:gd name="connsiteY32" fmla="*/ 661786 h 661786"/>
              <a:gd name="connsiteX33" fmla="*/ 6278491 w 11643176"/>
              <a:gd name="connsiteY33" fmla="*/ 661786 h 661786"/>
              <a:gd name="connsiteX34" fmla="*/ 5593136 w 11643176"/>
              <a:gd name="connsiteY34" fmla="*/ 661786 h 661786"/>
              <a:gd name="connsiteX35" fmla="*/ 5136233 w 11643176"/>
              <a:gd name="connsiteY35" fmla="*/ 661786 h 661786"/>
              <a:gd name="connsiteX36" fmla="*/ 4565105 w 11643176"/>
              <a:gd name="connsiteY36" fmla="*/ 661786 h 661786"/>
              <a:gd name="connsiteX37" fmla="*/ 4336653 w 11643176"/>
              <a:gd name="connsiteY37" fmla="*/ 661786 h 661786"/>
              <a:gd name="connsiteX38" fmla="*/ 3879750 w 11643176"/>
              <a:gd name="connsiteY38" fmla="*/ 661786 h 661786"/>
              <a:gd name="connsiteX39" fmla="*/ 3080170 w 11643176"/>
              <a:gd name="connsiteY39" fmla="*/ 661786 h 661786"/>
              <a:gd name="connsiteX40" fmla="*/ 2851718 w 11643176"/>
              <a:gd name="connsiteY40" fmla="*/ 661786 h 661786"/>
              <a:gd name="connsiteX41" fmla="*/ 2052138 w 11643176"/>
              <a:gd name="connsiteY41" fmla="*/ 661786 h 661786"/>
              <a:gd name="connsiteX42" fmla="*/ 1709461 w 11643176"/>
              <a:gd name="connsiteY42" fmla="*/ 661786 h 661786"/>
              <a:gd name="connsiteX43" fmla="*/ 1481009 w 11643176"/>
              <a:gd name="connsiteY43" fmla="*/ 661786 h 661786"/>
              <a:gd name="connsiteX44" fmla="*/ 1252558 w 11643176"/>
              <a:gd name="connsiteY44" fmla="*/ 661786 h 661786"/>
              <a:gd name="connsiteX45" fmla="*/ 1024106 w 11643176"/>
              <a:gd name="connsiteY45" fmla="*/ 661786 h 661786"/>
              <a:gd name="connsiteX46" fmla="*/ 681429 w 11643176"/>
              <a:gd name="connsiteY46" fmla="*/ 661786 h 661786"/>
              <a:gd name="connsiteX47" fmla="*/ 110300 w 11643176"/>
              <a:gd name="connsiteY47" fmla="*/ 661786 h 661786"/>
              <a:gd name="connsiteX48" fmla="*/ 0 w 11643176"/>
              <a:gd name="connsiteY48" fmla="*/ 551486 h 661786"/>
              <a:gd name="connsiteX49" fmla="*/ 0 w 11643176"/>
              <a:gd name="connsiteY49" fmla="*/ 110300 h 66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43176" h="661786" fill="none" extrusionOk="0">
                <a:moveTo>
                  <a:pt x="0" y="110300"/>
                </a:moveTo>
                <a:cubicBezTo>
                  <a:pt x="-5012" y="43070"/>
                  <a:pt x="45616" y="7340"/>
                  <a:pt x="110300" y="0"/>
                </a:cubicBezTo>
                <a:cubicBezTo>
                  <a:pt x="324313" y="-13230"/>
                  <a:pt x="489764" y="41230"/>
                  <a:pt x="795655" y="0"/>
                </a:cubicBezTo>
                <a:cubicBezTo>
                  <a:pt x="1101546" y="-41230"/>
                  <a:pt x="1384509" y="24318"/>
                  <a:pt x="1595235" y="0"/>
                </a:cubicBezTo>
                <a:cubicBezTo>
                  <a:pt x="1805961" y="-24318"/>
                  <a:pt x="1776068" y="19357"/>
                  <a:pt x="1823686" y="0"/>
                </a:cubicBezTo>
                <a:cubicBezTo>
                  <a:pt x="1871304" y="-19357"/>
                  <a:pt x="1957719" y="8851"/>
                  <a:pt x="2052138" y="0"/>
                </a:cubicBezTo>
                <a:cubicBezTo>
                  <a:pt x="2146557" y="-8851"/>
                  <a:pt x="2496471" y="44611"/>
                  <a:pt x="2737492" y="0"/>
                </a:cubicBezTo>
                <a:cubicBezTo>
                  <a:pt x="2978513" y="-44611"/>
                  <a:pt x="2933789" y="28476"/>
                  <a:pt x="3080170" y="0"/>
                </a:cubicBezTo>
                <a:cubicBezTo>
                  <a:pt x="3226551" y="-28476"/>
                  <a:pt x="3439849" y="44834"/>
                  <a:pt x="3651299" y="0"/>
                </a:cubicBezTo>
                <a:cubicBezTo>
                  <a:pt x="3862749" y="-44834"/>
                  <a:pt x="4137073" y="89008"/>
                  <a:pt x="4450879" y="0"/>
                </a:cubicBezTo>
                <a:cubicBezTo>
                  <a:pt x="4764685" y="-89008"/>
                  <a:pt x="5086369" y="70708"/>
                  <a:pt x="5250459" y="0"/>
                </a:cubicBezTo>
                <a:cubicBezTo>
                  <a:pt x="5414549" y="-70708"/>
                  <a:pt x="5607214" y="4058"/>
                  <a:pt x="5707362" y="0"/>
                </a:cubicBezTo>
                <a:cubicBezTo>
                  <a:pt x="5807510" y="-4058"/>
                  <a:pt x="6141552" y="1234"/>
                  <a:pt x="6392717" y="0"/>
                </a:cubicBezTo>
                <a:cubicBezTo>
                  <a:pt x="6643882" y="-1234"/>
                  <a:pt x="6804281" y="6388"/>
                  <a:pt x="6963846" y="0"/>
                </a:cubicBezTo>
                <a:cubicBezTo>
                  <a:pt x="7123411" y="-6388"/>
                  <a:pt x="7221933" y="21363"/>
                  <a:pt x="7306523" y="0"/>
                </a:cubicBezTo>
                <a:cubicBezTo>
                  <a:pt x="7391113" y="-21363"/>
                  <a:pt x="7775958" y="43792"/>
                  <a:pt x="7991877" y="0"/>
                </a:cubicBezTo>
                <a:cubicBezTo>
                  <a:pt x="8207796" y="-43792"/>
                  <a:pt x="8289568" y="41814"/>
                  <a:pt x="8448780" y="0"/>
                </a:cubicBezTo>
                <a:cubicBezTo>
                  <a:pt x="8607992" y="-41814"/>
                  <a:pt x="8763894" y="48601"/>
                  <a:pt x="9019909" y="0"/>
                </a:cubicBezTo>
                <a:cubicBezTo>
                  <a:pt x="9275924" y="-48601"/>
                  <a:pt x="9244780" y="31571"/>
                  <a:pt x="9362587" y="0"/>
                </a:cubicBezTo>
                <a:cubicBezTo>
                  <a:pt x="9480394" y="-31571"/>
                  <a:pt x="9671174" y="31617"/>
                  <a:pt x="9933715" y="0"/>
                </a:cubicBezTo>
                <a:cubicBezTo>
                  <a:pt x="10196256" y="-31617"/>
                  <a:pt x="10135411" y="21091"/>
                  <a:pt x="10276393" y="0"/>
                </a:cubicBezTo>
                <a:cubicBezTo>
                  <a:pt x="10417375" y="-21091"/>
                  <a:pt x="11258648" y="86722"/>
                  <a:pt x="11532876" y="0"/>
                </a:cubicBezTo>
                <a:cubicBezTo>
                  <a:pt x="11600306" y="-9097"/>
                  <a:pt x="11634690" y="40697"/>
                  <a:pt x="11643176" y="110300"/>
                </a:cubicBezTo>
                <a:cubicBezTo>
                  <a:pt x="11666139" y="245844"/>
                  <a:pt x="11603337" y="402696"/>
                  <a:pt x="11643176" y="551486"/>
                </a:cubicBezTo>
                <a:cubicBezTo>
                  <a:pt x="11634120" y="619049"/>
                  <a:pt x="11588224" y="649621"/>
                  <a:pt x="11532876" y="661786"/>
                </a:cubicBezTo>
                <a:cubicBezTo>
                  <a:pt x="11418328" y="722751"/>
                  <a:pt x="11182456" y="614197"/>
                  <a:pt x="10961747" y="661786"/>
                </a:cubicBezTo>
                <a:cubicBezTo>
                  <a:pt x="10741038" y="709375"/>
                  <a:pt x="10513080" y="630285"/>
                  <a:pt x="10276393" y="661786"/>
                </a:cubicBezTo>
                <a:cubicBezTo>
                  <a:pt x="10039706" y="693287"/>
                  <a:pt x="9988071" y="661548"/>
                  <a:pt x="9819490" y="661786"/>
                </a:cubicBezTo>
                <a:cubicBezTo>
                  <a:pt x="9650909" y="662024"/>
                  <a:pt x="9434478" y="595789"/>
                  <a:pt x="9248361" y="661786"/>
                </a:cubicBezTo>
                <a:cubicBezTo>
                  <a:pt x="9062244" y="727783"/>
                  <a:pt x="9102712" y="649267"/>
                  <a:pt x="9019909" y="661786"/>
                </a:cubicBezTo>
                <a:cubicBezTo>
                  <a:pt x="8937106" y="674305"/>
                  <a:pt x="8561130" y="632661"/>
                  <a:pt x="8220329" y="661786"/>
                </a:cubicBezTo>
                <a:cubicBezTo>
                  <a:pt x="7879528" y="690911"/>
                  <a:pt x="7717849" y="601541"/>
                  <a:pt x="7534974" y="661786"/>
                </a:cubicBezTo>
                <a:cubicBezTo>
                  <a:pt x="7352099" y="722031"/>
                  <a:pt x="7010458" y="653806"/>
                  <a:pt x="6849620" y="661786"/>
                </a:cubicBezTo>
                <a:cubicBezTo>
                  <a:pt x="6688782" y="669766"/>
                  <a:pt x="6522002" y="656578"/>
                  <a:pt x="6278491" y="661786"/>
                </a:cubicBezTo>
                <a:cubicBezTo>
                  <a:pt x="6034980" y="666994"/>
                  <a:pt x="5869984" y="621077"/>
                  <a:pt x="5593136" y="661786"/>
                </a:cubicBezTo>
                <a:cubicBezTo>
                  <a:pt x="5316288" y="702495"/>
                  <a:pt x="5276414" y="639915"/>
                  <a:pt x="5136233" y="661786"/>
                </a:cubicBezTo>
                <a:cubicBezTo>
                  <a:pt x="4996052" y="683657"/>
                  <a:pt x="4692925" y="647572"/>
                  <a:pt x="4565105" y="661786"/>
                </a:cubicBezTo>
                <a:cubicBezTo>
                  <a:pt x="4437285" y="676000"/>
                  <a:pt x="4385717" y="661360"/>
                  <a:pt x="4336653" y="661786"/>
                </a:cubicBezTo>
                <a:cubicBezTo>
                  <a:pt x="4287589" y="662212"/>
                  <a:pt x="4042672" y="626385"/>
                  <a:pt x="3879750" y="661786"/>
                </a:cubicBezTo>
                <a:cubicBezTo>
                  <a:pt x="3716828" y="697187"/>
                  <a:pt x="3344980" y="631677"/>
                  <a:pt x="3080170" y="661786"/>
                </a:cubicBezTo>
                <a:cubicBezTo>
                  <a:pt x="2815360" y="691895"/>
                  <a:pt x="2923368" y="657468"/>
                  <a:pt x="2851718" y="661786"/>
                </a:cubicBezTo>
                <a:cubicBezTo>
                  <a:pt x="2780068" y="666104"/>
                  <a:pt x="2273669" y="617673"/>
                  <a:pt x="2052138" y="661786"/>
                </a:cubicBezTo>
                <a:cubicBezTo>
                  <a:pt x="1830607" y="705899"/>
                  <a:pt x="1860101" y="637370"/>
                  <a:pt x="1709461" y="661786"/>
                </a:cubicBezTo>
                <a:cubicBezTo>
                  <a:pt x="1558821" y="686202"/>
                  <a:pt x="1551380" y="652315"/>
                  <a:pt x="1481009" y="661786"/>
                </a:cubicBezTo>
                <a:cubicBezTo>
                  <a:pt x="1410638" y="671257"/>
                  <a:pt x="1338753" y="639193"/>
                  <a:pt x="1252558" y="661786"/>
                </a:cubicBezTo>
                <a:cubicBezTo>
                  <a:pt x="1166363" y="684379"/>
                  <a:pt x="1090729" y="636501"/>
                  <a:pt x="1024106" y="661786"/>
                </a:cubicBezTo>
                <a:cubicBezTo>
                  <a:pt x="957483" y="687071"/>
                  <a:pt x="791633" y="640982"/>
                  <a:pt x="681429" y="661786"/>
                </a:cubicBezTo>
                <a:cubicBezTo>
                  <a:pt x="571225" y="682590"/>
                  <a:pt x="384441" y="600358"/>
                  <a:pt x="110300" y="661786"/>
                </a:cubicBezTo>
                <a:cubicBezTo>
                  <a:pt x="48155" y="661362"/>
                  <a:pt x="11881" y="615600"/>
                  <a:pt x="0" y="551486"/>
                </a:cubicBezTo>
                <a:cubicBezTo>
                  <a:pt x="-28611" y="333223"/>
                  <a:pt x="725" y="254402"/>
                  <a:pt x="0" y="110300"/>
                </a:cubicBezTo>
                <a:close/>
              </a:path>
              <a:path w="11643176" h="661786" stroke="0" extrusionOk="0">
                <a:moveTo>
                  <a:pt x="0" y="110300"/>
                </a:moveTo>
                <a:cubicBezTo>
                  <a:pt x="-1295" y="42849"/>
                  <a:pt x="55221" y="-1470"/>
                  <a:pt x="110300" y="0"/>
                </a:cubicBezTo>
                <a:cubicBezTo>
                  <a:pt x="229525" y="-16956"/>
                  <a:pt x="470439" y="13983"/>
                  <a:pt x="681429" y="0"/>
                </a:cubicBezTo>
                <a:cubicBezTo>
                  <a:pt x="892419" y="-13983"/>
                  <a:pt x="1036781" y="52407"/>
                  <a:pt x="1138332" y="0"/>
                </a:cubicBezTo>
                <a:cubicBezTo>
                  <a:pt x="1239883" y="-52407"/>
                  <a:pt x="1439319" y="33945"/>
                  <a:pt x="1595235" y="0"/>
                </a:cubicBezTo>
                <a:cubicBezTo>
                  <a:pt x="1751151" y="-33945"/>
                  <a:pt x="1733773" y="117"/>
                  <a:pt x="1823686" y="0"/>
                </a:cubicBezTo>
                <a:cubicBezTo>
                  <a:pt x="1913599" y="-117"/>
                  <a:pt x="1999908" y="27059"/>
                  <a:pt x="2052138" y="0"/>
                </a:cubicBezTo>
                <a:cubicBezTo>
                  <a:pt x="2104368" y="-27059"/>
                  <a:pt x="2300624" y="27033"/>
                  <a:pt x="2394815" y="0"/>
                </a:cubicBezTo>
                <a:cubicBezTo>
                  <a:pt x="2489006" y="-27033"/>
                  <a:pt x="2710377" y="26892"/>
                  <a:pt x="2851718" y="0"/>
                </a:cubicBezTo>
                <a:cubicBezTo>
                  <a:pt x="2993059" y="-26892"/>
                  <a:pt x="3101631" y="4456"/>
                  <a:pt x="3194396" y="0"/>
                </a:cubicBezTo>
                <a:cubicBezTo>
                  <a:pt x="3287161" y="-4456"/>
                  <a:pt x="3505020" y="9311"/>
                  <a:pt x="3765524" y="0"/>
                </a:cubicBezTo>
                <a:cubicBezTo>
                  <a:pt x="4026028" y="-9311"/>
                  <a:pt x="4251833" y="46982"/>
                  <a:pt x="4565105" y="0"/>
                </a:cubicBezTo>
                <a:cubicBezTo>
                  <a:pt x="4878377" y="-46982"/>
                  <a:pt x="4737516" y="19701"/>
                  <a:pt x="4793556" y="0"/>
                </a:cubicBezTo>
                <a:cubicBezTo>
                  <a:pt x="4849596" y="-19701"/>
                  <a:pt x="5032227" y="35770"/>
                  <a:pt x="5136233" y="0"/>
                </a:cubicBezTo>
                <a:cubicBezTo>
                  <a:pt x="5240239" y="-35770"/>
                  <a:pt x="5557862" y="53647"/>
                  <a:pt x="5707362" y="0"/>
                </a:cubicBezTo>
                <a:cubicBezTo>
                  <a:pt x="5856862" y="-53647"/>
                  <a:pt x="6014332" y="16176"/>
                  <a:pt x="6278491" y="0"/>
                </a:cubicBezTo>
                <a:cubicBezTo>
                  <a:pt x="6542650" y="-16176"/>
                  <a:pt x="6659411" y="58364"/>
                  <a:pt x="6963846" y="0"/>
                </a:cubicBezTo>
                <a:cubicBezTo>
                  <a:pt x="7268281" y="-58364"/>
                  <a:pt x="7262052" y="58218"/>
                  <a:pt x="7534974" y="0"/>
                </a:cubicBezTo>
                <a:cubicBezTo>
                  <a:pt x="7807896" y="-58218"/>
                  <a:pt x="7834970" y="52299"/>
                  <a:pt x="8106103" y="0"/>
                </a:cubicBezTo>
                <a:cubicBezTo>
                  <a:pt x="8377236" y="-52299"/>
                  <a:pt x="8359024" y="29725"/>
                  <a:pt x="8448780" y="0"/>
                </a:cubicBezTo>
                <a:cubicBezTo>
                  <a:pt x="8538536" y="-29725"/>
                  <a:pt x="8973629" y="61788"/>
                  <a:pt x="9134135" y="0"/>
                </a:cubicBezTo>
                <a:cubicBezTo>
                  <a:pt x="9294641" y="-61788"/>
                  <a:pt x="9288444" y="5126"/>
                  <a:pt x="9362587" y="0"/>
                </a:cubicBezTo>
                <a:cubicBezTo>
                  <a:pt x="9436730" y="-5126"/>
                  <a:pt x="9625448" y="29582"/>
                  <a:pt x="9705264" y="0"/>
                </a:cubicBezTo>
                <a:cubicBezTo>
                  <a:pt x="9785080" y="-29582"/>
                  <a:pt x="9874892" y="17228"/>
                  <a:pt x="9933715" y="0"/>
                </a:cubicBezTo>
                <a:cubicBezTo>
                  <a:pt x="9992538" y="-17228"/>
                  <a:pt x="10556495" y="16902"/>
                  <a:pt x="10733296" y="0"/>
                </a:cubicBezTo>
                <a:cubicBezTo>
                  <a:pt x="10910097" y="-16902"/>
                  <a:pt x="10882410" y="89"/>
                  <a:pt x="10961747" y="0"/>
                </a:cubicBezTo>
                <a:cubicBezTo>
                  <a:pt x="11041084" y="-89"/>
                  <a:pt x="11262648" y="47626"/>
                  <a:pt x="11532876" y="0"/>
                </a:cubicBezTo>
                <a:cubicBezTo>
                  <a:pt x="11595697" y="-12268"/>
                  <a:pt x="11645992" y="58146"/>
                  <a:pt x="11643176" y="110300"/>
                </a:cubicBezTo>
                <a:cubicBezTo>
                  <a:pt x="11681842" y="287236"/>
                  <a:pt x="11631236" y="377293"/>
                  <a:pt x="11643176" y="551486"/>
                </a:cubicBezTo>
                <a:cubicBezTo>
                  <a:pt x="11642548" y="614688"/>
                  <a:pt x="11586686" y="655612"/>
                  <a:pt x="11532876" y="661786"/>
                </a:cubicBezTo>
                <a:cubicBezTo>
                  <a:pt x="11283379" y="719765"/>
                  <a:pt x="11159827" y="594711"/>
                  <a:pt x="10847521" y="661786"/>
                </a:cubicBezTo>
                <a:cubicBezTo>
                  <a:pt x="10535215" y="728861"/>
                  <a:pt x="10402970" y="642758"/>
                  <a:pt x="10047941" y="661786"/>
                </a:cubicBezTo>
                <a:cubicBezTo>
                  <a:pt x="9692912" y="680814"/>
                  <a:pt x="9767753" y="639287"/>
                  <a:pt x="9591038" y="661786"/>
                </a:cubicBezTo>
                <a:cubicBezTo>
                  <a:pt x="9414323" y="684285"/>
                  <a:pt x="9232616" y="627015"/>
                  <a:pt x="9134135" y="661786"/>
                </a:cubicBezTo>
                <a:cubicBezTo>
                  <a:pt x="9035654" y="696557"/>
                  <a:pt x="8893647" y="631415"/>
                  <a:pt x="8677232" y="661786"/>
                </a:cubicBezTo>
                <a:cubicBezTo>
                  <a:pt x="8460817" y="692157"/>
                  <a:pt x="8172451" y="604819"/>
                  <a:pt x="7991877" y="661786"/>
                </a:cubicBezTo>
                <a:cubicBezTo>
                  <a:pt x="7811303" y="718753"/>
                  <a:pt x="7580669" y="635644"/>
                  <a:pt x="7306523" y="661786"/>
                </a:cubicBezTo>
                <a:cubicBezTo>
                  <a:pt x="7032377" y="687928"/>
                  <a:pt x="7179979" y="657777"/>
                  <a:pt x="7078071" y="661786"/>
                </a:cubicBezTo>
                <a:cubicBezTo>
                  <a:pt x="6976163" y="665795"/>
                  <a:pt x="6831665" y="660232"/>
                  <a:pt x="6735394" y="661786"/>
                </a:cubicBezTo>
                <a:cubicBezTo>
                  <a:pt x="6639123" y="663340"/>
                  <a:pt x="6237423" y="659744"/>
                  <a:pt x="5935814" y="661786"/>
                </a:cubicBezTo>
                <a:cubicBezTo>
                  <a:pt x="5634205" y="663828"/>
                  <a:pt x="5775046" y="661358"/>
                  <a:pt x="5707362" y="661786"/>
                </a:cubicBezTo>
                <a:cubicBezTo>
                  <a:pt x="5639678" y="662214"/>
                  <a:pt x="5119474" y="616708"/>
                  <a:pt x="4907782" y="661786"/>
                </a:cubicBezTo>
                <a:cubicBezTo>
                  <a:pt x="4696090" y="706864"/>
                  <a:pt x="4558566" y="652767"/>
                  <a:pt x="4222427" y="661786"/>
                </a:cubicBezTo>
                <a:cubicBezTo>
                  <a:pt x="3886288" y="670805"/>
                  <a:pt x="3805556" y="653664"/>
                  <a:pt x="3651299" y="661786"/>
                </a:cubicBezTo>
                <a:cubicBezTo>
                  <a:pt x="3497042" y="669908"/>
                  <a:pt x="3282423" y="602695"/>
                  <a:pt x="3080170" y="661786"/>
                </a:cubicBezTo>
                <a:cubicBezTo>
                  <a:pt x="2877917" y="720877"/>
                  <a:pt x="2940598" y="647118"/>
                  <a:pt x="2851718" y="661786"/>
                </a:cubicBezTo>
                <a:cubicBezTo>
                  <a:pt x="2762838" y="676454"/>
                  <a:pt x="2680014" y="650712"/>
                  <a:pt x="2509041" y="661786"/>
                </a:cubicBezTo>
                <a:cubicBezTo>
                  <a:pt x="2338068" y="672860"/>
                  <a:pt x="2336367" y="637995"/>
                  <a:pt x="2280589" y="661786"/>
                </a:cubicBezTo>
                <a:cubicBezTo>
                  <a:pt x="2224811" y="685577"/>
                  <a:pt x="2119202" y="652161"/>
                  <a:pt x="2052138" y="661786"/>
                </a:cubicBezTo>
                <a:cubicBezTo>
                  <a:pt x="1985074" y="671411"/>
                  <a:pt x="1744951" y="654630"/>
                  <a:pt x="1481009" y="661786"/>
                </a:cubicBezTo>
                <a:cubicBezTo>
                  <a:pt x="1217067" y="668942"/>
                  <a:pt x="1286065" y="636420"/>
                  <a:pt x="1138332" y="661786"/>
                </a:cubicBezTo>
                <a:cubicBezTo>
                  <a:pt x="990599" y="687152"/>
                  <a:pt x="1011621" y="637922"/>
                  <a:pt x="909880" y="661786"/>
                </a:cubicBezTo>
                <a:cubicBezTo>
                  <a:pt x="808139" y="685650"/>
                  <a:pt x="767643" y="638538"/>
                  <a:pt x="681429" y="661786"/>
                </a:cubicBezTo>
                <a:cubicBezTo>
                  <a:pt x="595215" y="685034"/>
                  <a:pt x="357335" y="607414"/>
                  <a:pt x="110300" y="661786"/>
                </a:cubicBezTo>
                <a:cubicBezTo>
                  <a:pt x="46945" y="670654"/>
                  <a:pt x="-4277" y="616472"/>
                  <a:pt x="0" y="551486"/>
                </a:cubicBezTo>
                <a:cubicBezTo>
                  <a:pt x="-16649" y="357486"/>
                  <a:pt x="2604" y="219709"/>
                  <a:pt x="0" y="110300"/>
                </a:cubicBezTo>
                <a:close/>
              </a:path>
            </a:pathLst>
          </a:custGeom>
          <a:solidFill>
            <a:schemeClr val="accent6">
              <a:lumMod val="60000"/>
              <a:lumOff val="40000"/>
              <a:alpha val="85000"/>
            </a:scheme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6">
                    <a:lumMod val="75000"/>
                  </a:schemeClr>
                </a:solidFill>
              </a:ln>
              <a:solidFill>
                <a:schemeClr val="accent6">
                  <a:lumMod val="40000"/>
                  <a:lumOff val="60000"/>
                </a:schemeClr>
              </a:solidFill>
            </a:endParaRPr>
          </a:p>
        </p:txBody>
      </p:sp>
      <p:sp>
        <p:nvSpPr>
          <p:cNvPr id="8" name="Rectangle 7">
            <a:extLst>
              <a:ext uri="{FF2B5EF4-FFF2-40B4-BE49-F238E27FC236}">
                <a16:creationId xmlns:a16="http://schemas.microsoft.com/office/drawing/2014/main" id="{F6B12ADC-6B47-48FD-A980-4F7714249B28}"/>
              </a:ext>
            </a:extLst>
          </p:cNvPr>
          <p:cNvSpPr/>
          <p:nvPr/>
        </p:nvSpPr>
        <p:spPr>
          <a:xfrm>
            <a:off x="381129" y="62114"/>
            <a:ext cx="11544058" cy="800219"/>
          </a:xfrm>
          <a:prstGeom prst="rect">
            <a:avLst/>
          </a:prstGeom>
          <a:noFill/>
        </p:spPr>
        <p:txBody>
          <a:bodyPr wrap="none" lIns="91440" tIns="45720" rIns="91440" bIns="45720">
            <a:spAutoFit/>
          </a:bodyPr>
          <a:lstStyle/>
          <a:p>
            <a:pPr algn="ctr"/>
            <a:r>
              <a:rPr lang="en-US" sz="4600" b="1" dirty="0">
                <a:ln w="38100">
                  <a:solidFill>
                    <a:schemeClr val="accent6">
                      <a:lumMod val="75000"/>
                    </a:schemeClr>
                  </a:solidFill>
                  <a:prstDash val="solid"/>
                </a:ln>
                <a:solidFill>
                  <a:srgbClr val="FFFFFF"/>
                </a:solidFill>
                <a:effectLst>
                  <a:outerShdw dist="38100" dir="2700000" algn="tl" rotWithShape="0">
                    <a:schemeClr val="accent2"/>
                  </a:outerShdw>
                </a:effectLst>
                <a:latin typeface="Copperplate Gothic Bold" panose="020E0705020206020404" pitchFamily="34" charset="0"/>
              </a:rPr>
              <a:t>The Nature of God in Three Faiths</a:t>
            </a:r>
            <a:endParaRPr lang="en-US" sz="4600" b="1" cap="none" spc="0" dirty="0">
              <a:ln w="38100">
                <a:solidFill>
                  <a:schemeClr val="accent6">
                    <a:lumMod val="75000"/>
                  </a:schemeClr>
                </a:solidFill>
                <a:prstDash val="solid"/>
              </a:ln>
              <a:solidFill>
                <a:srgbClr val="FFFFFF"/>
              </a:solidFill>
              <a:effectLst>
                <a:outerShdw dist="38100" dir="2700000" algn="tl" rotWithShape="0">
                  <a:schemeClr val="accent2"/>
                </a:outerShdw>
              </a:effectLst>
              <a:latin typeface="Copperplate Gothic Bold" panose="020E0705020206020404" pitchFamily="34" charset="0"/>
            </a:endParaRPr>
          </a:p>
        </p:txBody>
      </p:sp>
      <p:sp>
        <p:nvSpPr>
          <p:cNvPr id="17" name="TextBox 16">
            <a:extLst>
              <a:ext uri="{FF2B5EF4-FFF2-40B4-BE49-F238E27FC236}">
                <a16:creationId xmlns:a16="http://schemas.microsoft.com/office/drawing/2014/main" id="{14EF8746-804C-46D5-AC1F-E1DDE9D8FB67}"/>
              </a:ext>
            </a:extLst>
          </p:cNvPr>
          <p:cNvSpPr txBox="1"/>
          <p:nvPr/>
        </p:nvSpPr>
        <p:spPr>
          <a:xfrm>
            <a:off x="8536301" y="1129033"/>
            <a:ext cx="3537530" cy="5109091"/>
          </a:xfrm>
          <a:prstGeom prst="rect">
            <a:avLst/>
          </a:prstGeom>
          <a:noFill/>
        </p:spPr>
        <p:txBody>
          <a:bodyPr wrap="square">
            <a:spAutoFit/>
          </a:bodyPr>
          <a:lstStyle/>
          <a:p>
            <a:r>
              <a:rPr lang="en-GB" sz="2600" b="1" u="sng" dirty="0">
                <a:solidFill>
                  <a:schemeClr val="bg1"/>
                </a:solidFill>
                <a:latin typeface="Cavolini" panose="03000502040302020204" pitchFamily="66" charset="0"/>
                <a:cs typeface="Cavolini" panose="03000502040302020204" pitchFamily="66" charset="0"/>
              </a:rPr>
              <a:t>The 99 Names of Allah </a:t>
            </a:r>
          </a:p>
          <a:p>
            <a:endParaRPr lang="en-GB" sz="800" b="1" dirty="0">
              <a:solidFill>
                <a:schemeClr val="bg1"/>
              </a:solidFill>
              <a:latin typeface="Cavolini" panose="03000502040302020204" pitchFamily="66" charset="0"/>
              <a:cs typeface="Cavolini" panose="03000502040302020204" pitchFamily="66" charset="0"/>
            </a:endParaRPr>
          </a:p>
          <a:p>
            <a:r>
              <a:rPr lang="en-GB" sz="2400" b="1" dirty="0">
                <a:solidFill>
                  <a:schemeClr val="bg1"/>
                </a:solidFill>
                <a:latin typeface="Cavolini" panose="03000502040302020204" pitchFamily="66" charset="0"/>
                <a:cs typeface="Cavolini" panose="03000502040302020204" pitchFamily="66" charset="0"/>
              </a:rPr>
              <a:t>The most important belief in Islam is that there is just One God – Allah. Muslims never attempt to try and depict Allah in pictures, instead they use words to try to describe what Allah is like</a:t>
            </a:r>
            <a:r>
              <a:rPr lang="en-GB" sz="2600" b="1" dirty="0">
                <a:solidFill>
                  <a:schemeClr val="bg1"/>
                </a:solidFill>
                <a:latin typeface="Cavolini" panose="03000502040302020204" pitchFamily="66" charset="0"/>
                <a:cs typeface="Cavolini" panose="03000502040302020204" pitchFamily="66" charset="0"/>
              </a:rPr>
              <a:t>.  </a:t>
            </a:r>
          </a:p>
        </p:txBody>
      </p:sp>
      <p:pic>
        <p:nvPicPr>
          <p:cNvPr id="13" name="Picture 12">
            <a:extLst>
              <a:ext uri="{FF2B5EF4-FFF2-40B4-BE49-F238E27FC236}">
                <a16:creationId xmlns:a16="http://schemas.microsoft.com/office/drawing/2014/main" id="{D97CC6D6-72F6-40EC-946E-11A2747CA67C}"/>
              </a:ext>
            </a:extLst>
          </p:cNvPr>
          <p:cNvPicPr>
            <a:picLocks noChangeAspect="1"/>
          </p:cNvPicPr>
          <p:nvPr/>
        </p:nvPicPr>
        <p:blipFill>
          <a:blip r:embed="rId3"/>
          <a:stretch>
            <a:fillRect/>
          </a:stretch>
        </p:blipFill>
        <p:spPr>
          <a:xfrm>
            <a:off x="139120" y="893410"/>
            <a:ext cx="8179959" cy="5807225"/>
          </a:xfrm>
          <a:prstGeom prst="rect">
            <a:avLst/>
          </a:prstGeom>
        </p:spPr>
      </p:pic>
      <p:sp>
        <p:nvSpPr>
          <p:cNvPr id="2" name="Rectangle 1">
            <a:extLst>
              <a:ext uri="{FF2B5EF4-FFF2-40B4-BE49-F238E27FC236}">
                <a16:creationId xmlns:a16="http://schemas.microsoft.com/office/drawing/2014/main" id="{1F051426-0297-4E2D-AFC1-2C33E3DFFAD3}"/>
              </a:ext>
            </a:extLst>
          </p:cNvPr>
          <p:cNvSpPr/>
          <p:nvPr/>
        </p:nvSpPr>
        <p:spPr>
          <a:xfrm>
            <a:off x="8536301" y="6040242"/>
            <a:ext cx="3388886" cy="646331"/>
          </a:xfrm>
          <a:prstGeom prst="rect">
            <a:avLst/>
          </a:prstGeom>
        </p:spPr>
        <p:txBody>
          <a:bodyPr wrap="square">
            <a:spAutoFit/>
          </a:bodyPr>
          <a:lstStyle/>
          <a:p>
            <a:r>
              <a:rPr lang="en-GB" dirty="0">
                <a:hlinkClick r:id="rId4"/>
              </a:rPr>
              <a:t>https://www.youtube.com/watch?v=vFh6gXmWdIo</a:t>
            </a:r>
            <a:r>
              <a:rPr lang="en-GB" dirty="0"/>
              <a:t> </a:t>
            </a:r>
          </a:p>
        </p:txBody>
      </p:sp>
    </p:spTree>
    <p:extLst>
      <p:ext uri="{BB962C8B-B14F-4D97-AF65-F5344CB8AC3E}">
        <p14:creationId xmlns:p14="http://schemas.microsoft.com/office/powerpoint/2010/main" val="2916638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C173528F-554B-4E51-BD6F-84FA09A77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69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274070DD-1FB9-44B8-83CA-80DE3D20DE57}"/>
              </a:ext>
            </a:extLst>
          </p:cNvPr>
          <p:cNvSpPr/>
          <p:nvPr/>
        </p:nvSpPr>
        <p:spPr>
          <a:xfrm>
            <a:off x="1038223" y="521985"/>
            <a:ext cx="10106024" cy="2164635"/>
          </a:xfrm>
          <a:custGeom>
            <a:avLst/>
            <a:gdLst>
              <a:gd name="connsiteX0" fmla="*/ 0 w 10106024"/>
              <a:gd name="connsiteY0" fmla="*/ 360780 h 2164635"/>
              <a:gd name="connsiteX1" fmla="*/ 360780 w 10106024"/>
              <a:gd name="connsiteY1" fmla="*/ 0 h 2164635"/>
              <a:gd name="connsiteX2" fmla="*/ 1041154 w 10106024"/>
              <a:gd name="connsiteY2" fmla="*/ 0 h 2164635"/>
              <a:gd name="connsiteX3" fmla="*/ 1439993 w 10106024"/>
              <a:gd name="connsiteY3" fmla="*/ 0 h 2164635"/>
              <a:gd name="connsiteX4" fmla="*/ 1744988 w 10106024"/>
              <a:gd name="connsiteY4" fmla="*/ 0 h 2164635"/>
              <a:gd name="connsiteX5" fmla="*/ 2049984 w 10106024"/>
              <a:gd name="connsiteY5" fmla="*/ 0 h 2164635"/>
              <a:gd name="connsiteX6" fmla="*/ 2824202 w 10106024"/>
              <a:gd name="connsiteY6" fmla="*/ 0 h 2164635"/>
              <a:gd name="connsiteX7" fmla="*/ 3504575 w 10106024"/>
              <a:gd name="connsiteY7" fmla="*/ 0 h 2164635"/>
              <a:gd name="connsiteX8" fmla="*/ 4278794 w 10106024"/>
              <a:gd name="connsiteY8" fmla="*/ 0 h 2164635"/>
              <a:gd name="connsiteX9" fmla="*/ 4771478 w 10106024"/>
              <a:gd name="connsiteY9" fmla="*/ 0 h 2164635"/>
              <a:gd name="connsiteX10" fmla="*/ 5451852 w 10106024"/>
              <a:gd name="connsiteY10" fmla="*/ 0 h 2164635"/>
              <a:gd name="connsiteX11" fmla="*/ 5850691 w 10106024"/>
              <a:gd name="connsiteY11" fmla="*/ 0 h 2164635"/>
              <a:gd name="connsiteX12" fmla="*/ 6624910 w 10106024"/>
              <a:gd name="connsiteY12" fmla="*/ 0 h 2164635"/>
              <a:gd name="connsiteX13" fmla="*/ 7399128 w 10106024"/>
              <a:gd name="connsiteY13" fmla="*/ 0 h 2164635"/>
              <a:gd name="connsiteX14" fmla="*/ 7704123 w 10106024"/>
              <a:gd name="connsiteY14" fmla="*/ 0 h 2164635"/>
              <a:gd name="connsiteX15" fmla="*/ 8009118 w 10106024"/>
              <a:gd name="connsiteY15" fmla="*/ 0 h 2164635"/>
              <a:gd name="connsiteX16" fmla="*/ 8689492 w 10106024"/>
              <a:gd name="connsiteY16" fmla="*/ 0 h 2164635"/>
              <a:gd name="connsiteX17" fmla="*/ 9088332 w 10106024"/>
              <a:gd name="connsiteY17" fmla="*/ 0 h 2164635"/>
              <a:gd name="connsiteX18" fmla="*/ 9745244 w 10106024"/>
              <a:gd name="connsiteY18" fmla="*/ 0 h 2164635"/>
              <a:gd name="connsiteX19" fmla="*/ 10106024 w 10106024"/>
              <a:gd name="connsiteY19" fmla="*/ 360780 h 2164635"/>
              <a:gd name="connsiteX20" fmla="*/ 10106024 w 10106024"/>
              <a:gd name="connsiteY20" fmla="*/ 812944 h 2164635"/>
              <a:gd name="connsiteX21" fmla="*/ 10106024 w 10106024"/>
              <a:gd name="connsiteY21" fmla="*/ 1308399 h 2164635"/>
              <a:gd name="connsiteX22" fmla="*/ 10106024 w 10106024"/>
              <a:gd name="connsiteY22" fmla="*/ 1803855 h 2164635"/>
              <a:gd name="connsiteX23" fmla="*/ 9745244 w 10106024"/>
              <a:gd name="connsiteY23" fmla="*/ 2164635 h 2164635"/>
              <a:gd name="connsiteX24" fmla="*/ 9064870 w 10106024"/>
              <a:gd name="connsiteY24" fmla="*/ 2164635 h 2164635"/>
              <a:gd name="connsiteX25" fmla="*/ 8478341 w 10106024"/>
              <a:gd name="connsiteY25" fmla="*/ 2164635 h 2164635"/>
              <a:gd name="connsiteX26" fmla="*/ 8079502 w 10106024"/>
              <a:gd name="connsiteY26" fmla="*/ 2164635 h 2164635"/>
              <a:gd name="connsiteX27" fmla="*/ 7492973 w 10106024"/>
              <a:gd name="connsiteY27" fmla="*/ 2164635 h 2164635"/>
              <a:gd name="connsiteX28" fmla="*/ 7094133 w 10106024"/>
              <a:gd name="connsiteY28" fmla="*/ 2164635 h 2164635"/>
              <a:gd name="connsiteX29" fmla="*/ 6319915 w 10106024"/>
              <a:gd name="connsiteY29" fmla="*/ 2164635 h 2164635"/>
              <a:gd name="connsiteX30" fmla="*/ 5639541 w 10106024"/>
              <a:gd name="connsiteY30" fmla="*/ 2164635 h 2164635"/>
              <a:gd name="connsiteX31" fmla="*/ 4865323 w 10106024"/>
              <a:gd name="connsiteY31" fmla="*/ 2164635 h 2164635"/>
              <a:gd name="connsiteX32" fmla="*/ 4372638 w 10106024"/>
              <a:gd name="connsiteY32" fmla="*/ 2164635 h 2164635"/>
              <a:gd name="connsiteX33" fmla="*/ 3692265 w 10106024"/>
              <a:gd name="connsiteY33" fmla="*/ 2164635 h 2164635"/>
              <a:gd name="connsiteX34" fmla="*/ 3199580 w 10106024"/>
              <a:gd name="connsiteY34" fmla="*/ 2164635 h 2164635"/>
              <a:gd name="connsiteX35" fmla="*/ 2894585 w 10106024"/>
              <a:gd name="connsiteY35" fmla="*/ 2164635 h 2164635"/>
              <a:gd name="connsiteX36" fmla="*/ 2214212 w 10106024"/>
              <a:gd name="connsiteY36" fmla="*/ 2164635 h 2164635"/>
              <a:gd name="connsiteX37" fmla="*/ 1721527 w 10106024"/>
              <a:gd name="connsiteY37" fmla="*/ 2164635 h 2164635"/>
              <a:gd name="connsiteX38" fmla="*/ 1134998 w 10106024"/>
              <a:gd name="connsiteY38" fmla="*/ 2164635 h 2164635"/>
              <a:gd name="connsiteX39" fmla="*/ 360780 w 10106024"/>
              <a:gd name="connsiteY39" fmla="*/ 2164635 h 2164635"/>
              <a:gd name="connsiteX40" fmla="*/ 0 w 10106024"/>
              <a:gd name="connsiteY40" fmla="*/ 1803855 h 2164635"/>
              <a:gd name="connsiteX41" fmla="*/ 0 w 10106024"/>
              <a:gd name="connsiteY41" fmla="*/ 1322830 h 2164635"/>
              <a:gd name="connsiteX42" fmla="*/ 0 w 10106024"/>
              <a:gd name="connsiteY42" fmla="*/ 841805 h 2164635"/>
              <a:gd name="connsiteX43" fmla="*/ 0 w 10106024"/>
              <a:gd name="connsiteY43" fmla="*/ 360780 h 216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106024" h="2164635" fill="none" extrusionOk="0">
                <a:moveTo>
                  <a:pt x="0" y="360780"/>
                </a:moveTo>
                <a:cubicBezTo>
                  <a:pt x="10172" y="182227"/>
                  <a:pt x="148872" y="21429"/>
                  <a:pt x="360780" y="0"/>
                </a:cubicBezTo>
                <a:cubicBezTo>
                  <a:pt x="523644" y="-33882"/>
                  <a:pt x="819836" y="20564"/>
                  <a:pt x="1041154" y="0"/>
                </a:cubicBezTo>
                <a:cubicBezTo>
                  <a:pt x="1262472" y="-20564"/>
                  <a:pt x="1266840" y="15507"/>
                  <a:pt x="1439993" y="0"/>
                </a:cubicBezTo>
                <a:cubicBezTo>
                  <a:pt x="1613146" y="-15507"/>
                  <a:pt x="1629530" y="36327"/>
                  <a:pt x="1744988" y="0"/>
                </a:cubicBezTo>
                <a:cubicBezTo>
                  <a:pt x="1860447" y="-36327"/>
                  <a:pt x="1950975" y="31685"/>
                  <a:pt x="2049984" y="0"/>
                </a:cubicBezTo>
                <a:cubicBezTo>
                  <a:pt x="2148993" y="-31685"/>
                  <a:pt x="2547180" y="13468"/>
                  <a:pt x="2824202" y="0"/>
                </a:cubicBezTo>
                <a:cubicBezTo>
                  <a:pt x="3101224" y="-13468"/>
                  <a:pt x="3339754" y="6583"/>
                  <a:pt x="3504575" y="0"/>
                </a:cubicBezTo>
                <a:cubicBezTo>
                  <a:pt x="3669396" y="-6583"/>
                  <a:pt x="4068305" y="75624"/>
                  <a:pt x="4278794" y="0"/>
                </a:cubicBezTo>
                <a:cubicBezTo>
                  <a:pt x="4489283" y="-75624"/>
                  <a:pt x="4573514" y="37820"/>
                  <a:pt x="4771478" y="0"/>
                </a:cubicBezTo>
                <a:cubicBezTo>
                  <a:pt x="4969442" y="-37820"/>
                  <a:pt x="5281083" y="5531"/>
                  <a:pt x="5451852" y="0"/>
                </a:cubicBezTo>
                <a:cubicBezTo>
                  <a:pt x="5622621" y="-5531"/>
                  <a:pt x="5752533" y="20755"/>
                  <a:pt x="5850691" y="0"/>
                </a:cubicBezTo>
                <a:cubicBezTo>
                  <a:pt x="5948849" y="-20755"/>
                  <a:pt x="6430868" y="47977"/>
                  <a:pt x="6624910" y="0"/>
                </a:cubicBezTo>
                <a:cubicBezTo>
                  <a:pt x="6818952" y="-47977"/>
                  <a:pt x="7141225" y="32016"/>
                  <a:pt x="7399128" y="0"/>
                </a:cubicBezTo>
                <a:cubicBezTo>
                  <a:pt x="7657031" y="-32016"/>
                  <a:pt x="7639942" y="18796"/>
                  <a:pt x="7704123" y="0"/>
                </a:cubicBezTo>
                <a:cubicBezTo>
                  <a:pt x="7768305" y="-18796"/>
                  <a:pt x="7920301" y="16671"/>
                  <a:pt x="8009118" y="0"/>
                </a:cubicBezTo>
                <a:cubicBezTo>
                  <a:pt x="8097936" y="-16671"/>
                  <a:pt x="8495325" y="58285"/>
                  <a:pt x="8689492" y="0"/>
                </a:cubicBezTo>
                <a:cubicBezTo>
                  <a:pt x="8883659" y="-58285"/>
                  <a:pt x="8927199" y="33313"/>
                  <a:pt x="9088332" y="0"/>
                </a:cubicBezTo>
                <a:cubicBezTo>
                  <a:pt x="9249465" y="-33313"/>
                  <a:pt x="9585981" y="70155"/>
                  <a:pt x="9745244" y="0"/>
                </a:cubicBezTo>
                <a:cubicBezTo>
                  <a:pt x="9928056" y="-11672"/>
                  <a:pt x="10079247" y="151316"/>
                  <a:pt x="10106024" y="360780"/>
                </a:cubicBezTo>
                <a:cubicBezTo>
                  <a:pt x="10140673" y="484266"/>
                  <a:pt x="10074929" y="598827"/>
                  <a:pt x="10106024" y="812944"/>
                </a:cubicBezTo>
                <a:cubicBezTo>
                  <a:pt x="10137119" y="1027061"/>
                  <a:pt x="10103723" y="1183149"/>
                  <a:pt x="10106024" y="1308399"/>
                </a:cubicBezTo>
                <a:cubicBezTo>
                  <a:pt x="10108325" y="1433649"/>
                  <a:pt x="10073872" y="1626880"/>
                  <a:pt x="10106024" y="1803855"/>
                </a:cubicBezTo>
                <a:cubicBezTo>
                  <a:pt x="10143126" y="1966954"/>
                  <a:pt x="9929434" y="2185899"/>
                  <a:pt x="9745244" y="2164635"/>
                </a:cubicBezTo>
                <a:cubicBezTo>
                  <a:pt x="9478011" y="2234610"/>
                  <a:pt x="9364155" y="2147293"/>
                  <a:pt x="9064870" y="2164635"/>
                </a:cubicBezTo>
                <a:cubicBezTo>
                  <a:pt x="8765585" y="2181977"/>
                  <a:pt x="8660506" y="2144689"/>
                  <a:pt x="8478341" y="2164635"/>
                </a:cubicBezTo>
                <a:cubicBezTo>
                  <a:pt x="8296176" y="2184581"/>
                  <a:pt x="8182656" y="2134594"/>
                  <a:pt x="8079502" y="2164635"/>
                </a:cubicBezTo>
                <a:cubicBezTo>
                  <a:pt x="7976348" y="2194676"/>
                  <a:pt x="7721150" y="2128831"/>
                  <a:pt x="7492973" y="2164635"/>
                </a:cubicBezTo>
                <a:cubicBezTo>
                  <a:pt x="7264796" y="2200439"/>
                  <a:pt x="7223957" y="2149787"/>
                  <a:pt x="7094133" y="2164635"/>
                </a:cubicBezTo>
                <a:cubicBezTo>
                  <a:pt x="6964309" y="2179483"/>
                  <a:pt x="6563477" y="2154421"/>
                  <a:pt x="6319915" y="2164635"/>
                </a:cubicBezTo>
                <a:cubicBezTo>
                  <a:pt x="6076353" y="2174849"/>
                  <a:pt x="5857839" y="2163949"/>
                  <a:pt x="5639541" y="2164635"/>
                </a:cubicBezTo>
                <a:cubicBezTo>
                  <a:pt x="5421243" y="2165321"/>
                  <a:pt x="5049638" y="2109306"/>
                  <a:pt x="4865323" y="2164635"/>
                </a:cubicBezTo>
                <a:cubicBezTo>
                  <a:pt x="4681008" y="2219964"/>
                  <a:pt x="4476231" y="2154037"/>
                  <a:pt x="4372638" y="2164635"/>
                </a:cubicBezTo>
                <a:cubicBezTo>
                  <a:pt x="4269045" y="2175233"/>
                  <a:pt x="3943581" y="2145488"/>
                  <a:pt x="3692265" y="2164635"/>
                </a:cubicBezTo>
                <a:cubicBezTo>
                  <a:pt x="3440949" y="2183782"/>
                  <a:pt x="3399612" y="2113168"/>
                  <a:pt x="3199580" y="2164635"/>
                </a:cubicBezTo>
                <a:cubicBezTo>
                  <a:pt x="2999548" y="2216102"/>
                  <a:pt x="2973640" y="2160011"/>
                  <a:pt x="2894585" y="2164635"/>
                </a:cubicBezTo>
                <a:cubicBezTo>
                  <a:pt x="2815530" y="2169259"/>
                  <a:pt x="2504092" y="2094414"/>
                  <a:pt x="2214212" y="2164635"/>
                </a:cubicBezTo>
                <a:cubicBezTo>
                  <a:pt x="1924332" y="2234856"/>
                  <a:pt x="1920451" y="2157186"/>
                  <a:pt x="1721527" y="2164635"/>
                </a:cubicBezTo>
                <a:cubicBezTo>
                  <a:pt x="1522603" y="2172084"/>
                  <a:pt x="1407835" y="2113490"/>
                  <a:pt x="1134998" y="2164635"/>
                </a:cubicBezTo>
                <a:cubicBezTo>
                  <a:pt x="862161" y="2215780"/>
                  <a:pt x="694031" y="2093715"/>
                  <a:pt x="360780" y="2164635"/>
                </a:cubicBezTo>
                <a:cubicBezTo>
                  <a:pt x="180856" y="2126133"/>
                  <a:pt x="16392" y="1988833"/>
                  <a:pt x="0" y="1803855"/>
                </a:cubicBezTo>
                <a:cubicBezTo>
                  <a:pt x="-38006" y="1585458"/>
                  <a:pt x="18752" y="1432139"/>
                  <a:pt x="0" y="1322830"/>
                </a:cubicBezTo>
                <a:cubicBezTo>
                  <a:pt x="-18752" y="1213522"/>
                  <a:pt x="35180" y="974977"/>
                  <a:pt x="0" y="841805"/>
                </a:cubicBezTo>
                <a:cubicBezTo>
                  <a:pt x="-35180" y="708634"/>
                  <a:pt x="5490" y="530364"/>
                  <a:pt x="0" y="360780"/>
                </a:cubicBezTo>
                <a:close/>
              </a:path>
              <a:path w="10106024" h="2164635" stroke="0" extrusionOk="0">
                <a:moveTo>
                  <a:pt x="0" y="360780"/>
                </a:moveTo>
                <a:cubicBezTo>
                  <a:pt x="-3975" y="141469"/>
                  <a:pt x="200332" y="-9771"/>
                  <a:pt x="360780" y="0"/>
                </a:cubicBezTo>
                <a:cubicBezTo>
                  <a:pt x="542913" y="-18908"/>
                  <a:pt x="699184" y="58717"/>
                  <a:pt x="947309" y="0"/>
                </a:cubicBezTo>
                <a:cubicBezTo>
                  <a:pt x="1195434" y="-58717"/>
                  <a:pt x="1328220" y="8559"/>
                  <a:pt x="1439993" y="0"/>
                </a:cubicBezTo>
                <a:cubicBezTo>
                  <a:pt x="1551766" y="-8559"/>
                  <a:pt x="1755281" y="47901"/>
                  <a:pt x="1932678" y="0"/>
                </a:cubicBezTo>
                <a:cubicBezTo>
                  <a:pt x="2110075" y="-47901"/>
                  <a:pt x="2152548" y="16768"/>
                  <a:pt x="2237673" y="0"/>
                </a:cubicBezTo>
                <a:cubicBezTo>
                  <a:pt x="2322799" y="-16768"/>
                  <a:pt x="2421322" y="17716"/>
                  <a:pt x="2542668" y="0"/>
                </a:cubicBezTo>
                <a:cubicBezTo>
                  <a:pt x="2664015" y="-17716"/>
                  <a:pt x="2801803" y="10780"/>
                  <a:pt x="2941508" y="0"/>
                </a:cubicBezTo>
                <a:cubicBezTo>
                  <a:pt x="3081213" y="-10780"/>
                  <a:pt x="3327979" y="13355"/>
                  <a:pt x="3434192" y="0"/>
                </a:cubicBezTo>
                <a:cubicBezTo>
                  <a:pt x="3540405" y="-13355"/>
                  <a:pt x="3747597" y="5186"/>
                  <a:pt x="3833032" y="0"/>
                </a:cubicBezTo>
                <a:cubicBezTo>
                  <a:pt x="3918467" y="-5186"/>
                  <a:pt x="4230137" y="2615"/>
                  <a:pt x="4419561" y="0"/>
                </a:cubicBezTo>
                <a:cubicBezTo>
                  <a:pt x="4608985" y="-2615"/>
                  <a:pt x="5025203" y="44178"/>
                  <a:pt x="5193779" y="0"/>
                </a:cubicBezTo>
                <a:cubicBezTo>
                  <a:pt x="5362355" y="-44178"/>
                  <a:pt x="5363438" y="10618"/>
                  <a:pt x="5498774" y="0"/>
                </a:cubicBezTo>
                <a:cubicBezTo>
                  <a:pt x="5634111" y="-10618"/>
                  <a:pt x="5716604" y="38902"/>
                  <a:pt x="5897614" y="0"/>
                </a:cubicBezTo>
                <a:cubicBezTo>
                  <a:pt x="6078624" y="-38902"/>
                  <a:pt x="6344179" y="27378"/>
                  <a:pt x="6484143" y="0"/>
                </a:cubicBezTo>
                <a:cubicBezTo>
                  <a:pt x="6624107" y="-27378"/>
                  <a:pt x="6952981" y="2380"/>
                  <a:pt x="7070672" y="0"/>
                </a:cubicBezTo>
                <a:cubicBezTo>
                  <a:pt x="7188363" y="-2380"/>
                  <a:pt x="7442690" y="60339"/>
                  <a:pt x="7751045" y="0"/>
                </a:cubicBezTo>
                <a:cubicBezTo>
                  <a:pt x="8059400" y="-60339"/>
                  <a:pt x="8079408" y="40925"/>
                  <a:pt x="8337574" y="0"/>
                </a:cubicBezTo>
                <a:cubicBezTo>
                  <a:pt x="8595740" y="-40925"/>
                  <a:pt x="8661378" y="1524"/>
                  <a:pt x="8924103" y="0"/>
                </a:cubicBezTo>
                <a:cubicBezTo>
                  <a:pt x="9186828" y="-1524"/>
                  <a:pt x="9442868" y="91390"/>
                  <a:pt x="9745244" y="0"/>
                </a:cubicBezTo>
                <a:cubicBezTo>
                  <a:pt x="9933822" y="82"/>
                  <a:pt x="10097516" y="180189"/>
                  <a:pt x="10106024" y="360780"/>
                </a:cubicBezTo>
                <a:cubicBezTo>
                  <a:pt x="10150781" y="527632"/>
                  <a:pt x="10068918" y="639897"/>
                  <a:pt x="10106024" y="856236"/>
                </a:cubicBezTo>
                <a:cubicBezTo>
                  <a:pt x="10143130" y="1072575"/>
                  <a:pt x="10087095" y="1124972"/>
                  <a:pt x="10106024" y="1293969"/>
                </a:cubicBezTo>
                <a:cubicBezTo>
                  <a:pt x="10124953" y="1462966"/>
                  <a:pt x="10071176" y="1598665"/>
                  <a:pt x="10106024" y="1803855"/>
                </a:cubicBezTo>
                <a:cubicBezTo>
                  <a:pt x="10148089" y="2041300"/>
                  <a:pt x="9962090" y="2118565"/>
                  <a:pt x="9745244" y="2164635"/>
                </a:cubicBezTo>
                <a:cubicBezTo>
                  <a:pt x="9636957" y="2173878"/>
                  <a:pt x="9528098" y="2139270"/>
                  <a:pt x="9440249" y="2164635"/>
                </a:cubicBezTo>
                <a:cubicBezTo>
                  <a:pt x="9352400" y="2190000"/>
                  <a:pt x="9104005" y="2146244"/>
                  <a:pt x="8853720" y="2164635"/>
                </a:cubicBezTo>
                <a:cubicBezTo>
                  <a:pt x="8603435" y="2183026"/>
                  <a:pt x="8439787" y="2087145"/>
                  <a:pt x="8173346" y="2164635"/>
                </a:cubicBezTo>
                <a:cubicBezTo>
                  <a:pt x="7906905" y="2242125"/>
                  <a:pt x="7956329" y="2162131"/>
                  <a:pt x="7774507" y="2164635"/>
                </a:cubicBezTo>
                <a:cubicBezTo>
                  <a:pt x="7592685" y="2167139"/>
                  <a:pt x="7523406" y="2147028"/>
                  <a:pt x="7281822" y="2164635"/>
                </a:cubicBezTo>
                <a:cubicBezTo>
                  <a:pt x="7040238" y="2182242"/>
                  <a:pt x="7033098" y="2149581"/>
                  <a:pt x="6882982" y="2164635"/>
                </a:cubicBezTo>
                <a:cubicBezTo>
                  <a:pt x="6732866" y="2179689"/>
                  <a:pt x="6413571" y="2116994"/>
                  <a:pt x="6108764" y="2164635"/>
                </a:cubicBezTo>
                <a:cubicBezTo>
                  <a:pt x="5803957" y="2212276"/>
                  <a:pt x="5832623" y="2114866"/>
                  <a:pt x="5616080" y="2164635"/>
                </a:cubicBezTo>
                <a:cubicBezTo>
                  <a:pt x="5399537" y="2214404"/>
                  <a:pt x="5258381" y="2162635"/>
                  <a:pt x="5123395" y="2164635"/>
                </a:cubicBezTo>
                <a:cubicBezTo>
                  <a:pt x="4988410" y="2166635"/>
                  <a:pt x="4780286" y="2116024"/>
                  <a:pt x="4630711" y="2164635"/>
                </a:cubicBezTo>
                <a:cubicBezTo>
                  <a:pt x="4481136" y="2213246"/>
                  <a:pt x="4195582" y="2136574"/>
                  <a:pt x="3950337" y="2164635"/>
                </a:cubicBezTo>
                <a:cubicBezTo>
                  <a:pt x="3705092" y="2192696"/>
                  <a:pt x="3414235" y="2156699"/>
                  <a:pt x="3269964" y="2164635"/>
                </a:cubicBezTo>
                <a:cubicBezTo>
                  <a:pt x="3125693" y="2172571"/>
                  <a:pt x="3050703" y="2157878"/>
                  <a:pt x="2964969" y="2164635"/>
                </a:cubicBezTo>
                <a:cubicBezTo>
                  <a:pt x="2879236" y="2171392"/>
                  <a:pt x="2723112" y="2123858"/>
                  <a:pt x="2566129" y="2164635"/>
                </a:cubicBezTo>
                <a:cubicBezTo>
                  <a:pt x="2409146" y="2205412"/>
                  <a:pt x="2144786" y="2097154"/>
                  <a:pt x="1791911" y="2164635"/>
                </a:cubicBezTo>
                <a:cubicBezTo>
                  <a:pt x="1439036" y="2232116"/>
                  <a:pt x="1615835" y="2149097"/>
                  <a:pt x="1486916" y="2164635"/>
                </a:cubicBezTo>
                <a:cubicBezTo>
                  <a:pt x="1357998" y="2180173"/>
                  <a:pt x="762906" y="2157233"/>
                  <a:pt x="360780" y="2164635"/>
                </a:cubicBezTo>
                <a:cubicBezTo>
                  <a:pt x="204229" y="2170851"/>
                  <a:pt x="-16088" y="2022880"/>
                  <a:pt x="0" y="1803855"/>
                </a:cubicBezTo>
                <a:cubicBezTo>
                  <a:pt x="-40408" y="1651938"/>
                  <a:pt x="27550" y="1490707"/>
                  <a:pt x="0" y="1293969"/>
                </a:cubicBezTo>
                <a:cubicBezTo>
                  <a:pt x="-27550" y="1097231"/>
                  <a:pt x="44294" y="1004432"/>
                  <a:pt x="0" y="856236"/>
                </a:cubicBezTo>
                <a:cubicBezTo>
                  <a:pt x="-44294" y="708040"/>
                  <a:pt x="39229" y="539981"/>
                  <a:pt x="0" y="360780"/>
                </a:cubicBezTo>
                <a:close/>
              </a:path>
            </a:pathLst>
          </a:custGeom>
          <a:solidFill>
            <a:schemeClr val="accent1">
              <a:lumMod val="75000"/>
              <a:alpha val="80000"/>
            </a:scheme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9BB0D72D-4B4F-464B-9BB4-72E3061387DB}"/>
              </a:ext>
            </a:extLst>
          </p:cNvPr>
          <p:cNvSpPr/>
          <p:nvPr/>
        </p:nvSpPr>
        <p:spPr>
          <a:xfrm>
            <a:off x="1038223" y="4142806"/>
            <a:ext cx="10106024" cy="1936490"/>
          </a:xfrm>
          <a:custGeom>
            <a:avLst/>
            <a:gdLst>
              <a:gd name="connsiteX0" fmla="*/ 0 w 10106024"/>
              <a:gd name="connsiteY0" fmla="*/ 322755 h 1936490"/>
              <a:gd name="connsiteX1" fmla="*/ 322755 w 10106024"/>
              <a:gd name="connsiteY1" fmla="*/ 0 h 1936490"/>
              <a:gd name="connsiteX2" fmla="*/ 1008642 w 10106024"/>
              <a:gd name="connsiteY2" fmla="*/ 0 h 1936490"/>
              <a:gd name="connsiteX3" fmla="*/ 1410714 w 10106024"/>
              <a:gd name="connsiteY3" fmla="*/ 0 h 1936490"/>
              <a:gd name="connsiteX4" fmla="*/ 1718181 w 10106024"/>
              <a:gd name="connsiteY4" fmla="*/ 0 h 1936490"/>
              <a:gd name="connsiteX5" fmla="*/ 2025648 w 10106024"/>
              <a:gd name="connsiteY5" fmla="*/ 0 h 1936490"/>
              <a:gd name="connsiteX6" fmla="*/ 2806140 w 10106024"/>
              <a:gd name="connsiteY6" fmla="*/ 0 h 1936490"/>
              <a:gd name="connsiteX7" fmla="*/ 3492027 w 10106024"/>
              <a:gd name="connsiteY7" fmla="*/ 0 h 1936490"/>
              <a:gd name="connsiteX8" fmla="*/ 4272520 w 10106024"/>
              <a:gd name="connsiteY8" fmla="*/ 0 h 1936490"/>
              <a:gd name="connsiteX9" fmla="*/ 4769197 w 10106024"/>
              <a:gd name="connsiteY9" fmla="*/ 0 h 1936490"/>
              <a:gd name="connsiteX10" fmla="*/ 5455084 w 10106024"/>
              <a:gd name="connsiteY10" fmla="*/ 0 h 1936490"/>
              <a:gd name="connsiteX11" fmla="*/ 5857156 w 10106024"/>
              <a:gd name="connsiteY11" fmla="*/ 0 h 1936490"/>
              <a:gd name="connsiteX12" fmla="*/ 6637648 w 10106024"/>
              <a:gd name="connsiteY12" fmla="*/ 0 h 1936490"/>
              <a:gd name="connsiteX13" fmla="*/ 7418141 w 10106024"/>
              <a:gd name="connsiteY13" fmla="*/ 0 h 1936490"/>
              <a:gd name="connsiteX14" fmla="*/ 7725607 w 10106024"/>
              <a:gd name="connsiteY14" fmla="*/ 0 h 1936490"/>
              <a:gd name="connsiteX15" fmla="*/ 8033074 w 10106024"/>
              <a:gd name="connsiteY15" fmla="*/ 0 h 1936490"/>
              <a:gd name="connsiteX16" fmla="*/ 8718961 w 10106024"/>
              <a:gd name="connsiteY16" fmla="*/ 0 h 1936490"/>
              <a:gd name="connsiteX17" fmla="*/ 9121033 w 10106024"/>
              <a:gd name="connsiteY17" fmla="*/ 0 h 1936490"/>
              <a:gd name="connsiteX18" fmla="*/ 9783269 w 10106024"/>
              <a:gd name="connsiteY18" fmla="*/ 0 h 1936490"/>
              <a:gd name="connsiteX19" fmla="*/ 10106024 w 10106024"/>
              <a:gd name="connsiteY19" fmla="*/ 322755 h 1936490"/>
              <a:gd name="connsiteX20" fmla="*/ 10106024 w 10106024"/>
              <a:gd name="connsiteY20" fmla="*/ 727262 h 1936490"/>
              <a:gd name="connsiteX21" fmla="*/ 10106024 w 10106024"/>
              <a:gd name="connsiteY21" fmla="*/ 1170499 h 1936490"/>
              <a:gd name="connsiteX22" fmla="*/ 10106024 w 10106024"/>
              <a:gd name="connsiteY22" fmla="*/ 1613735 h 1936490"/>
              <a:gd name="connsiteX23" fmla="*/ 9783269 w 10106024"/>
              <a:gd name="connsiteY23" fmla="*/ 1936490 h 1936490"/>
              <a:gd name="connsiteX24" fmla="*/ 9097382 w 10106024"/>
              <a:gd name="connsiteY24" fmla="*/ 1936490 h 1936490"/>
              <a:gd name="connsiteX25" fmla="*/ 8506100 w 10106024"/>
              <a:gd name="connsiteY25" fmla="*/ 1936490 h 1936490"/>
              <a:gd name="connsiteX26" fmla="*/ 8104028 w 10106024"/>
              <a:gd name="connsiteY26" fmla="*/ 1936490 h 1936490"/>
              <a:gd name="connsiteX27" fmla="*/ 7512746 w 10106024"/>
              <a:gd name="connsiteY27" fmla="*/ 1936490 h 1936490"/>
              <a:gd name="connsiteX28" fmla="*/ 7110674 w 10106024"/>
              <a:gd name="connsiteY28" fmla="*/ 1936490 h 1936490"/>
              <a:gd name="connsiteX29" fmla="*/ 6330181 w 10106024"/>
              <a:gd name="connsiteY29" fmla="*/ 1936490 h 1936490"/>
              <a:gd name="connsiteX30" fmla="*/ 5644294 w 10106024"/>
              <a:gd name="connsiteY30" fmla="*/ 1936490 h 1936490"/>
              <a:gd name="connsiteX31" fmla="*/ 4863802 w 10106024"/>
              <a:gd name="connsiteY31" fmla="*/ 1936490 h 1936490"/>
              <a:gd name="connsiteX32" fmla="*/ 4367125 w 10106024"/>
              <a:gd name="connsiteY32" fmla="*/ 1936490 h 1936490"/>
              <a:gd name="connsiteX33" fmla="*/ 3681237 w 10106024"/>
              <a:gd name="connsiteY33" fmla="*/ 1936490 h 1936490"/>
              <a:gd name="connsiteX34" fmla="*/ 3184560 w 10106024"/>
              <a:gd name="connsiteY34" fmla="*/ 1936490 h 1936490"/>
              <a:gd name="connsiteX35" fmla="*/ 2877094 w 10106024"/>
              <a:gd name="connsiteY35" fmla="*/ 1936490 h 1936490"/>
              <a:gd name="connsiteX36" fmla="*/ 2191207 w 10106024"/>
              <a:gd name="connsiteY36" fmla="*/ 1936490 h 1936490"/>
              <a:gd name="connsiteX37" fmla="*/ 1694530 w 10106024"/>
              <a:gd name="connsiteY37" fmla="*/ 1936490 h 1936490"/>
              <a:gd name="connsiteX38" fmla="*/ 1103247 w 10106024"/>
              <a:gd name="connsiteY38" fmla="*/ 1936490 h 1936490"/>
              <a:gd name="connsiteX39" fmla="*/ 322755 w 10106024"/>
              <a:gd name="connsiteY39" fmla="*/ 1936490 h 1936490"/>
              <a:gd name="connsiteX40" fmla="*/ 0 w 10106024"/>
              <a:gd name="connsiteY40" fmla="*/ 1613735 h 1936490"/>
              <a:gd name="connsiteX41" fmla="*/ 0 w 10106024"/>
              <a:gd name="connsiteY41" fmla="*/ 1183408 h 1936490"/>
              <a:gd name="connsiteX42" fmla="*/ 0 w 10106024"/>
              <a:gd name="connsiteY42" fmla="*/ 753082 h 1936490"/>
              <a:gd name="connsiteX43" fmla="*/ 0 w 10106024"/>
              <a:gd name="connsiteY43" fmla="*/ 322755 h 19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106024" h="1936490" fill="none" extrusionOk="0">
                <a:moveTo>
                  <a:pt x="0" y="322755"/>
                </a:moveTo>
                <a:cubicBezTo>
                  <a:pt x="16128" y="177324"/>
                  <a:pt x="121841" y="38375"/>
                  <a:pt x="322755" y="0"/>
                </a:cubicBezTo>
                <a:cubicBezTo>
                  <a:pt x="551131" y="-41882"/>
                  <a:pt x="758662" y="68672"/>
                  <a:pt x="1008642" y="0"/>
                </a:cubicBezTo>
                <a:cubicBezTo>
                  <a:pt x="1258622" y="-68672"/>
                  <a:pt x="1329080" y="21813"/>
                  <a:pt x="1410714" y="0"/>
                </a:cubicBezTo>
                <a:cubicBezTo>
                  <a:pt x="1492348" y="-21813"/>
                  <a:pt x="1616462" y="24976"/>
                  <a:pt x="1718181" y="0"/>
                </a:cubicBezTo>
                <a:cubicBezTo>
                  <a:pt x="1819900" y="-24976"/>
                  <a:pt x="1960642" y="29967"/>
                  <a:pt x="2025648" y="0"/>
                </a:cubicBezTo>
                <a:cubicBezTo>
                  <a:pt x="2090654" y="-29967"/>
                  <a:pt x="2623528" y="35654"/>
                  <a:pt x="2806140" y="0"/>
                </a:cubicBezTo>
                <a:cubicBezTo>
                  <a:pt x="2988752" y="-35654"/>
                  <a:pt x="3283518" y="71884"/>
                  <a:pt x="3492027" y="0"/>
                </a:cubicBezTo>
                <a:cubicBezTo>
                  <a:pt x="3700536" y="-71884"/>
                  <a:pt x="3994368" y="498"/>
                  <a:pt x="4272520" y="0"/>
                </a:cubicBezTo>
                <a:cubicBezTo>
                  <a:pt x="4550672" y="-498"/>
                  <a:pt x="4599087" y="14893"/>
                  <a:pt x="4769197" y="0"/>
                </a:cubicBezTo>
                <a:cubicBezTo>
                  <a:pt x="4939307" y="-14893"/>
                  <a:pt x="5120202" y="75844"/>
                  <a:pt x="5455084" y="0"/>
                </a:cubicBezTo>
                <a:cubicBezTo>
                  <a:pt x="5789966" y="-75844"/>
                  <a:pt x="5662693" y="375"/>
                  <a:pt x="5857156" y="0"/>
                </a:cubicBezTo>
                <a:cubicBezTo>
                  <a:pt x="6051619" y="-375"/>
                  <a:pt x="6304807" y="35805"/>
                  <a:pt x="6637648" y="0"/>
                </a:cubicBezTo>
                <a:cubicBezTo>
                  <a:pt x="6970489" y="-35805"/>
                  <a:pt x="7198181" y="25130"/>
                  <a:pt x="7418141" y="0"/>
                </a:cubicBezTo>
                <a:cubicBezTo>
                  <a:pt x="7638101" y="-25130"/>
                  <a:pt x="7574536" y="23074"/>
                  <a:pt x="7725607" y="0"/>
                </a:cubicBezTo>
                <a:cubicBezTo>
                  <a:pt x="7876678" y="-23074"/>
                  <a:pt x="7963859" y="17610"/>
                  <a:pt x="8033074" y="0"/>
                </a:cubicBezTo>
                <a:cubicBezTo>
                  <a:pt x="8102289" y="-17610"/>
                  <a:pt x="8442549" y="2452"/>
                  <a:pt x="8718961" y="0"/>
                </a:cubicBezTo>
                <a:cubicBezTo>
                  <a:pt x="8995373" y="-2452"/>
                  <a:pt x="8955811" y="15775"/>
                  <a:pt x="9121033" y="0"/>
                </a:cubicBezTo>
                <a:cubicBezTo>
                  <a:pt x="9286255" y="-15775"/>
                  <a:pt x="9574840" y="24016"/>
                  <a:pt x="9783269" y="0"/>
                </a:cubicBezTo>
                <a:cubicBezTo>
                  <a:pt x="9954290" y="-5134"/>
                  <a:pt x="10057101" y="125846"/>
                  <a:pt x="10106024" y="322755"/>
                </a:cubicBezTo>
                <a:cubicBezTo>
                  <a:pt x="10122529" y="491483"/>
                  <a:pt x="10095618" y="539465"/>
                  <a:pt x="10106024" y="727262"/>
                </a:cubicBezTo>
                <a:cubicBezTo>
                  <a:pt x="10116430" y="915059"/>
                  <a:pt x="10083880" y="950941"/>
                  <a:pt x="10106024" y="1170499"/>
                </a:cubicBezTo>
                <a:cubicBezTo>
                  <a:pt x="10128168" y="1390057"/>
                  <a:pt x="10064063" y="1517133"/>
                  <a:pt x="10106024" y="1613735"/>
                </a:cubicBezTo>
                <a:cubicBezTo>
                  <a:pt x="10111485" y="1786667"/>
                  <a:pt x="9943217" y="1962331"/>
                  <a:pt x="9783269" y="1936490"/>
                </a:cubicBezTo>
                <a:cubicBezTo>
                  <a:pt x="9625255" y="1978686"/>
                  <a:pt x="9337394" y="1930225"/>
                  <a:pt x="9097382" y="1936490"/>
                </a:cubicBezTo>
                <a:cubicBezTo>
                  <a:pt x="8857370" y="1942755"/>
                  <a:pt x="8632071" y="1891466"/>
                  <a:pt x="8506100" y="1936490"/>
                </a:cubicBezTo>
                <a:cubicBezTo>
                  <a:pt x="8380129" y="1981514"/>
                  <a:pt x="8291917" y="1932317"/>
                  <a:pt x="8104028" y="1936490"/>
                </a:cubicBezTo>
                <a:cubicBezTo>
                  <a:pt x="7916139" y="1940663"/>
                  <a:pt x="7707808" y="1916624"/>
                  <a:pt x="7512746" y="1936490"/>
                </a:cubicBezTo>
                <a:cubicBezTo>
                  <a:pt x="7317684" y="1956356"/>
                  <a:pt x="7288099" y="1926684"/>
                  <a:pt x="7110674" y="1936490"/>
                </a:cubicBezTo>
                <a:cubicBezTo>
                  <a:pt x="6933249" y="1946296"/>
                  <a:pt x="6626293" y="1855922"/>
                  <a:pt x="6330181" y="1936490"/>
                </a:cubicBezTo>
                <a:cubicBezTo>
                  <a:pt x="6034069" y="2017058"/>
                  <a:pt x="5822195" y="1892030"/>
                  <a:pt x="5644294" y="1936490"/>
                </a:cubicBezTo>
                <a:cubicBezTo>
                  <a:pt x="5466393" y="1980950"/>
                  <a:pt x="5048353" y="1902581"/>
                  <a:pt x="4863802" y="1936490"/>
                </a:cubicBezTo>
                <a:cubicBezTo>
                  <a:pt x="4679251" y="1970399"/>
                  <a:pt x="4569120" y="1909827"/>
                  <a:pt x="4367125" y="1936490"/>
                </a:cubicBezTo>
                <a:cubicBezTo>
                  <a:pt x="4165130" y="1963153"/>
                  <a:pt x="3845122" y="1925089"/>
                  <a:pt x="3681237" y="1936490"/>
                </a:cubicBezTo>
                <a:cubicBezTo>
                  <a:pt x="3517352" y="1947891"/>
                  <a:pt x="3304844" y="1898149"/>
                  <a:pt x="3184560" y="1936490"/>
                </a:cubicBezTo>
                <a:cubicBezTo>
                  <a:pt x="3064276" y="1974831"/>
                  <a:pt x="3022429" y="1905764"/>
                  <a:pt x="2877094" y="1936490"/>
                </a:cubicBezTo>
                <a:cubicBezTo>
                  <a:pt x="2731759" y="1967216"/>
                  <a:pt x="2329095" y="1918818"/>
                  <a:pt x="2191207" y="1936490"/>
                </a:cubicBezTo>
                <a:cubicBezTo>
                  <a:pt x="2053319" y="1954162"/>
                  <a:pt x="1874864" y="1916745"/>
                  <a:pt x="1694530" y="1936490"/>
                </a:cubicBezTo>
                <a:cubicBezTo>
                  <a:pt x="1514196" y="1956235"/>
                  <a:pt x="1330456" y="1878146"/>
                  <a:pt x="1103247" y="1936490"/>
                </a:cubicBezTo>
                <a:cubicBezTo>
                  <a:pt x="876038" y="1994834"/>
                  <a:pt x="509358" y="1862229"/>
                  <a:pt x="322755" y="1936490"/>
                </a:cubicBezTo>
                <a:cubicBezTo>
                  <a:pt x="162978" y="1899686"/>
                  <a:pt x="21266" y="1773468"/>
                  <a:pt x="0" y="1613735"/>
                </a:cubicBezTo>
                <a:cubicBezTo>
                  <a:pt x="-574" y="1411974"/>
                  <a:pt x="14064" y="1398328"/>
                  <a:pt x="0" y="1183408"/>
                </a:cubicBezTo>
                <a:cubicBezTo>
                  <a:pt x="-14064" y="968488"/>
                  <a:pt x="16986" y="855288"/>
                  <a:pt x="0" y="753082"/>
                </a:cubicBezTo>
                <a:cubicBezTo>
                  <a:pt x="-16986" y="650876"/>
                  <a:pt x="29933" y="416779"/>
                  <a:pt x="0" y="322755"/>
                </a:cubicBezTo>
                <a:close/>
              </a:path>
              <a:path w="10106024" h="1936490" stroke="0" extrusionOk="0">
                <a:moveTo>
                  <a:pt x="0" y="322755"/>
                </a:moveTo>
                <a:cubicBezTo>
                  <a:pt x="-5264" y="117941"/>
                  <a:pt x="184836" y="-10156"/>
                  <a:pt x="322755" y="0"/>
                </a:cubicBezTo>
                <a:cubicBezTo>
                  <a:pt x="445645" y="-24614"/>
                  <a:pt x="737955" y="35058"/>
                  <a:pt x="914037" y="0"/>
                </a:cubicBezTo>
                <a:cubicBezTo>
                  <a:pt x="1090119" y="-35058"/>
                  <a:pt x="1255583" y="3669"/>
                  <a:pt x="1410714" y="0"/>
                </a:cubicBezTo>
                <a:cubicBezTo>
                  <a:pt x="1565845" y="-3669"/>
                  <a:pt x="1745914" y="4196"/>
                  <a:pt x="1907391" y="0"/>
                </a:cubicBezTo>
                <a:cubicBezTo>
                  <a:pt x="2068868" y="-4196"/>
                  <a:pt x="2079772" y="22520"/>
                  <a:pt x="2214858" y="0"/>
                </a:cubicBezTo>
                <a:cubicBezTo>
                  <a:pt x="2349944" y="-22520"/>
                  <a:pt x="2379570" y="29478"/>
                  <a:pt x="2522325" y="0"/>
                </a:cubicBezTo>
                <a:cubicBezTo>
                  <a:pt x="2665080" y="-29478"/>
                  <a:pt x="2791125" y="32621"/>
                  <a:pt x="2924396" y="0"/>
                </a:cubicBezTo>
                <a:cubicBezTo>
                  <a:pt x="3057667" y="-32621"/>
                  <a:pt x="3284384" y="3522"/>
                  <a:pt x="3421073" y="0"/>
                </a:cubicBezTo>
                <a:cubicBezTo>
                  <a:pt x="3557762" y="-3522"/>
                  <a:pt x="3728828" y="31241"/>
                  <a:pt x="3823145" y="0"/>
                </a:cubicBezTo>
                <a:cubicBezTo>
                  <a:pt x="3917462" y="-31241"/>
                  <a:pt x="4164812" y="55002"/>
                  <a:pt x="4414427" y="0"/>
                </a:cubicBezTo>
                <a:cubicBezTo>
                  <a:pt x="4664042" y="-55002"/>
                  <a:pt x="5003396" y="81770"/>
                  <a:pt x="5194920" y="0"/>
                </a:cubicBezTo>
                <a:cubicBezTo>
                  <a:pt x="5386444" y="-81770"/>
                  <a:pt x="5394614" y="19807"/>
                  <a:pt x="5502386" y="0"/>
                </a:cubicBezTo>
                <a:cubicBezTo>
                  <a:pt x="5610158" y="-19807"/>
                  <a:pt x="5742575" y="1321"/>
                  <a:pt x="5904458" y="0"/>
                </a:cubicBezTo>
                <a:cubicBezTo>
                  <a:pt x="6066341" y="-1321"/>
                  <a:pt x="6337022" y="27077"/>
                  <a:pt x="6495740" y="0"/>
                </a:cubicBezTo>
                <a:cubicBezTo>
                  <a:pt x="6654458" y="-27077"/>
                  <a:pt x="6866484" y="39733"/>
                  <a:pt x="7087023" y="0"/>
                </a:cubicBezTo>
                <a:cubicBezTo>
                  <a:pt x="7307562" y="-39733"/>
                  <a:pt x="7477733" y="49130"/>
                  <a:pt x="7772910" y="0"/>
                </a:cubicBezTo>
                <a:cubicBezTo>
                  <a:pt x="8068087" y="-49130"/>
                  <a:pt x="8189344" y="57360"/>
                  <a:pt x="8364192" y="0"/>
                </a:cubicBezTo>
                <a:cubicBezTo>
                  <a:pt x="8539040" y="-57360"/>
                  <a:pt x="8779972" y="70392"/>
                  <a:pt x="8955474" y="0"/>
                </a:cubicBezTo>
                <a:cubicBezTo>
                  <a:pt x="9130976" y="-70392"/>
                  <a:pt x="9448059" y="35909"/>
                  <a:pt x="9783269" y="0"/>
                </a:cubicBezTo>
                <a:cubicBezTo>
                  <a:pt x="9949839" y="89"/>
                  <a:pt x="10097369" y="163487"/>
                  <a:pt x="10106024" y="322755"/>
                </a:cubicBezTo>
                <a:cubicBezTo>
                  <a:pt x="10115633" y="446315"/>
                  <a:pt x="10053192" y="576971"/>
                  <a:pt x="10106024" y="765991"/>
                </a:cubicBezTo>
                <a:cubicBezTo>
                  <a:pt x="10158856" y="955011"/>
                  <a:pt x="10065650" y="1044584"/>
                  <a:pt x="10106024" y="1157589"/>
                </a:cubicBezTo>
                <a:cubicBezTo>
                  <a:pt x="10146398" y="1270594"/>
                  <a:pt x="10066220" y="1506238"/>
                  <a:pt x="10106024" y="1613735"/>
                </a:cubicBezTo>
                <a:cubicBezTo>
                  <a:pt x="10120687" y="1805301"/>
                  <a:pt x="9963617" y="1931004"/>
                  <a:pt x="9783269" y="1936490"/>
                </a:cubicBezTo>
                <a:cubicBezTo>
                  <a:pt x="9692160" y="1937458"/>
                  <a:pt x="9619469" y="1916193"/>
                  <a:pt x="9475802" y="1936490"/>
                </a:cubicBezTo>
                <a:cubicBezTo>
                  <a:pt x="9332135" y="1956787"/>
                  <a:pt x="9139373" y="1866824"/>
                  <a:pt x="8884520" y="1936490"/>
                </a:cubicBezTo>
                <a:cubicBezTo>
                  <a:pt x="8629667" y="2006156"/>
                  <a:pt x="8368537" y="1906298"/>
                  <a:pt x="8198633" y="1936490"/>
                </a:cubicBezTo>
                <a:cubicBezTo>
                  <a:pt x="8028729" y="1966682"/>
                  <a:pt x="7979803" y="1915304"/>
                  <a:pt x="7796561" y="1936490"/>
                </a:cubicBezTo>
                <a:cubicBezTo>
                  <a:pt x="7613319" y="1957676"/>
                  <a:pt x="7441473" y="1900298"/>
                  <a:pt x="7299884" y="1936490"/>
                </a:cubicBezTo>
                <a:cubicBezTo>
                  <a:pt x="7158295" y="1972682"/>
                  <a:pt x="7052834" y="1930086"/>
                  <a:pt x="6897812" y="1936490"/>
                </a:cubicBezTo>
                <a:cubicBezTo>
                  <a:pt x="6742790" y="1942894"/>
                  <a:pt x="6343550" y="1933834"/>
                  <a:pt x="6117320" y="1936490"/>
                </a:cubicBezTo>
                <a:cubicBezTo>
                  <a:pt x="5891090" y="1939146"/>
                  <a:pt x="5735600" y="1930929"/>
                  <a:pt x="5620643" y="1936490"/>
                </a:cubicBezTo>
                <a:cubicBezTo>
                  <a:pt x="5505686" y="1942051"/>
                  <a:pt x="5265657" y="1921143"/>
                  <a:pt x="5123966" y="1936490"/>
                </a:cubicBezTo>
                <a:cubicBezTo>
                  <a:pt x="4982275" y="1951837"/>
                  <a:pt x="4801595" y="1880811"/>
                  <a:pt x="4627289" y="1936490"/>
                </a:cubicBezTo>
                <a:cubicBezTo>
                  <a:pt x="4452983" y="1992169"/>
                  <a:pt x="4127307" y="1868625"/>
                  <a:pt x="3941402" y="1936490"/>
                </a:cubicBezTo>
                <a:cubicBezTo>
                  <a:pt x="3755497" y="2004355"/>
                  <a:pt x="3568970" y="1862503"/>
                  <a:pt x="3255514" y="1936490"/>
                </a:cubicBezTo>
                <a:cubicBezTo>
                  <a:pt x="2942058" y="2010477"/>
                  <a:pt x="3027995" y="1914192"/>
                  <a:pt x="2948048" y="1936490"/>
                </a:cubicBezTo>
                <a:cubicBezTo>
                  <a:pt x="2868101" y="1958788"/>
                  <a:pt x="2669517" y="1901031"/>
                  <a:pt x="2545976" y="1936490"/>
                </a:cubicBezTo>
                <a:cubicBezTo>
                  <a:pt x="2422435" y="1971949"/>
                  <a:pt x="2104790" y="1893839"/>
                  <a:pt x="1765483" y="1936490"/>
                </a:cubicBezTo>
                <a:cubicBezTo>
                  <a:pt x="1426176" y="1979141"/>
                  <a:pt x="1572182" y="1904959"/>
                  <a:pt x="1458017" y="1936490"/>
                </a:cubicBezTo>
                <a:cubicBezTo>
                  <a:pt x="1343852" y="1968021"/>
                  <a:pt x="877313" y="1808649"/>
                  <a:pt x="322755" y="1936490"/>
                </a:cubicBezTo>
                <a:cubicBezTo>
                  <a:pt x="160647" y="1938840"/>
                  <a:pt x="-5425" y="1798656"/>
                  <a:pt x="0" y="1613735"/>
                </a:cubicBezTo>
                <a:cubicBezTo>
                  <a:pt x="-50527" y="1398620"/>
                  <a:pt x="5105" y="1301062"/>
                  <a:pt x="0" y="1157589"/>
                </a:cubicBezTo>
                <a:cubicBezTo>
                  <a:pt x="-5105" y="1014116"/>
                  <a:pt x="15885" y="902454"/>
                  <a:pt x="0" y="765991"/>
                </a:cubicBezTo>
                <a:cubicBezTo>
                  <a:pt x="-15885" y="629528"/>
                  <a:pt x="40105" y="451933"/>
                  <a:pt x="0" y="322755"/>
                </a:cubicBezTo>
                <a:close/>
              </a:path>
            </a:pathLst>
          </a:custGeom>
          <a:solidFill>
            <a:schemeClr val="accent1">
              <a:lumMod val="75000"/>
              <a:alpha val="80000"/>
            </a:scheme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A24FB32-44BC-44E6-B796-B030270D3917}"/>
              </a:ext>
            </a:extLst>
          </p:cNvPr>
          <p:cNvSpPr txBox="1"/>
          <p:nvPr/>
        </p:nvSpPr>
        <p:spPr>
          <a:xfrm>
            <a:off x="1181103" y="494284"/>
            <a:ext cx="10106024" cy="2154436"/>
          </a:xfrm>
          <a:prstGeom prst="rect">
            <a:avLst/>
          </a:prstGeom>
          <a:noFill/>
        </p:spPr>
        <p:txBody>
          <a:bodyPr wrap="square">
            <a:spAutoFit/>
          </a:bodyPr>
          <a:lstStyle/>
          <a:p>
            <a:r>
              <a:rPr lang="en-GB" sz="2600" b="1" u="sng" dirty="0">
                <a:solidFill>
                  <a:schemeClr val="bg1"/>
                </a:solidFill>
                <a:latin typeface="Cavolini" panose="03000502040302020204" pitchFamily="66" charset="0"/>
                <a:cs typeface="Cavolini" panose="03000502040302020204" pitchFamily="66" charset="0"/>
              </a:rPr>
              <a:t>Things to do... </a:t>
            </a:r>
          </a:p>
          <a:p>
            <a:endParaRPr lang="en-GB" sz="400" b="1" dirty="0">
              <a:solidFill>
                <a:schemeClr val="bg1"/>
              </a:solidFill>
              <a:latin typeface="Cavolini" panose="03000502040302020204" pitchFamily="66" charset="0"/>
              <a:cs typeface="Cavolini" panose="03000502040302020204" pitchFamily="66" charset="0"/>
            </a:endParaRPr>
          </a:p>
          <a:p>
            <a:pPr marL="457200" indent="-457200">
              <a:buAutoNum type="arabicPeriod"/>
            </a:pPr>
            <a:r>
              <a:rPr lang="en-GB" sz="2600" b="1" dirty="0">
                <a:solidFill>
                  <a:schemeClr val="bg1"/>
                </a:solidFill>
                <a:latin typeface="Cavolini" panose="03000502040302020204" pitchFamily="66" charset="0"/>
                <a:cs typeface="Cavolini" panose="03000502040302020204" pitchFamily="66" charset="0"/>
              </a:rPr>
              <a:t>Choose 3 of the 99 Names, write them down and explain potential evidence for these ‘names’. </a:t>
            </a:r>
          </a:p>
          <a:p>
            <a:r>
              <a:rPr lang="en-GB" sz="2600" b="1" dirty="0">
                <a:solidFill>
                  <a:schemeClr val="bg1"/>
                </a:solidFill>
                <a:latin typeface="Cavolini" panose="03000502040302020204" pitchFamily="66" charset="0"/>
                <a:cs typeface="Cavolini" panose="03000502040302020204" pitchFamily="66" charset="0"/>
              </a:rPr>
              <a:t>2. Explain why Muslims use words to describe   </a:t>
            </a:r>
          </a:p>
          <a:p>
            <a:r>
              <a:rPr lang="en-GB" sz="2600" b="1" dirty="0">
                <a:solidFill>
                  <a:schemeClr val="bg1"/>
                </a:solidFill>
                <a:latin typeface="Cavolini" panose="03000502040302020204" pitchFamily="66" charset="0"/>
                <a:cs typeface="Cavolini" panose="03000502040302020204" pitchFamily="66" charset="0"/>
              </a:rPr>
              <a:t>    Allah, rather than pictures.</a:t>
            </a:r>
          </a:p>
        </p:txBody>
      </p:sp>
      <p:sp>
        <p:nvSpPr>
          <p:cNvPr id="6" name="TextBox 5">
            <a:extLst>
              <a:ext uri="{FF2B5EF4-FFF2-40B4-BE49-F238E27FC236}">
                <a16:creationId xmlns:a16="http://schemas.microsoft.com/office/drawing/2014/main" id="{FEEA2B77-073B-4B07-984E-5EDBF36AA272}"/>
              </a:ext>
            </a:extLst>
          </p:cNvPr>
          <p:cNvSpPr txBox="1"/>
          <p:nvPr/>
        </p:nvSpPr>
        <p:spPr>
          <a:xfrm>
            <a:off x="1104903" y="4188672"/>
            <a:ext cx="10334623" cy="1862048"/>
          </a:xfrm>
          <a:prstGeom prst="rect">
            <a:avLst/>
          </a:prstGeom>
          <a:noFill/>
        </p:spPr>
        <p:txBody>
          <a:bodyPr wrap="square">
            <a:spAutoFit/>
          </a:bodyPr>
          <a:lstStyle/>
          <a:p>
            <a:r>
              <a:rPr lang="en-GB" sz="2800" b="1" u="sng" dirty="0">
                <a:solidFill>
                  <a:schemeClr val="bg1"/>
                </a:solidFill>
                <a:latin typeface="Cavolini" panose="03000502040302020204" pitchFamily="66" charset="0"/>
                <a:cs typeface="Cavolini" panose="03000502040302020204" pitchFamily="66" charset="0"/>
              </a:rPr>
              <a:t>Things to do... </a:t>
            </a:r>
          </a:p>
          <a:p>
            <a:endParaRPr lang="en-GB" sz="900" b="1" dirty="0">
              <a:solidFill>
                <a:schemeClr val="bg1"/>
              </a:solidFill>
              <a:latin typeface="Cavolini" panose="03000502040302020204" pitchFamily="66" charset="0"/>
              <a:cs typeface="Cavolini" panose="03000502040302020204" pitchFamily="66" charset="0"/>
            </a:endParaRPr>
          </a:p>
          <a:p>
            <a:r>
              <a:rPr lang="en-GB" sz="2600" b="1" dirty="0">
                <a:solidFill>
                  <a:schemeClr val="bg1"/>
                </a:solidFill>
                <a:latin typeface="Cavolini" panose="03000502040302020204" pitchFamily="66" charset="0"/>
                <a:cs typeface="Cavolini" panose="03000502040302020204" pitchFamily="66" charset="0"/>
              </a:rPr>
              <a:t>3. Do any of the Names surprise you. Choose one Name </a:t>
            </a:r>
          </a:p>
          <a:p>
            <a:r>
              <a:rPr lang="en-GB" sz="2600" b="1" dirty="0">
                <a:solidFill>
                  <a:schemeClr val="bg1"/>
                </a:solidFill>
                <a:latin typeface="Cavolini" panose="03000502040302020204" pitchFamily="66" charset="0"/>
                <a:cs typeface="Cavolini" panose="03000502040302020204" pitchFamily="66" charset="0"/>
              </a:rPr>
              <a:t>    and explain why this name surprises you. Why do you </a:t>
            </a:r>
          </a:p>
          <a:p>
            <a:r>
              <a:rPr lang="en-GB" sz="2600" b="1" dirty="0">
                <a:solidFill>
                  <a:schemeClr val="bg1"/>
                </a:solidFill>
                <a:latin typeface="Cavolini" panose="03000502040302020204" pitchFamily="66" charset="0"/>
                <a:cs typeface="Cavolini" panose="03000502040302020204" pitchFamily="66" charset="0"/>
              </a:rPr>
              <a:t>    think this name is used? </a:t>
            </a:r>
          </a:p>
        </p:txBody>
      </p:sp>
    </p:spTree>
    <p:extLst>
      <p:ext uri="{BB962C8B-B14F-4D97-AF65-F5344CB8AC3E}">
        <p14:creationId xmlns:p14="http://schemas.microsoft.com/office/powerpoint/2010/main" val="2692861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See the source image">
            <a:extLst>
              <a:ext uri="{FF2B5EF4-FFF2-40B4-BE49-F238E27FC236}">
                <a16:creationId xmlns:a16="http://schemas.microsoft.com/office/drawing/2014/main" id="{4F1952DD-590E-462A-AECF-8C4D5C8DFDAB}"/>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t="14194" b="200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1235454-8B8B-4D60-927C-E86EAD9C1F33}"/>
              </a:ext>
            </a:extLst>
          </p:cNvPr>
          <p:cNvSpPr/>
          <p:nvPr/>
        </p:nvSpPr>
        <p:spPr>
          <a:xfrm>
            <a:off x="204031" y="857250"/>
            <a:ext cx="4829171" cy="5791200"/>
          </a:xfrm>
          <a:custGeom>
            <a:avLst/>
            <a:gdLst>
              <a:gd name="connsiteX0" fmla="*/ 0 w 4829171"/>
              <a:gd name="connsiteY0" fmla="*/ 804878 h 5791200"/>
              <a:gd name="connsiteX1" fmla="*/ 804878 w 4829171"/>
              <a:gd name="connsiteY1" fmla="*/ 0 h 5791200"/>
              <a:gd name="connsiteX2" fmla="*/ 1341447 w 4829171"/>
              <a:gd name="connsiteY2" fmla="*/ 0 h 5791200"/>
              <a:gd name="connsiteX3" fmla="*/ 1910210 w 4829171"/>
              <a:gd name="connsiteY3" fmla="*/ 0 h 5791200"/>
              <a:gd name="connsiteX4" fmla="*/ 2478974 w 4829171"/>
              <a:gd name="connsiteY4" fmla="*/ 0 h 5791200"/>
              <a:gd name="connsiteX5" fmla="*/ 2918961 w 4829171"/>
              <a:gd name="connsiteY5" fmla="*/ 0 h 5791200"/>
              <a:gd name="connsiteX6" fmla="*/ 3391141 w 4829171"/>
              <a:gd name="connsiteY6" fmla="*/ 0 h 5791200"/>
              <a:gd name="connsiteX7" fmla="*/ 4024293 w 4829171"/>
              <a:gd name="connsiteY7" fmla="*/ 0 h 5791200"/>
              <a:gd name="connsiteX8" fmla="*/ 4829171 w 4829171"/>
              <a:gd name="connsiteY8" fmla="*/ 804878 h 5791200"/>
              <a:gd name="connsiteX9" fmla="*/ 4829171 w 4829171"/>
              <a:gd name="connsiteY9" fmla="*/ 1360413 h 5791200"/>
              <a:gd name="connsiteX10" fmla="*/ 4829171 w 4829171"/>
              <a:gd name="connsiteY10" fmla="*/ 1957762 h 5791200"/>
              <a:gd name="connsiteX11" fmla="*/ 4829171 w 4829171"/>
              <a:gd name="connsiteY11" fmla="*/ 2555111 h 5791200"/>
              <a:gd name="connsiteX12" fmla="*/ 4829171 w 4829171"/>
              <a:gd name="connsiteY12" fmla="*/ 3027017 h 5791200"/>
              <a:gd name="connsiteX13" fmla="*/ 4829171 w 4829171"/>
              <a:gd name="connsiteY13" fmla="*/ 3540737 h 5791200"/>
              <a:gd name="connsiteX14" fmla="*/ 4829171 w 4829171"/>
              <a:gd name="connsiteY14" fmla="*/ 4012643 h 5791200"/>
              <a:gd name="connsiteX15" fmla="*/ 4829171 w 4829171"/>
              <a:gd name="connsiteY15" fmla="*/ 4986322 h 5791200"/>
              <a:gd name="connsiteX16" fmla="*/ 4024293 w 4829171"/>
              <a:gd name="connsiteY16" fmla="*/ 5791200 h 5791200"/>
              <a:gd name="connsiteX17" fmla="*/ 3584306 w 4829171"/>
              <a:gd name="connsiteY17" fmla="*/ 5791200 h 5791200"/>
              <a:gd name="connsiteX18" fmla="*/ 3144320 w 4829171"/>
              <a:gd name="connsiteY18" fmla="*/ 5791200 h 5791200"/>
              <a:gd name="connsiteX19" fmla="*/ 2543362 w 4829171"/>
              <a:gd name="connsiteY19" fmla="*/ 5791200 h 5791200"/>
              <a:gd name="connsiteX20" fmla="*/ 1974599 w 4829171"/>
              <a:gd name="connsiteY20" fmla="*/ 5791200 h 5791200"/>
              <a:gd name="connsiteX21" fmla="*/ 1373641 w 4829171"/>
              <a:gd name="connsiteY21" fmla="*/ 5791200 h 5791200"/>
              <a:gd name="connsiteX22" fmla="*/ 804878 w 4829171"/>
              <a:gd name="connsiteY22" fmla="*/ 5791200 h 5791200"/>
              <a:gd name="connsiteX23" fmla="*/ 0 w 4829171"/>
              <a:gd name="connsiteY23" fmla="*/ 4986322 h 5791200"/>
              <a:gd name="connsiteX24" fmla="*/ 0 w 4829171"/>
              <a:gd name="connsiteY24" fmla="*/ 4347158 h 5791200"/>
              <a:gd name="connsiteX25" fmla="*/ 0 w 4829171"/>
              <a:gd name="connsiteY25" fmla="*/ 3666180 h 5791200"/>
              <a:gd name="connsiteX26" fmla="*/ 0 w 4829171"/>
              <a:gd name="connsiteY26" fmla="*/ 3194275 h 5791200"/>
              <a:gd name="connsiteX27" fmla="*/ 0 w 4829171"/>
              <a:gd name="connsiteY27" fmla="*/ 2722369 h 5791200"/>
              <a:gd name="connsiteX28" fmla="*/ 0 w 4829171"/>
              <a:gd name="connsiteY28" fmla="*/ 2083205 h 5791200"/>
              <a:gd name="connsiteX29" fmla="*/ 0 w 4829171"/>
              <a:gd name="connsiteY29" fmla="*/ 1569485 h 5791200"/>
              <a:gd name="connsiteX30" fmla="*/ 0 w 4829171"/>
              <a:gd name="connsiteY30" fmla="*/ 804878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9171" h="5791200" fill="none" extrusionOk="0">
                <a:moveTo>
                  <a:pt x="0" y="804878"/>
                </a:moveTo>
                <a:cubicBezTo>
                  <a:pt x="-26559" y="343397"/>
                  <a:pt x="364189" y="-28600"/>
                  <a:pt x="804878" y="0"/>
                </a:cubicBezTo>
                <a:cubicBezTo>
                  <a:pt x="1047068" y="-33102"/>
                  <a:pt x="1103170" y="39468"/>
                  <a:pt x="1341447" y="0"/>
                </a:cubicBezTo>
                <a:cubicBezTo>
                  <a:pt x="1579724" y="-39468"/>
                  <a:pt x="1752639" y="2447"/>
                  <a:pt x="1910210" y="0"/>
                </a:cubicBezTo>
                <a:cubicBezTo>
                  <a:pt x="2067781" y="-2447"/>
                  <a:pt x="2345700" y="10399"/>
                  <a:pt x="2478974" y="0"/>
                </a:cubicBezTo>
                <a:cubicBezTo>
                  <a:pt x="2612248" y="-10399"/>
                  <a:pt x="2770436" y="36504"/>
                  <a:pt x="2918961" y="0"/>
                </a:cubicBezTo>
                <a:cubicBezTo>
                  <a:pt x="3067486" y="-36504"/>
                  <a:pt x="3283813" y="37789"/>
                  <a:pt x="3391141" y="0"/>
                </a:cubicBezTo>
                <a:cubicBezTo>
                  <a:pt x="3498469" y="-37789"/>
                  <a:pt x="3711645" y="11925"/>
                  <a:pt x="4024293" y="0"/>
                </a:cubicBezTo>
                <a:cubicBezTo>
                  <a:pt x="4501165" y="-5181"/>
                  <a:pt x="4803935" y="324444"/>
                  <a:pt x="4829171" y="804878"/>
                </a:cubicBezTo>
                <a:cubicBezTo>
                  <a:pt x="4873178" y="968704"/>
                  <a:pt x="4804498" y="1132151"/>
                  <a:pt x="4829171" y="1360413"/>
                </a:cubicBezTo>
                <a:cubicBezTo>
                  <a:pt x="4853844" y="1588676"/>
                  <a:pt x="4801022" y="1672106"/>
                  <a:pt x="4829171" y="1957762"/>
                </a:cubicBezTo>
                <a:cubicBezTo>
                  <a:pt x="4857320" y="2243418"/>
                  <a:pt x="4803214" y="2319175"/>
                  <a:pt x="4829171" y="2555111"/>
                </a:cubicBezTo>
                <a:cubicBezTo>
                  <a:pt x="4855128" y="2791047"/>
                  <a:pt x="4819346" y="2880302"/>
                  <a:pt x="4829171" y="3027017"/>
                </a:cubicBezTo>
                <a:cubicBezTo>
                  <a:pt x="4838996" y="3173732"/>
                  <a:pt x="4812270" y="3337000"/>
                  <a:pt x="4829171" y="3540737"/>
                </a:cubicBezTo>
                <a:cubicBezTo>
                  <a:pt x="4846072" y="3744474"/>
                  <a:pt x="4826793" y="3903186"/>
                  <a:pt x="4829171" y="4012643"/>
                </a:cubicBezTo>
                <a:cubicBezTo>
                  <a:pt x="4831549" y="4122100"/>
                  <a:pt x="4810571" y="4766709"/>
                  <a:pt x="4829171" y="4986322"/>
                </a:cubicBezTo>
                <a:cubicBezTo>
                  <a:pt x="4866188" y="5517682"/>
                  <a:pt x="4572730" y="5866862"/>
                  <a:pt x="4024293" y="5791200"/>
                </a:cubicBezTo>
                <a:cubicBezTo>
                  <a:pt x="3873968" y="5805115"/>
                  <a:pt x="3711226" y="5780788"/>
                  <a:pt x="3584306" y="5791200"/>
                </a:cubicBezTo>
                <a:cubicBezTo>
                  <a:pt x="3457386" y="5801612"/>
                  <a:pt x="3331356" y="5766032"/>
                  <a:pt x="3144320" y="5791200"/>
                </a:cubicBezTo>
                <a:cubicBezTo>
                  <a:pt x="2957284" y="5816368"/>
                  <a:pt x="2774738" y="5766370"/>
                  <a:pt x="2543362" y="5791200"/>
                </a:cubicBezTo>
                <a:cubicBezTo>
                  <a:pt x="2311986" y="5816030"/>
                  <a:pt x="2150551" y="5784241"/>
                  <a:pt x="1974599" y="5791200"/>
                </a:cubicBezTo>
                <a:cubicBezTo>
                  <a:pt x="1798647" y="5798159"/>
                  <a:pt x="1565184" y="5785899"/>
                  <a:pt x="1373641" y="5791200"/>
                </a:cubicBezTo>
                <a:cubicBezTo>
                  <a:pt x="1182098" y="5796501"/>
                  <a:pt x="976616" y="5745743"/>
                  <a:pt x="804878" y="5791200"/>
                </a:cubicBezTo>
                <a:cubicBezTo>
                  <a:pt x="278608" y="5688225"/>
                  <a:pt x="-47759" y="5523901"/>
                  <a:pt x="0" y="4986322"/>
                </a:cubicBezTo>
                <a:cubicBezTo>
                  <a:pt x="-13365" y="4772509"/>
                  <a:pt x="11931" y="4605256"/>
                  <a:pt x="0" y="4347158"/>
                </a:cubicBezTo>
                <a:cubicBezTo>
                  <a:pt x="-11931" y="4089060"/>
                  <a:pt x="25250" y="3880245"/>
                  <a:pt x="0" y="3666180"/>
                </a:cubicBezTo>
                <a:cubicBezTo>
                  <a:pt x="-25250" y="3452115"/>
                  <a:pt x="18160" y="3377908"/>
                  <a:pt x="0" y="3194275"/>
                </a:cubicBezTo>
                <a:cubicBezTo>
                  <a:pt x="-18160" y="3010642"/>
                  <a:pt x="19501" y="2886933"/>
                  <a:pt x="0" y="2722369"/>
                </a:cubicBezTo>
                <a:cubicBezTo>
                  <a:pt x="-19501" y="2557805"/>
                  <a:pt x="2496" y="2335214"/>
                  <a:pt x="0" y="2083205"/>
                </a:cubicBezTo>
                <a:cubicBezTo>
                  <a:pt x="-2496" y="1831196"/>
                  <a:pt x="56579" y="1707715"/>
                  <a:pt x="0" y="1569485"/>
                </a:cubicBezTo>
                <a:cubicBezTo>
                  <a:pt x="-56579" y="1431255"/>
                  <a:pt x="79011" y="1130072"/>
                  <a:pt x="0" y="804878"/>
                </a:cubicBezTo>
                <a:close/>
              </a:path>
              <a:path w="4829171" h="5791200" stroke="0" extrusionOk="0">
                <a:moveTo>
                  <a:pt x="0" y="804878"/>
                </a:moveTo>
                <a:cubicBezTo>
                  <a:pt x="-10974" y="304986"/>
                  <a:pt x="430328" y="-17618"/>
                  <a:pt x="804878" y="0"/>
                </a:cubicBezTo>
                <a:cubicBezTo>
                  <a:pt x="972705" y="-12647"/>
                  <a:pt x="1097417" y="2189"/>
                  <a:pt x="1341447" y="0"/>
                </a:cubicBezTo>
                <a:cubicBezTo>
                  <a:pt x="1585477" y="-2189"/>
                  <a:pt x="1614542" y="46589"/>
                  <a:pt x="1845822" y="0"/>
                </a:cubicBezTo>
                <a:cubicBezTo>
                  <a:pt x="2077103" y="-46589"/>
                  <a:pt x="2132908" y="30200"/>
                  <a:pt x="2350197" y="0"/>
                </a:cubicBezTo>
                <a:cubicBezTo>
                  <a:pt x="2567487" y="-30200"/>
                  <a:pt x="2652678" y="7520"/>
                  <a:pt x="2790184" y="0"/>
                </a:cubicBezTo>
                <a:cubicBezTo>
                  <a:pt x="2927690" y="-7520"/>
                  <a:pt x="3129357" y="14799"/>
                  <a:pt x="3230171" y="0"/>
                </a:cubicBezTo>
                <a:cubicBezTo>
                  <a:pt x="3330985" y="-14799"/>
                  <a:pt x="3778377" y="75184"/>
                  <a:pt x="4024293" y="0"/>
                </a:cubicBezTo>
                <a:cubicBezTo>
                  <a:pt x="4480168" y="16331"/>
                  <a:pt x="4773134" y="441809"/>
                  <a:pt x="4829171" y="804878"/>
                </a:cubicBezTo>
                <a:cubicBezTo>
                  <a:pt x="4872053" y="1069294"/>
                  <a:pt x="4752668" y="1137648"/>
                  <a:pt x="4829171" y="1444042"/>
                </a:cubicBezTo>
                <a:cubicBezTo>
                  <a:pt x="4905674" y="1750436"/>
                  <a:pt x="4804327" y="1796730"/>
                  <a:pt x="4829171" y="2125020"/>
                </a:cubicBezTo>
                <a:cubicBezTo>
                  <a:pt x="4854015" y="2453310"/>
                  <a:pt x="4786905" y="2406173"/>
                  <a:pt x="4829171" y="2596925"/>
                </a:cubicBezTo>
                <a:cubicBezTo>
                  <a:pt x="4871437" y="2787677"/>
                  <a:pt x="4800793" y="2965637"/>
                  <a:pt x="4829171" y="3110646"/>
                </a:cubicBezTo>
                <a:cubicBezTo>
                  <a:pt x="4857549" y="3255655"/>
                  <a:pt x="4773855" y="3496602"/>
                  <a:pt x="4829171" y="3707995"/>
                </a:cubicBezTo>
                <a:cubicBezTo>
                  <a:pt x="4884487" y="3919388"/>
                  <a:pt x="4782911" y="4124796"/>
                  <a:pt x="4829171" y="4305344"/>
                </a:cubicBezTo>
                <a:cubicBezTo>
                  <a:pt x="4875431" y="4485892"/>
                  <a:pt x="4810807" y="4782947"/>
                  <a:pt x="4829171" y="4986322"/>
                </a:cubicBezTo>
                <a:cubicBezTo>
                  <a:pt x="4791343" y="5458659"/>
                  <a:pt x="4417523" y="5758154"/>
                  <a:pt x="4024293" y="5791200"/>
                </a:cubicBezTo>
                <a:cubicBezTo>
                  <a:pt x="3866910" y="5849683"/>
                  <a:pt x="3683803" y="5750311"/>
                  <a:pt x="3487724" y="5791200"/>
                </a:cubicBezTo>
                <a:cubicBezTo>
                  <a:pt x="3291645" y="5832089"/>
                  <a:pt x="3180368" y="5743642"/>
                  <a:pt x="2918961" y="5791200"/>
                </a:cubicBezTo>
                <a:cubicBezTo>
                  <a:pt x="2657554" y="5838758"/>
                  <a:pt x="2624854" y="5770268"/>
                  <a:pt x="2478974" y="5791200"/>
                </a:cubicBezTo>
                <a:cubicBezTo>
                  <a:pt x="2333094" y="5812132"/>
                  <a:pt x="2186088" y="5737920"/>
                  <a:pt x="2006793" y="5791200"/>
                </a:cubicBezTo>
                <a:cubicBezTo>
                  <a:pt x="1827498" y="5844480"/>
                  <a:pt x="1716596" y="5774075"/>
                  <a:pt x="1566806" y="5791200"/>
                </a:cubicBezTo>
                <a:cubicBezTo>
                  <a:pt x="1417016" y="5808325"/>
                  <a:pt x="1160880" y="5784920"/>
                  <a:pt x="804878" y="5791200"/>
                </a:cubicBezTo>
                <a:cubicBezTo>
                  <a:pt x="371628" y="5801434"/>
                  <a:pt x="8532" y="5408502"/>
                  <a:pt x="0" y="4986322"/>
                </a:cubicBezTo>
                <a:cubicBezTo>
                  <a:pt x="-6052" y="4794522"/>
                  <a:pt x="37209" y="4700477"/>
                  <a:pt x="0" y="4514416"/>
                </a:cubicBezTo>
                <a:cubicBezTo>
                  <a:pt x="-37209" y="4328355"/>
                  <a:pt x="1214" y="4194530"/>
                  <a:pt x="0" y="3917067"/>
                </a:cubicBezTo>
                <a:cubicBezTo>
                  <a:pt x="-1214" y="3639604"/>
                  <a:pt x="36764" y="3431175"/>
                  <a:pt x="0" y="3277903"/>
                </a:cubicBezTo>
                <a:cubicBezTo>
                  <a:pt x="-36764" y="3124631"/>
                  <a:pt x="57212" y="3016360"/>
                  <a:pt x="0" y="2764183"/>
                </a:cubicBezTo>
                <a:cubicBezTo>
                  <a:pt x="-57212" y="2512006"/>
                  <a:pt x="9825" y="2327330"/>
                  <a:pt x="0" y="2208648"/>
                </a:cubicBezTo>
                <a:cubicBezTo>
                  <a:pt x="-9825" y="2089966"/>
                  <a:pt x="3558" y="1802903"/>
                  <a:pt x="0" y="1694928"/>
                </a:cubicBezTo>
                <a:cubicBezTo>
                  <a:pt x="-3558" y="1586953"/>
                  <a:pt x="60416" y="1041087"/>
                  <a:pt x="0" y="804878"/>
                </a:cubicBezTo>
                <a:close/>
              </a:path>
            </a:pathLst>
          </a:custGeom>
          <a:solidFill>
            <a:schemeClr val="accent1">
              <a:lumMod val="75000"/>
              <a:alpha val="80000"/>
            </a:schemeClr>
          </a:solidFill>
          <a:ln w="38100">
            <a:solidFill>
              <a:schemeClr val="bg1"/>
            </a:solidFill>
            <a:extLst>
              <a:ext uri="{C807C97D-BFC1-408E-A445-0C87EB9F89A2}">
                <ask:lineSketchStyleProps xmlns:ask="http://schemas.microsoft.com/office/drawing/2018/sketchyshapes" xmlns="" sd="11859167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59333C04-8162-4FF7-BD44-F45D02735050}"/>
              </a:ext>
            </a:extLst>
          </p:cNvPr>
          <p:cNvSpPr txBox="1"/>
          <p:nvPr/>
        </p:nvSpPr>
        <p:spPr>
          <a:xfrm>
            <a:off x="285755" y="991980"/>
            <a:ext cx="4829170" cy="5678478"/>
          </a:xfrm>
          <a:prstGeom prst="rect">
            <a:avLst/>
          </a:prstGeom>
          <a:noFill/>
        </p:spPr>
        <p:txBody>
          <a:bodyPr wrap="square">
            <a:spAutoFit/>
          </a:bodyPr>
          <a:lstStyle/>
          <a:p>
            <a:r>
              <a:rPr lang="en-GB" sz="2800" b="1" u="sng" dirty="0">
                <a:solidFill>
                  <a:schemeClr val="bg1"/>
                </a:solidFill>
                <a:latin typeface="Cavolini" panose="03000502040302020204" pitchFamily="66" charset="0"/>
                <a:cs typeface="Cavolini" panose="03000502040302020204" pitchFamily="66" charset="0"/>
              </a:rPr>
              <a:t>And finally... </a:t>
            </a:r>
          </a:p>
          <a:p>
            <a:r>
              <a:rPr lang="en-GB" sz="2800" b="1" u="sng" dirty="0">
                <a:solidFill>
                  <a:schemeClr val="bg1"/>
                </a:solidFill>
                <a:latin typeface="Cavolini" panose="03000502040302020204" pitchFamily="66" charset="0"/>
                <a:cs typeface="Cavolini" panose="03000502040302020204" pitchFamily="66" charset="0"/>
              </a:rPr>
              <a:t>Compare and contrast? </a:t>
            </a:r>
          </a:p>
          <a:p>
            <a:endParaRPr lang="en-GB" sz="900" b="1" dirty="0">
              <a:solidFill>
                <a:schemeClr val="bg1"/>
              </a:solidFill>
              <a:latin typeface="Cavolini" panose="03000502040302020204" pitchFamily="66" charset="0"/>
              <a:cs typeface="Cavolini" panose="03000502040302020204" pitchFamily="66" charset="0"/>
            </a:endParaRPr>
          </a:p>
          <a:p>
            <a:endParaRPr lang="en-GB" sz="200" b="1" dirty="0">
              <a:solidFill>
                <a:schemeClr val="bg1"/>
              </a:solidFill>
              <a:latin typeface="Cavolini" panose="03000502040302020204" pitchFamily="66" charset="0"/>
              <a:cs typeface="Cavolini" panose="03000502040302020204" pitchFamily="66" charset="0"/>
            </a:endParaRPr>
          </a:p>
          <a:p>
            <a:pPr marL="514350" indent="-514350">
              <a:buAutoNum type="arabicPeriod"/>
            </a:pPr>
            <a:r>
              <a:rPr lang="en-GB" sz="2600" b="1" dirty="0">
                <a:solidFill>
                  <a:schemeClr val="bg1"/>
                </a:solidFill>
                <a:latin typeface="Cavolini" panose="03000502040302020204" pitchFamily="66" charset="0"/>
                <a:cs typeface="Cavolini" panose="03000502040302020204" pitchFamily="66" charset="0"/>
              </a:rPr>
              <a:t>Complete a ‘comparison triad’ comparing the beliefs  about God in Christianity, Hinduism and Islam</a:t>
            </a:r>
          </a:p>
          <a:p>
            <a:pPr marL="514350" indent="-514350">
              <a:buAutoNum type="arabicPeriod"/>
            </a:pPr>
            <a:endParaRPr lang="en-GB" sz="800" b="1" dirty="0">
              <a:solidFill>
                <a:schemeClr val="bg1"/>
              </a:solidFill>
              <a:latin typeface="Cavolini" panose="03000502040302020204" pitchFamily="66" charset="0"/>
              <a:cs typeface="Cavolini" panose="03000502040302020204" pitchFamily="66" charset="0"/>
            </a:endParaRPr>
          </a:p>
          <a:p>
            <a:pPr marL="514350" indent="-514350">
              <a:buAutoNum type="arabicPeriod"/>
            </a:pPr>
            <a:r>
              <a:rPr lang="en-GB" sz="2600" b="1" dirty="0">
                <a:solidFill>
                  <a:schemeClr val="bg1"/>
                </a:solidFill>
                <a:latin typeface="Cavolini" panose="03000502040302020204" pitchFamily="66" charset="0"/>
                <a:cs typeface="Cavolini" panose="03000502040302020204" pitchFamily="66" charset="0"/>
              </a:rPr>
              <a:t>What do the results from your triad suggest about beliefs about God in these three faiths?</a:t>
            </a:r>
          </a:p>
        </p:txBody>
      </p:sp>
      <p:sp>
        <p:nvSpPr>
          <p:cNvPr id="6" name="Rectangle 5">
            <a:extLst>
              <a:ext uri="{FF2B5EF4-FFF2-40B4-BE49-F238E27FC236}">
                <a16:creationId xmlns:a16="http://schemas.microsoft.com/office/drawing/2014/main" id="{ACD5FFFF-F29C-4A3B-BA47-AA8598AF73CC}"/>
              </a:ext>
            </a:extLst>
          </p:cNvPr>
          <p:cNvSpPr/>
          <p:nvPr/>
        </p:nvSpPr>
        <p:spPr>
          <a:xfrm>
            <a:off x="571475" y="46694"/>
            <a:ext cx="11049050" cy="769441"/>
          </a:xfrm>
          <a:prstGeom prst="rect">
            <a:avLst/>
          </a:prstGeom>
          <a:noFill/>
        </p:spPr>
        <p:txBody>
          <a:bodyPr wrap="none" lIns="91440" tIns="45720" rIns="91440" bIns="45720">
            <a:spAutoFit/>
          </a:bodyPr>
          <a:lstStyle/>
          <a:p>
            <a:pPr algn="ctr"/>
            <a:r>
              <a:rPr lang="en-US" sz="4400" b="1" dirty="0">
                <a:ln w="19050">
                  <a:solidFill>
                    <a:schemeClr val="accent1">
                      <a:lumMod val="50000"/>
                    </a:schemeClr>
                  </a:solidFill>
                  <a:prstDash val="solid"/>
                </a:ln>
                <a:solidFill>
                  <a:srgbClr val="FFFFFF"/>
                </a:solidFill>
                <a:latin typeface="Copperplate Gothic Bold" panose="020E0705020206020404" pitchFamily="34" charset="0"/>
              </a:rPr>
              <a:t>The Nature of God in Three Faiths</a:t>
            </a:r>
            <a:endParaRPr lang="en-US" sz="4400" b="1" cap="none" spc="0" dirty="0">
              <a:ln w="19050">
                <a:solidFill>
                  <a:schemeClr val="accent1">
                    <a:lumMod val="50000"/>
                  </a:schemeClr>
                </a:solidFill>
                <a:prstDash val="solid"/>
              </a:ln>
              <a:solidFill>
                <a:srgbClr val="FFFFFF"/>
              </a:solidFill>
              <a:latin typeface="Copperplate Gothic Bold" panose="020E0705020206020404" pitchFamily="34" charset="0"/>
            </a:endParaRPr>
          </a:p>
        </p:txBody>
      </p:sp>
      <p:sp>
        <p:nvSpPr>
          <p:cNvPr id="2" name="Oval 1">
            <a:extLst>
              <a:ext uri="{FF2B5EF4-FFF2-40B4-BE49-F238E27FC236}">
                <a16:creationId xmlns:a16="http://schemas.microsoft.com/office/drawing/2014/main" id="{DE8A4788-596C-4967-863E-47058B86BC52}"/>
              </a:ext>
            </a:extLst>
          </p:cNvPr>
          <p:cNvSpPr/>
          <p:nvPr/>
        </p:nvSpPr>
        <p:spPr>
          <a:xfrm>
            <a:off x="7515225" y="2419350"/>
            <a:ext cx="4486270" cy="4315755"/>
          </a:xfrm>
          <a:prstGeom prst="ellipse">
            <a:avLst/>
          </a:prstGeom>
          <a:solidFill>
            <a:schemeClr val="accent1">
              <a:alpha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D984895-A0AD-402A-BFFD-AD8666B81DBC}"/>
              </a:ext>
            </a:extLst>
          </p:cNvPr>
          <p:cNvSpPr/>
          <p:nvPr/>
        </p:nvSpPr>
        <p:spPr>
          <a:xfrm>
            <a:off x="5137977" y="2400301"/>
            <a:ext cx="4486270" cy="4315755"/>
          </a:xfrm>
          <a:prstGeom prst="ellipse">
            <a:avLst/>
          </a:prstGeom>
          <a:solidFill>
            <a:schemeClr val="accent1">
              <a:alpha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E388E67-3FF2-4474-AC44-26DFC3FBF615}"/>
              </a:ext>
            </a:extLst>
          </p:cNvPr>
          <p:cNvSpPr/>
          <p:nvPr/>
        </p:nvSpPr>
        <p:spPr>
          <a:xfrm>
            <a:off x="6298026" y="816135"/>
            <a:ext cx="4486270" cy="4315755"/>
          </a:xfrm>
          <a:prstGeom prst="ellipse">
            <a:avLst/>
          </a:prstGeom>
          <a:solidFill>
            <a:schemeClr val="accent1">
              <a:alpha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B6D2D41-1C1A-4AAA-8EF0-9499EBD83D70}"/>
              </a:ext>
            </a:extLst>
          </p:cNvPr>
          <p:cNvSpPr/>
          <p:nvPr/>
        </p:nvSpPr>
        <p:spPr>
          <a:xfrm>
            <a:off x="7732436" y="1244690"/>
            <a:ext cx="1750800" cy="923330"/>
          </a:xfrm>
          <a:prstGeom prst="rect">
            <a:avLst/>
          </a:prstGeom>
          <a:noFill/>
        </p:spPr>
        <p:txBody>
          <a:bodyPr wrap="none" lIns="91440" tIns="45720" rIns="91440" bIns="45720">
            <a:prstTxWarp prst="textArchUp">
              <a:avLst/>
            </a:prstTxWarp>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Islam</a:t>
            </a:r>
          </a:p>
        </p:txBody>
      </p:sp>
      <p:sp>
        <p:nvSpPr>
          <p:cNvPr id="15" name="Rectangle 14">
            <a:extLst>
              <a:ext uri="{FF2B5EF4-FFF2-40B4-BE49-F238E27FC236}">
                <a16:creationId xmlns:a16="http://schemas.microsoft.com/office/drawing/2014/main" id="{CC4CDBFC-DE09-46F2-A41B-2EC41085A2AD}"/>
              </a:ext>
            </a:extLst>
          </p:cNvPr>
          <p:cNvSpPr/>
          <p:nvPr/>
        </p:nvSpPr>
        <p:spPr>
          <a:xfrm rot="17064748">
            <a:off x="5071997" y="3732650"/>
            <a:ext cx="1750800" cy="923330"/>
          </a:xfrm>
          <a:prstGeom prst="rect">
            <a:avLst/>
          </a:prstGeom>
          <a:noFill/>
        </p:spPr>
        <p:txBody>
          <a:bodyPr wrap="none" lIns="91440" tIns="45720" rIns="91440" bIns="45720">
            <a:prstTxWarp prst="textArchUp">
              <a:avLst>
                <a:gd name="adj" fmla="val 11234749"/>
              </a:avLst>
            </a:prstTxWarp>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Hinduism</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6" name="Rectangle 15">
            <a:extLst>
              <a:ext uri="{FF2B5EF4-FFF2-40B4-BE49-F238E27FC236}">
                <a16:creationId xmlns:a16="http://schemas.microsoft.com/office/drawing/2014/main" id="{1023837F-8B46-4A01-A2AC-5C79515ED221}"/>
              </a:ext>
            </a:extLst>
          </p:cNvPr>
          <p:cNvSpPr/>
          <p:nvPr/>
        </p:nvSpPr>
        <p:spPr>
          <a:xfrm rot="4270863">
            <a:off x="9977725" y="3787560"/>
            <a:ext cx="2258316" cy="923330"/>
          </a:xfrm>
          <a:prstGeom prst="rect">
            <a:avLst/>
          </a:prstGeom>
          <a:noFill/>
        </p:spPr>
        <p:txBody>
          <a:bodyPr wrap="none" lIns="91440" tIns="45720" rIns="91440" bIns="45720">
            <a:prstTxWarp prst="textArchUp">
              <a:avLst>
                <a:gd name="adj" fmla="val 11234749"/>
              </a:avLst>
            </a:prstTxWarp>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Christianity</a:t>
            </a:r>
          </a:p>
        </p:txBody>
      </p:sp>
      <p:sp>
        <p:nvSpPr>
          <p:cNvPr id="17" name="Rectangle 16">
            <a:extLst>
              <a:ext uri="{FF2B5EF4-FFF2-40B4-BE49-F238E27FC236}">
                <a16:creationId xmlns:a16="http://schemas.microsoft.com/office/drawing/2014/main" id="{87D5C65C-0DC6-452E-B77A-4DE7F04C3EC9}"/>
              </a:ext>
            </a:extLst>
          </p:cNvPr>
          <p:cNvSpPr/>
          <p:nvPr/>
        </p:nvSpPr>
        <p:spPr>
          <a:xfrm>
            <a:off x="7606473" y="3286719"/>
            <a:ext cx="1750800" cy="923330"/>
          </a:xfrm>
          <a:prstGeom prst="rect">
            <a:avLst/>
          </a:prstGeom>
          <a:noFill/>
        </p:spPr>
        <p:txBody>
          <a:bodyPr wrap="none" lIns="91440" tIns="45720" rIns="91440" bIns="45720">
            <a:prstTxWarp prst="textArchUp">
              <a:avLst/>
            </a:prstTxWarp>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All</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021599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57125</TotalTime>
  <Words>730</Words>
  <Application>Microsoft Office PowerPoint</Application>
  <PresentationFormat>Widescreen</PresentationFormat>
  <Paragraphs>104</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Candara</vt:lpstr>
      <vt:lpstr>Cavolini</vt:lpstr>
      <vt:lpstr>Copperplate Gothic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Butler</dc:creator>
  <cp:lastModifiedBy>M Haughton</cp:lastModifiedBy>
  <cp:revision>27</cp:revision>
  <cp:lastPrinted>2022-04-22T08:58:08Z</cp:lastPrinted>
  <dcterms:created xsi:type="dcterms:W3CDTF">2022-03-01T19:06:30Z</dcterms:created>
  <dcterms:modified xsi:type="dcterms:W3CDTF">2023-11-17T09:59:36Z</dcterms:modified>
</cp:coreProperties>
</file>