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83"/>
  </p:notesMasterIdLst>
  <p:handoutMasterIdLst>
    <p:handoutMasterId r:id="rId84"/>
  </p:handoutMasterIdLst>
  <p:sldIdLst>
    <p:sldId id="270" r:id="rId2"/>
    <p:sldId id="275" r:id="rId3"/>
    <p:sldId id="276" r:id="rId4"/>
    <p:sldId id="277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9" r:id="rId15"/>
    <p:sldId id="290" r:id="rId16"/>
    <p:sldId id="291" r:id="rId17"/>
    <p:sldId id="292" r:id="rId18"/>
    <p:sldId id="274" r:id="rId19"/>
    <p:sldId id="278" r:id="rId20"/>
    <p:sldId id="293" r:id="rId21"/>
    <p:sldId id="294" r:id="rId22"/>
    <p:sldId id="295" r:id="rId23"/>
    <p:sldId id="308" r:id="rId24"/>
    <p:sldId id="296" r:id="rId25"/>
    <p:sldId id="297" r:id="rId26"/>
    <p:sldId id="298" r:id="rId27"/>
    <p:sldId id="288" r:id="rId28"/>
    <p:sldId id="299" r:id="rId29"/>
    <p:sldId id="300" r:id="rId30"/>
    <p:sldId id="301" r:id="rId31"/>
    <p:sldId id="302" r:id="rId32"/>
    <p:sldId id="303" r:id="rId33"/>
    <p:sldId id="305" r:id="rId34"/>
    <p:sldId id="306" r:id="rId35"/>
    <p:sldId id="307" r:id="rId36"/>
    <p:sldId id="309" r:id="rId37"/>
    <p:sldId id="310" r:id="rId38"/>
    <p:sldId id="311" r:id="rId39"/>
    <p:sldId id="304" r:id="rId40"/>
    <p:sldId id="312" r:id="rId41"/>
    <p:sldId id="313" r:id="rId42"/>
    <p:sldId id="318" r:id="rId43"/>
    <p:sldId id="319" r:id="rId44"/>
    <p:sldId id="320" r:id="rId45"/>
    <p:sldId id="326" r:id="rId46"/>
    <p:sldId id="327" r:id="rId47"/>
    <p:sldId id="328" r:id="rId48"/>
    <p:sldId id="329" r:id="rId49"/>
    <p:sldId id="330" r:id="rId50"/>
    <p:sldId id="322" r:id="rId51"/>
    <p:sldId id="331" r:id="rId52"/>
    <p:sldId id="332" r:id="rId53"/>
    <p:sldId id="315" r:id="rId54"/>
    <p:sldId id="323" r:id="rId55"/>
    <p:sldId id="333" r:id="rId56"/>
    <p:sldId id="321" r:id="rId57"/>
    <p:sldId id="334" r:id="rId58"/>
    <p:sldId id="316" r:id="rId59"/>
    <p:sldId id="324" r:id="rId60"/>
    <p:sldId id="349" r:id="rId61"/>
    <p:sldId id="336" r:id="rId62"/>
    <p:sldId id="350" r:id="rId63"/>
    <p:sldId id="337" r:id="rId64"/>
    <p:sldId id="314" r:id="rId65"/>
    <p:sldId id="325" r:id="rId66"/>
    <p:sldId id="338" r:id="rId67"/>
    <p:sldId id="352" r:id="rId68"/>
    <p:sldId id="340" r:id="rId69"/>
    <p:sldId id="317" r:id="rId70"/>
    <p:sldId id="341" r:id="rId71"/>
    <p:sldId id="342" r:id="rId72"/>
    <p:sldId id="343" r:id="rId73"/>
    <p:sldId id="351" r:id="rId74"/>
    <p:sldId id="335" r:id="rId75"/>
    <p:sldId id="353" r:id="rId76"/>
    <p:sldId id="344" r:id="rId77"/>
    <p:sldId id="345" r:id="rId78"/>
    <p:sldId id="346" r:id="rId79"/>
    <p:sldId id="339" r:id="rId80"/>
    <p:sldId id="347" r:id="rId81"/>
    <p:sldId id="348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B9D"/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488" autoAdjust="0"/>
  </p:normalViewPr>
  <p:slideViewPr>
    <p:cSldViewPr snapToGrid="0" snapToObjects="1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42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20899" y="333868"/>
            <a:ext cx="11229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Buddhist Practices Key Words Game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854465" y="2718145"/>
            <a:ext cx="4483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Eightfold Path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95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801949" y="2718145"/>
            <a:ext cx="4588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enlightenment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67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156485" y="2718145"/>
            <a:ext cx="187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ethics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85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677333" y="2718145"/>
            <a:ext cx="4837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Five aggregates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17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229872" y="2718145"/>
            <a:ext cx="5732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Four Noble Truths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11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752803" y="2718145"/>
            <a:ext cx="4686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Kamma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/karma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32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392656" y="2718145"/>
            <a:ext cx="3406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Mahayana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89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191751" y="2718145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18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240900" y="2718145"/>
            <a:ext cx="5710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Amitabha Buddha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52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209914" y="2718145"/>
            <a:ext cx="3772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bodhisattva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8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043474" y="2718145"/>
            <a:ext cx="2105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anatta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03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327733" y="2718145"/>
            <a:ext cx="3536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meditation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31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931262" y="2718145"/>
            <a:ext cx="2329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festival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15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931262" y="2718145"/>
            <a:ext cx="2329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festival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0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207557" y="2718145"/>
            <a:ext cx="5776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The Three Poisons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3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931262" y="2718145"/>
            <a:ext cx="2329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festival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56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931262" y="2718145"/>
            <a:ext cx="2329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festival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8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688409" y="2718145"/>
            <a:ext cx="2815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Nibanna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39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432876" y="2718145"/>
            <a:ext cx="5326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The Five Ascetics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87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840694" y="2718145"/>
            <a:ext cx="251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nidanas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20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466282" y="2718145"/>
            <a:ext cx="1259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6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064313" y="2718145"/>
            <a:ext cx="2063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anicca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26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481845" y="2718145"/>
            <a:ext cx="3228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Pure Land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17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807030" y="2718145"/>
            <a:ext cx="2577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samsara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37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842297" y="2718145"/>
            <a:ext cx="2507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Sanskrit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19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838289" y="2718145"/>
            <a:ext cx="2515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sunyata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18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378229" y="2718145"/>
            <a:ext cx="3435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Theravada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10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027958" y="2718145"/>
            <a:ext cx="6136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The Threefold Way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86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1091532" y="2718145"/>
            <a:ext cx="78760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The Three Watches of the Night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08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1091532" y="2718145"/>
            <a:ext cx="78760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Tibetan Wheel of Life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12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1091532" y="2718145"/>
            <a:ext cx="78760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wisdom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03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538529" y="2718145"/>
            <a:ext cx="3114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Sukhavati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1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212590" y="2718145"/>
            <a:ext cx="1766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arhat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35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1091532" y="2718145"/>
            <a:ext cx="78760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Zen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06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1091532" y="2718145"/>
            <a:ext cx="78760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Nichiren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26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209914" y="2718145"/>
            <a:ext cx="3772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bodhisattva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40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827869" y="2718145"/>
            <a:ext cx="2536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Buddha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317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737829" y="2718145"/>
            <a:ext cx="4716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Buddha nature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594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156485" y="2718145"/>
            <a:ext cx="187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ethics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518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677333" y="2718145"/>
            <a:ext cx="4837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Five aggregates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7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432876" y="2718145"/>
            <a:ext cx="5326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The Five Ascetics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832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229872" y="2718145"/>
            <a:ext cx="5732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Four Noble Truths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648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752803" y="2718145"/>
            <a:ext cx="4686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Kamma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/karma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827869" y="2718145"/>
            <a:ext cx="2536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Buddha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570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658754" y="2718145"/>
            <a:ext cx="2874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dhamma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470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392656" y="2718145"/>
            <a:ext cx="3406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Mahayana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80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191751" y="2718145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532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043474" y="2718145"/>
            <a:ext cx="2105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anatta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177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883975" y="2718145"/>
            <a:ext cx="2424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dukkha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901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327733" y="2718145"/>
            <a:ext cx="3536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meditation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385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220062" y="2718145"/>
            <a:ext cx="5751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Dependent arising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28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931262" y="2718145"/>
            <a:ext cx="2329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festival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762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064313" y="2718145"/>
            <a:ext cx="2063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anicca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3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854465" y="2718145"/>
            <a:ext cx="4483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Eightfold Path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7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737829" y="2718145"/>
            <a:ext cx="4716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Buddha nature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272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1091532" y="2718145"/>
            <a:ext cx="78760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The Three Watches of the Night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154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931262" y="2718145"/>
            <a:ext cx="2329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festival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355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1091532" y="2718145"/>
            <a:ext cx="78760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Tibetan Wheel of Life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75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931262" y="2718145"/>
            <a:ext cx="2329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festival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602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240900" y="2718145"/>
            <a:ext cx="5710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Amitabha Buddha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141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801949" y="2718145"/>
            <a:ext cx="4588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enlightenment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983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688409" y="2718145"/>
            <a:ext cx="2815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Nibanna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968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1091532" y="2718145"/>
            <a:ext cx="78760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Zen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924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466282" y="2718145"/>
            <a:ext cx="1259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694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5212590" y="2718145"/>
            <a:ext cx="1766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arhat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3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220062" y="2718145"/>
            <a:ext cx="5751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Dependent arising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438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481845" y="2718145"/>
            <a:ext cx="3228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Pure Land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825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807030" y="2718145"/>
            <a:ext cx="2577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samsara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770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842297" y="2718145"/>
            <a:ext cx="2507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Sanskrit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593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1091532" y="2718145"/>
            <a:ext cx="78760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wisdom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327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931262" y="2718145"/>
            <a:ext cx="2329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festival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197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1091532" y="2718145"/>
            <a:ext cx="78760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Nichiren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178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538529" y="2718145"/>
            <a:ext cx="3114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Sukhavati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051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838289" y="2718145"/>
            <a:ext cx="2515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sunyata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903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378229" y="2718145"/>
            <a:ext cx="3435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Theravada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763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840694" y="2718145"/>
            <a:ext cx="251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nidanas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68000">
                    <a:schemeClr val="bg1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56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658754" y="2718145"/>
            <a:ext cx="2874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dhamma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811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027958" y="2718145"/>
            <a:ext cx="6136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The Threefold Way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038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3207557" y="2718145"/>
            <a:ext cx="5776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The Three Poisons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54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2094-BA44-4F13-9E9E-19EC3E6D1F98}"/>
              </a:ext>
            </a:extLst>
          </p:cNvPr>
          <p:cNvSpPr/>
          <p:nvPr/>
        </p:nvSpPr>
        <p:spPr>
          <a:xfrm>
            <a:off x="4883975" y="2718145"/>
            <a:ext cx="2424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6800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dukkha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25B6F-2FF3-43A3-8EF3-E610A3B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1" y="1876425"/>
            <a:ext cx="327823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01831"/>
      </p:ext>
    </p:extLst>
  </p:cSld>
  <p:clrMapOvr>
    <a:masterClrMapping/>
  </p:clrMapOvr>
</p:sld>
</file>

<file path=ppt/theme/theme1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D9C639-84DE-47D6-9311-DE22D096325C}" vid="{8897FD28-C2C5-4A9F-A28F-BC63F57A39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petals presentation</Template>
  <TotalTime>1783</TotalTime>
  <Words>133</Words>
  <Application>Microsoft Office PowerPoint</Application>
  <PresentationFormat>Widescreen</PresentationFormat>
  <Paragraphs>81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Meiryo UI</vt:lpstr>
      <vt:lpstr>Arial</vt:lpstr>
      <vt:lpstr>Calibri</vt:lpstr>
      <vt:lpstr>Maiandra GD</vt:lpstr>
      <vt:lpstr>Creative Gradient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M Haughton</cp:lastModifiedBy>
  <cp:revision>15</cp:revision>
  <dcterms:created xsi:type="dcterms:W3CDTF">2022-04-10T10:20:44Z</dcterms:created>
  <dcterms:modified xsi:type="dcterms:W3CDTF">2025-05-09T08:44:45Z</dcterms:modified>
</cp:coreProperties>
</file>