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0" r:id="rId3"/>
    <p:sldId id="267" r:id="rId4"/>
    <p:sldId id="268" r:id="rId5"/>
    <p:sldId id="258" r:id="rId6"/>
    <p:sldId id="296" r:id="rId7"/>
    <p:sldId id="297" r:id="rId8"/>
    <p:sldId id="259" r:id="rId9"/>
    <p:sldId id="261" r:id="rId10"/>
    <p:sldId id="269" r:id="rId11"/>
    <p:sldId id="262" r:id="rId12"/>
    <p:sldId id="298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5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E2A7A-723F-40BF-885E-452B0D139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693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1E79C-85B8-4902-8C00-D41A30A2C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91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5FF84-AD73-431F-91BA-7118155DEF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494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0B21-CA51-4844-996C-23C4BA5FCD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1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1272A-C5ED-4234-B2B6-81FAE6294D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47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59E75-7ADE-40D8-A3E0-4966E56692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3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72C7A-E340-4116-8349-9B713A8F88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8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14366-6946-428B-81CD-F1C9ADBC2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0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6942D-16A4-4CDD-BD85-850FB27E96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2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171E-FBB8-49C0-A72C-2D3265DD56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17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D3D8-065A-42CC-AA9A-795B83DB7B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49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7363B-CE97-4023-92EF-E522FF029D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92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D55B7FF-6977-4702-BEE1-5C0173DEB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35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5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5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235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56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claimimages.com/_gallery/_pages/0463-0610-3020-0646.html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acclaimimages.com/_gallery/_pages/0076-0806-0615-143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claimimages.com/_gallery/_pages/0463-0611-0818-5440.html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acclaimimages.com/_gallery/_pages/0269-0706-1212-4920.html" TargetMode="External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cclaimimages.com/_gallery/_pages/0463-0611-0818-4551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spects.ac.uk/p/types_of_job/education.jsp" TargetMode="External"/><Relationship Id="rId13" Type="http://schemas.openxmlformats.org/officeDocument/2006/relationships/hyperlink" Target="http://www.prospects.ac.uk/p/types_of_job/hospitality_and_events_management.jsp" TargetMode="External"/><Relationship Id="rId18" Type="http://schemas.openxmlformats.org/officeDocument/2006/relationships/hyperlink" Target="http://www.prospects.ac.uk/p/types_of_job/law_enforcement_and_protection.jsp" TargetMode="External"/><Relationship Id="rId26" Type="http://schemas.openxmlformats.org/officeDocument/2006/relationships/hyperlink" Target="http://www.prospects.ac.uk/p/types_of_job/retailing_buying_and_selling.jsp" TargetMode="External"/><Relationship Id="rId3" Type="http://schemas.openxmlformats.org/officeDocument/2006/relationships/hyperlink" Target="http://www.prospects.ac.uk/p/types_of_job/advertising_marketing_and_pr.jsp" TargetMode="External"/><Relationship Id="rId21" Type="http://schemas.openxmlformats.org/officeDocument/2006/relationships/hyperlink" Target="http://www.prospects.ac.uk/p/types_of_job/management_and_statistics.jsp" TargetMode="External"/><Relationship Id="rId7" Type="http://schemas.openxmlformats.org/officeDocument/2006/relationships/hyperlink" Target="http://www.prospects.ac.uk/p/types_of_job/creative_arts_and_design.jsp" TargetMode="External"/><Relationship Id="rId12" Type="http://schemas.openxmlformats.org/officeDocument/2006/relationships/hyperlink" Target="http://www.prospects.ac.uk/p/types_of_job/health_care.jsp" TargetMode="External"/><Relationship Id="rId17" Type="http://schemas.openxmlformats.org/officeDocument/2006/relationships/hyperlink" Target="http://www.prospects.ac.uk/p/types_of_job/insurance_and_pensions.jsp" TargetMode="External"/><Relationship Id="rId25" Type="http://schemas.openxmlformats.org/officeDocument/2006/relationships/hyperlink" Target="http://www.prospects.ac.uk/p/types_of_job/publishing_and_journalism.jsp" TargetMode="External"/><Relationship Id="rId2" Type="http://schemas.openxmlformats.org/officeDocument/2006/relationships/hyperlink" Target="http://www.prospects.ac.uk/p/types_of_job/administration.jsp" TargetMode="External"/><Relationship Id="rId16" Type="http://schemas.openxmlformats.org/officeDocument/2006/relationships/hyperlink" Target="http://www.prospects.ac.uk/p/types_of_job/information_technology.jsp" TargetMode="External"/><Relationship Id="rId20" Type="http://schemas.openxmlformats.org/officeDocument/2006/relationships/hyperlink" Target="http://www.prospects.ac.uk/p/types_of_job/leisure_sport_and_tourism.jsp" TargetMode="External"/><Relationship Id="rId29" Type="http://schemas.openxmlformats.org/officeDocument/2006/relationships/hyperlink" Target="http://www.prospects.ac.uk/p/types_of_job/transport_logistics_and_distribution.jsp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prospects.ac.uk/p/types_of_job/construction_and_property.jsp" TargetMode="External"/><Relationship Id="rId11" Type="http://schemas.openxmlformats.org/officeDocument/2006/relationships/hyperlink" Target="http://www.prospects.ac.uk/p/types_of_job/financial_management_and_accountancy.jsp" TargetMode="External"/><Relationship Id="rId24" Type="http://schemas.openxmlformats.org/officeDocument/2006/relationships/hyperlink" Target="http://www.prospects.ac.uk/p/types_of_job/performing_arts.jsp" TargetMode="External"/><Relationship Id="rId5" Type="http://schemas.openxmlformats.org/officeDocument/2006/relationships/hyperlink" Target="http://www.prospects.ac.uk/p/types_of_job/charity_and_voluntary_work.jsp" TargetMode="External"/><Relationship Id="rId15" Type="http://schemas.openxmlformats.org/officeDocument/2006/relationships/hyperlink" Target="http://www.prospects.ac.uk/p/types_of_job/information_services.jsp" TargetMode="External"/><Relationship Id="rId23" Type="http://schemas.openxmlformats.org/officeDocument/2006/relationships/hyperlink" Target="http://www.prospects.ac.uk/p/types_of_job/mining_and_land_surveying.jsp" TargetMode="External"/><Relationship Id="rId28" Type="http://schemas.openxmlformats.org/officeDocument/2006/relationships/hyperlink" Target="http://www.prospects.ac.uk/p/types_of_job/social_care_and_guidance_work.jsp" TargetMode="External"/><Relationship Id="rId10" Type="http://schemas.openxmlformats.org/officeDocument/2006/relationships/hyperlink" Target="http://www.prospects.ac.uk/p/types_of_job/environment.jsp" TargetMode="External"/><Relationship Id="rId19" Type="http://schemas.openxmlformats.org/officeDocument/2006/relationships/hyperlink" Target="http://www.prospects.ac.uk/p/types_of_job/legal_profession.jsp" TargetMode="External"/><Relationship Id="rId31" Type="http://schemas.openxmlformats.org/officeDocument/2006/relationships/image" Target="../media/image2.jpeg"/><Relationship Id="rId4" Type="http://schemas.openxmlformats.org/officeDocument/2006/relationships/hyperlink" Target="http://www.prospects.ac.uk/p/types_of_job/animal_and_plant_resources.jsp" TargetMode="External"/><Relationship Id="rId9" Type="http://schemas.openxmlformats.org/officeDocument/2006/relationships/hyperlink" Target="http://www.prospects.ac.uk/p/types_of_job/engineering_manufacturing_and_production.jsp" TargetMode="External"/><Relationship Id="rId14" Type="http://schemas.openxmlformats.org/officeDocument/2006/relationships/hyperlink" Target="http://www.prospects.ac.uk/p/types_of_job/human_resources_and_employment.jsp" TargetMode="External"/><Relationship Id="rId22" Type="http://schemas.openxmlformats.org/officeDocument/2006/relationships/hyperlink" Target="http://www.prospects.ac.uk/p/types_of_job/media_and_broadcasting.jsp" TargetMode="External"/><Relationship Id="rId27" Type="http://schemas.openxmlformats.org/officeDocument/2006/relationships/hyperlink" Target="http://www.prospects.ac.uk/p/types_of_job/scientific_services.jsp" TargetMode="External"/><Relationship Id="rId30" Type="http://schemas.openxmlformats.org/officeDocument/2006/relationships/hyperlink" Target="http://www.acclaimimages.com/_gallery/_pages/0463-0610-1314-0022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cclaimimages.com/_gallery/_pages/0463-0611-0818-455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Why go to Higher Education?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Information &amp; Guidance</a:t>
            </a:r>
          </a:p>
          <a:p>
            <a:pPr eaLnBrk="1" hangingPunct="1">
              <a:defRPr/>
            </a:pPr>
            <a:r>
              <a:rPr lang="en-US" dirty="0" smtClean="0"/>
              <a:t>Taster day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0" smtClean="0"/>
              <a:t>MAKE YOU FEEL  ‘ENLIGHTENED’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0244" name="Picture 5" descr="Graduate Stock Photography: Happy Gradu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060575"/>
            <a:ext cx="26638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Graduate Stock Photography: Graduation Cap Filled With Mone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284538"/>
            <a:ext cx="1795462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 descr="Graduate Stock Photography: A Female College Graduate Jumping in Air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4076700"/>
            <a:ext cx="152241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1" descr="Graduate Stock Photography: A Hand Holding a Diploma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619250"/>
            <a:ext cx="3241675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smtClean="0"/>
              <a:t>SO…...Why go to Higher Education?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b="1" dirty="0" smtClean="0"/>
              <a:t>To learn about the world and wonders of oneself!</a:t>
            </a:r>
          </a:p>
          <a:p>
            <a:pPr eaLnBrk="1" hangingPunct="1">
              <a:defRPr/>
            </a:pPr>
            <a:r>
              <a:rPr lang="en-GB" dirty="0" smtClean="0"/>
              <a:t>Get a better job</a:t>
            </a:r>
          </a:p>
          <a:p>
            <a:pPr eaLnBrk="1" hangingPunct="1">
              <a:defRPr/>
            </a:pPr>
            <a:r>
              <a:rPr lang="en-GB" dirty="0" smtClean="0"/>
              <a:t>Earn more money</a:t>
            </a:r>
          </a:p>
          <a:p>
            <a:pPr eaLnBrk="1" hangingPunct="1">
              <a:defRPr/>
            </a:pPr>
            <a:r>
              <a:rPr lang="en-GB" dirty="0" smtClean="0"/>
              <a:t>Be healthy</a:t>
            </a:r>
          </a:p>
          <a:p>
            <a:pPr eaLnBrk="1" hangingPunct="1">
              <a:defRPr/>
            </a:pPr>
            <a:r>
              <a:rPr lang="en-GB" dirty="0" smtClean="0"/>
              <a:t>Have fun, make friends, socialise</a:t>
            </a:r>
          </a:p>
          <a:p>
            <a:pPr eaLnBrk="1" hangingPunct="1">
              <a:defRPr/>
            </a:pPr>
            <a:r>
              <a:rPr lang="en-GB" dirty="0" smtClean="0"/>
              <a:t>Be ‘enlightened’ people</a:t>
            </a:r>
          </a:p>
        </p:txBody>
      </p:sp>
      <p:pic>
        <p:nvPicPr>
          <p:cNvPr id="11268" name="Picture 5" descr="Graduate Stock Photography: A College Graduate on Her Graduation Da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81300"/>
            <a:ext cx="12922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break out activities</a:t>
            </a:r>
          </a:p>
          <a:p>
            <a:r>
              <a:rPr lang="en-GB" dirty="0" smtClean="0"/>
              <a:t>Complete the evaluation </a:t>
            </a:r>
            <a:r>
              <a:rPr lang="en-GB" dirty="0" smtClean="0"/>
              <a:t>sheets</a:t>
            </a:r>
          </a:p>
          <a:p>
            <a:endParaRPr lang="en-GB" dirty="0"/>
          </a:p>
          <a:p>
            <a:r>
              <a:rPr lang="en-GB" dirty="0" smtClean="0"/>
              <a:t>Today may have raised further questions, if you have any queries regarding pathways or courses please don’t hesitate to contact Mrs Robson or Mrs </a:t>
            </a:r>
            <a:r>
              <a:rPr lang="en-GB" dirty="0" err="1" smtClean="0"/>
              <a:t>Nind</a:t>
            </a:r>
            <a:r>
              <a:rPr lang="en-GB" dirty="0" smtClean="0"/>
              <a:t> today </a:t>
            </a:r>
            <a:r>
              <a:rPr lang="en-GB" smtClean="0"/>
              <a:t>or alternatively </a:t>
            </a:r>
            <a:r>
              <a:rPr lang="en-GB" dirty="0" smtClean="0"/>
              <a:t>through our 6</a:t>
            </a:r>
            <a:r>
              <a:rPr lang="en-GB" baseline="30000" dirty="0" smtClean="0"/>
              <a:t>th</a:t>
            </a:r>
            <a:r>
              <a:rPr lang="en-GB" dirty="0" smtClean="0"/>
              <a:t> form link on The </a:t>
            </a:r>
            <a:r>
              <a:rPr lang="en-GB" smtClean="0"/>
              <a:t>Shores websit</a:t>
            </a:r>
            <a:r>
              <a:rPr lang="en-GB" smtClean="0"/>
              <a:t>e.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dirty="0" smtClean="0"/>
              <a:t>Why may you want to go on to Higher Education?</a:t>
            </a:r>
          </a:p>
          <a:p>
            <a:pPr eaLnBrk="1" hangingPunct="1">
              <a:defRPr/>
            </a:pPr>
            <a:endParaRPr lang="en-GB" sz="2800" b="1" dirty="0" smtClean="0"/>
          </a:p>
          <a:p>
            <a:pPr eaLnBrk="1" hangingPunct="1">
              <a:defRPr/>
            </a:pPr>
            <a:endParaRPr lang="en-GB" sz="4000" b="1" dirty="0" smtClean="0"/>
          </a:p>
          <a:p>
            <a:pPr eaLnBrk="1" hangingPunct="1">
              <a:defRPr/>
            </a:pPr>
            <a:endParaRPr lang="en-GB" sz="4000" b="1" dirty="0" smtClean="0"/>
          </a:p>
          <a:p>
            <a:pPr eaLnBrk="1" hangingPunct="1">
              <a:defRPr/>
            </a:pPr>
            <a:endParaRPr lang="en-GB" sz="4000" b="1" dirty="0" smtClean="0"/>
          </a:p>
          <a:p>
            <a:pPr eaLnBrk="1" hangingPunct="1">
              <a:defRPr/>
            </a:pPr>
            <a:endParaRPr lang="en-GB" sz="4000" b="1" dirty="0" smtClean="0"/>
          </a:p>
        </p:txBody>
      </p:sp>
      <p:pic>
        <p:nvPicPr>
          <p:cNvPr id="4100" name="Picture 6" descr="MPj042770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357563"/>
            <a:ext cx="25161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0" smtClean="0"/>
              <a:t>TO HAVE BETTER JOB PROSPECTS?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"/>
              </a:rPr>
              <a:t>Administration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3"/>
              </a:rPr>
              <a:t>Advertising, marketing and PR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4"/>
              </a:rPr>
              <a:t>Animal and plant resources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5"/>
              </a:rPr>
              <a:t>Charity and voluntary work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6"/>
              </a:rPr>
              <a:t>Construction and property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7"/>
              </a:rPr>
              <a:t>Creative arts and design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8"/>
              </a:rPr>
              <a:t>Education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9"/>
              </a:rPr>
              <a:t>Engineering, manufacturing and production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0"/>
              </a:rPr>
              <a:t>Environment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1"/>
              </a:rPr>
              <a:t>Financial management and accountancy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2"/>
              </a:rPr>
              <a:t>Health care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3"/>
              </a:rPr>
              <a:t>Hospitality and events management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4"/>
              </a:rPr>
              <a:t>Human resources and employment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1800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5"/>
              </a:rPr>
              <a:t>Information services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6"/>
              </a:rPr>
              <a:t>Information technology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7"/>
              </a:rPr>
              <a:t>Insurance and pensions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8"/>
              </a:rPr>
              <a:t>Law enforcement and protection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19"/>
              </a:rPr>
              <a:t>Legal profession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0"/>
              </a:rPr>
              <a:t>Leisure, sport and tourism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1"/>
              </a:rPr>
              <a:t>Management and statistics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2"/>
              </a:rPr>
              <a:t>Media and broadcasting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3"/>
              </a:rPr>
              <a:t>Mining and land surveying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4"/>
              </a:rPr>
              <a:t>Performing arts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5"/>
              </a:rPr>
              <a:t>Publishing and journalism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6"/>
              </a:rPr>
              <a:t>Retailing, buying and selling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7"/>
              </a:rPr>
              <a:t>Scientific services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8"/>
              </a:rPr>
              <a:t>Social care and guidance work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800" smtClean="0">
                <a:hlinkClick r:id="rId29"/>
              </a:rPr>
              <a:t>Transport, logistics and distribution</a:t>
            </a:r>
            <a:endParaRPr lang="en-GB" sz="1800" smtClean="0"/>
          </a:p>
          <a:p>
            <a:pPr eaLnBrk="1" hangingPunct="1">
              <a:lnSpc>
                <a:spcPct val="80000"/>
              </a:lnSpc>
              <a:defRPr/>
            </a:pPr>
            <a:endParaRPr lang="en-GB" sz="1800" smtClean="0"/>
          </a:p>
        </p:txBody>
      </p:sp>
      <p:pic>
        <p:nvPicPr>
          <p:cNvPr id="5125" name="Picture 6" descr="Graduate Stock Photography: People in Different Careers">
            <a:hlinkClick r:id="rId30"/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591175"/>
            <a:ext cx="15843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smtClean="0"/>
              <a:t>TO EARN MORE INCOME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Research evidence shows that a graduate will earn 25% more income than a non graduate!!</a:t>
            </a:r>
          </a:p>
          <a:p>
            <a:pPr eaLnBrk="1" hangingPunct="1">
              <a:defRPr/>
            </a:pPr>
            <a:endParaRPr lang="en-GB" dirty="0" smtClean="0"/>
          </a:p>
        </p:txBody>
      </p:sp>
      <p:pic>
        <p:nvPicPr>
          <p:cNvPr id="6148" name="Picture 4" descr="j02832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17882"/>
            <a:ext cx="2376686" cy="247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0" smtClean="0"/>
              <a:t>TO REAP THE </a:t>
            </a:r>
            <a:br>
              <a:rPr lang="en-GB" sz="4000" b="0" smtClean="0"/>
            </a:br>
            <a:r>
              <a:rPr lang="en-GB" sz="4000" b="0" smtClean="0"/>
              <a:t>HEALTH BENEFITS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Research shows:</a:t>
            </a:r>
          </a:p>
          <a:p>
            <a:pPr eaLnBrk="1" hangingPunct="1">
              <a:defRPr/>
            </a:pPr>
            <a:r>
              <a:rPr lang="en-GB" dirty="0" smtClean="0"/>
              <a:t>Men have a 25% less chance of getting depression than non graduates</a:t>
            </a:r>
          </a:p>
          <a:p>
            <a:pPr eaLnBrk="1" hangingPunct="1">
              <a:defRPr/>
            </a:pPr>
            <a:r>
              <a:rPr lang="en-GB" dirty="0" smtClean="0"/>
              <a:t>Women have a 35% less chance of getting depression than non graduates</a:t>
            </a:r>
          </a:p>
          <a:p>
            <a:pPr eaLnBrk="1" hangingPunct="1">
              <a:defRPr/>
            </a:pPr>
            <a:endParaRPr lang="en-GB" dirty="0" smtClean="0"/>
          </a:p>
        </p:txBody>
      </p:sp>
      <p:pic>
        <p:nvPicPr>
          <p:cNvPr id="7172" name="Picture 9" descr="MPj043302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76700"/>
            <a:ext cx="1754188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 high level of education has been linked to </a:t>
            </a:r>
            <a:r>
              <a:rPr lang="en-GB" u="sng" dirty="0">
                <a:effectLst/>
              </a:rPr>
              <a:t>lower blood </a:t>
            </a:r>
            <a:r>
              <a:rPr lang="en-GB" u="sng" dirty="0" smtClean="0">
                <a:effectLst/>
              </a:rPr>
              <a:t>pressure </a:t>
            </a:r>
            <a:r>
              <a:rPr lang="en-GB" sz="2800" i="1" dirty="0" smtClean="0">
                <a:effectLst/>
              </a:rPr>
              <a:t>according </a:t>
            </a:r>
            <a:r>
              <a:rPr lang="en-GB" sz="2800" i="1" dirty="0">
                <a:effectLst/>
              </a:rPr>
              <a:t>to a 30-year longitudinal study published by BMC Health. </a:t>
            </a:r>
            <a:endParaRPr lang="en-GB" sz="2800" i="1" dirty="0" smtClean="0">
              <a:effectLst/>
            </a:endParaRPr>
          </a:p>
          <a:p>
            <a:r>
              <a:rPr lang="en-GB" dirty="0" smtClean="0">
                <a:effectLst/>
              </a:rPr>
              <a:t>Males </a:t>
            </a:r>
            <a:r>
              <a:rPr lang="en-GB" dirty="0">
                <a:effectLst/>
              </a:rPr>
              <a:t>and females who earned </a:t>
            </a:r>
            <a:r>
              <a:rPr lang="en-GB" dirty="0" smtClean="0">
                <a:effectLst/>
              </a:rPr>
              <a:t>a </a:t>
            </a:r>
            <a:r>
              <a:rPr lang="en-GB" dirty="0">
                <a:effectLst/>
              </a:rPr>
              <a:t>degree are also at a </a:t>
            </a:r>
            <a:r>
              <a:rPr lang="en-GB" u="sng" dirty="0">
                <a:effectLst/>
              </a:rPr>
              <a:t>lower risk of developing colorectal, prostate, lung and breast </a:t>
            </a:r>
            <a:r>
              <a:rPr lang="en-GB" u="sng" dirty="0" smtClean="0">
                <a:effectLst/>
              </a:rPr>
              <a:t>cancer </a:t>
            </a:r>
            <a:r>
              <a:rPr lang="en-GB" sz="2800" i="1" dirty="0" smtClean="0">
                <a:effectLst/>
              </a:rPr>
              <a:t>according </a:t>
            </a:r>
            <a:r>
              <a:rPr lang="en-GB" sz="2800" i="1" dirty="0">
                <a:effectLst/>
              </a:rPr>
              <a:t>to a 2008 study published in the Journal of the National Cancer Institute.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0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>
                <a:effectLst/>
              </a:rPr>
              <a:t>JOB SATISFACTION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Research shows that people </a:t>
            </a:r>
            <a:r>
              <a:rPr lang="en-GB" dirty="0">
                <a:effectLst/>
              </a:rPr>
              <a:t>with a higher level of education are more satisfied in their </a:t>
            </a:r>
            <a:r>
              <a:rPr lang="en-GB" dirty="0" smtClean="0">
                <a:effectLst/>
              </a:rPr>
              <a:t>jobs!</a:t>
            </a:r>
          </a:p>
          <a:p>
            <a:endParaRPr lang="en-GB" dirty="0" smtClean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19400"/>
            <a:ext cx="3714328" cy="297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smtClean="0"/>
              <a:t>Graduates</a:t>
            </a:r>
            <a:r>
              <a:rPr lang="en-GB" smtClean="0"/>
              <a:t>……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Graduates are rated ‘more happy’ than non graduates</a:t>
            </a:r>
          </a:p>
          <a:p>
            <a:pPr eaLnBrk="1" hangingPunct="1">
              <a:defRPr/>
            </a:pPr>
            <a:r>
              <a:rPr lang="en-GB" smtClean="0"/>
              <a:t>Graduates are less likely to smoke than non graduates</a:t>
            </a:r>
          </a:p>
          <a:p>
            <a:pPr eaLnBrk="1" hangingPunct="1">
              <a:defRPr/>
            </a:pPr>
            <a:r>
              <a:rPr lang="en-GB" smtClean="0"/>
              <a:t>Graduates are more likely to exercise than non graduates</a:t>
            </a:r>
          </a:p>
          <a:p>
            <a:pPr eaLnBrk="1" hangingPunct="1">
              <a:defRPr/>
            </a:pPr>
            <a:r>
              <a:rPr lang="en-GB" i="1" smtClean="0"/>
              <a:t>So graduates have fun, are healthy, they make friends and socialise</a:t>
            </a:r>
          </a:p>
        </p:txBody>
      </p:sp>
      <p:pic>
        <p:nvPicPr>
          <p:cNvPr id="8196" name="Picture 4" descr="Graduate Stock Photography: A College Graduate on Her Graduation Da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2922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SO…..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Being a graduate </a:t>
            </a:r>
            <a:r>
              <a:rPr lang="en-GB" i="1" smtClean="0"/>
              <a:t>may</a:t>
            </a:r>
            <a:r>
              <a:rPr lang="en-GB" smtClean="0"/>
              <a:t> make you slimmer!!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endParaRPr lang="en-GB" smtClean="0"/>
          </a:p>
        </p:txBody>
      </p:sp>
      <p:pic>
        <p:nvPicPr>
          <p:cNvPr id="9220" name="Picture 4" descr="six p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08275"/>
            <a:ext cx="223202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sharon dav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708275"/>
            <a:ext cx="189547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658</TotalTime>
  <Words>400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Stream</vt:lpstr>
      <vt:lpstr>Why go to Higher Education?</vt:lpstr>
      <vt:lpstr>PowerPoint Presentation</vt:lpstr>
      <vt:lpstr>TO HAVE BETTER JOB PROSPECTS?</vt:lpstr>
      <vt:lpstr>TO EARN MORE INCOME</vt:lpstr>
      <vt:lpstr>TO REAP THE  HEALTH BENEFITS</vt:lpstr>
      <vt:lpstr>PowerPoint Presentation</vt:lpstr>
      <vt:lpstr>JOB SATISFACTION</vt:lpstr>
      <vt:lpstr>Graduates……</vt:lpstr>
      <vt:lpstr>SO…..</vt:lpstr>
      <vt:lpstr>MAKE YOU FEEL  ‘ENLIGHTENED’</vt:lpstr>
      <vt:lpstr>SO…...Why go to Higher Education?</vt:lpstr>
      <vt:lpstr>ACTIVITY</vt:lpstr>
    </vt:vector>
  </TitlesOfParts>
  <Company>BSCAMPUS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STATEMENTS</dc:title>
  <dc:creator>robsonk</dc:creator>
  <cp:lastModifiedBy>user</cp:lastModifiedBy>
  <cp:revision>28</cp:revision>
  <dcterms:created xsi:type="dcterms:W3CDTF">2008-06-04T10:44:36Z</dcterms:created>
  <dcterms:modified xsi:type="dcterms:W3CDTF">2013-06-10T13:47:56Z</dcterms:modified>
</cp:coreProperties>
</file>