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323" r:id="rId3"/>
    <p:sldId id="326" r:id="rId4"/>
    <p:sldId id="324" r:id="rId5"/>
    <p:sldId id="328" r:id="rId6"/>
    <p:sldId id="329" r:id="rId7"/>
    <p:sldId id="330" r:id="rId8"/>
    <p:sldId id="331" r:id="rId9"/>
    <p:sldId id="332" r:id="rId10"/>
    <p:sldId id="333" r:id="rId11"/>
    <p:sldId id="334" r:id="rId12"/>
    <p:sldId id="335" r:id="rId13"/>
    <p:sldId id="336" r:id="rId14"/>
    <p:sldId id="32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0C2AE-27AF-40F3-92E0-C324CA9B54E9}" v="25" dt="2021-01-04T18:36:51.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 userId="91b8191e-b8c9-4f73-9143-03a3579b0633" providerId="ADAL" clId="{44C0C2AE-27AF-40F3-92E0-C324CA9B54E9}"/>
    <pc:docChg chg="undo custSel addSld delSld modSld sldOrd">
      <pc:chgData name="S" userId="91b8191e-b8c9-4f73-9143-03a3579b0633" providerId="ADAL" clId="{44C0C2AE-27AF-40F3-92E0-C324CA9B54E9}" dt="2021-01-05T07:03:41.292" v="1358" actId="47"/>
      <pc:docMkLst>
        <pc:docMk/>
      </pc:docMkLst>
      <pc:sldChg chg="del">
        <pc:chgData name="S" userId="91b8191e-b8c9-4f73-9143-03a3579b0633" providerId="ADAL" clId="{44C0C2AE-27AF-40F3-92E0-C324CA9B54E9}" dt="2021-01-04T17:43:12.045" v="26" actId="47"/>
        <pc:sldMkLst>
          <pc:docMk/>
          <pc:sldMk cId="1393080088" sldId="256"/>
        </pc:sldMkLst>
      </pc:sldChg>
      <pc:sldChg chg="addSp delSp modSp mod modClrScheme chgLayout">
        <pc:chgData name="S" userId="91b8191e-b8c9-4f73-9143-03a3579b0633" providerId="ADAL" clId="{44C0C2AE-27AF-40F3-92E0-C324CA9B54E9}" dt="2021-01-04T18:31:24.037" v="1316" actId="27636"/>
        <pc:sldMkLst>
          <pc:docMk/>
          <pc:sldMk cId="116116039" sldId="272"/>
        </pc:sldMkLst>
        <pc:spChg chg="mod ord">
          <ac:chgData name="S" userId="91b8191e-b8c9-4f73-9143-03a3579b0633" providerId="ADAL" clId="{44C0C2AE-27AF-40F3-92E0-C324CA9B54E9}" dt="2021-01-04T18:31:24.030" v="1315" actId="700"/>
          <ac:spMkLst>
            <pc:docMk/>
            <pc:sldMk cId="116116039" sldId="272"/>
            <ac:spMk id="2" creationId="{00000000-0000-0000-0000-000000000000}"/>
          </ac:spMkLst>
        </pc:spChg>
        <pc:spChg chg="mod ord">
          <ac:chgData name="S" userId="91b8191e-b8c9-4f73-9143-03a3579b0633" providerId="ADAL" clId="{44C0C2AE-27AF-40F3-92E0-C324CA9B54E9}" dt="2021-01-04T18:31:24.037" v="1316" actId="27636"/>
          <ac:spMkLst>
            <pc:docMk/>
            <pc:sldMk cId="116116039" sldId="272"/>
            <ac:spMk id="3" creationId="{00000000-0000-0000-0000-000000000000}"/>
          </ac:spMkLst>
        </pc:spChg>
        <pc:spChg chg="add del mod">
          <ac:chgData name="S" userId="91b8191e-b8c9-4f73-9143-03a3579b0633" providerId="ADAL" clId="{44C0C2AE-27AF-40F3-92E0-C324CA9B54E9}" dt="2021-01-04T18:31:24.030" v="1315" actId="700"/>
          <ac:spMkLst>
            <pc:docMk/>
            <pc:sldMk cId="116116039" sldId="272"/>
            <ac:spMk id="7" creationId="{F5047F78-4BE8-49B0-8EF7-9FDCF28ED5B7}"/>
          </ac:spMkLst>
        </pc:spChg>
        <pc:picChg chg="del">
          <ac:chgData name="S" userId="91b8191e-b8c9-4f73-9143-03a3579b0633" providerId="ADAL" clId="{44C0C2AE-27AF-40F3-92E0-C324CA9B54E9}" dt="2021-01-04T17:43:37.013" v="29" actId="21"/>
          <ac:picMkLst>
            <pc:docMk/>
            <pc:sldMk cId="116116039" sldId="272"/>
            <ac:picMk id="5" creationId="{00000000-0000-0000-0000-000000000000}"/>
          </ac:picMkLst>
        </pc:picChg>
        <pc:picChg chg="del">
          <ac:chgData name="S" userId="91b8191e-b8c9-4f73-9143-03a3579b0633" providerId="ADAL" clId="{44C0C2AE-27AF-40F3-92E0-C324CA9B54E9}" dt="2021-01-04T17:45:11.782" v="38" actId="478"/>
          <ac:picMkLst>
            <pc:docMk/>
            <pc:sldMk cId="116116039" sldId="272"/>
            <ac:picMk id="6" creationId="{00000000-0000-0000-0000-000000000000}"/>
          </ac:picMkLst>
        </pc:picChg>
      </pc:sldChg>
      <pc:sldChg chg="modSp mod">
        <pc:chgData name="S" userId="91b8191e-b8c9-4f73-9143-03a3579b0633" providerId="ADAL" clId="{44C0C2AE-27AF-40F3-92E0-C324CA9B54E9}" dt="2021-01-04T17:43:18.605" v="27" actId="403"/>
        <pc:sldMkLst>
          <pc:docMk/>
          <pc:sldMk cId="4007395816" sldId="323"/>
        </pc:sldMkLst>
        <pc:spChg chg="mod">
          <ac:chgData name="S" userId="91b8191e-b8c9-4f73-9143-03a3579b0633" providerId="ADAL" clId="{44C0C2AE-27AF-40F3-92E0-C324CA9B54E9}" dt="2021-01-04T17:43:18.605" v="27" actId="403"/>
          <ac:spMkLst>
            <pc:docMk/>
            <pc:sldMk cId="4007395816" sldId="323"/>
            <ac:spMk id="6" creationId="{BFBC29EC-F9AA-4256-8683-12F122389AC2}"/>
          </ac:spMkLst>
        </pc:spChg>
      </pc:sldChg>
      <pc:sldChg chg="addSp delSp modSp new mod ord modClrScheme modAnim chgLayout">
        <pc:chgData name="S" userId="91b8191e-b8c9-4f73-9143-03a3579b0633" providerId="ADAL" clId="{44C0C2AE-27AF-40F3-92E0-C324CA9B54E9}" dt="2021-01-04T18:03:17.424" v="445" actId="14100"/>
        <pc:sldMkLst>
          <pc:docMk/>
          <pc:sldMk cId="2602311702" sldId="324"/>
        </pc:sldMkLst>
        <pc:spChg chg="mod ord">
          <ac:chgData name="S" userId="91b8191e-b8c9-4f73-9143-03a3579b0633" providerId="ADAL" clId="{44C0C2AE-27AF-40F3-92E0-C324CA9B54E9}" dt="2021-01-04T17:55:27.936" v="226" actId="700"/>
          <ac:spMkLst>
            <pc:docMk/>
            <pc:sldMk cId="2602311702" sldId="324"/>
            <ac:spMk id="2" creationId="{C0F19CAE-7175-4942-A772-C96E0D236CBE}"/>
          </ac:spMkLst>
        </pc:spChg>
        <pc:spChg chg="mod ord">
          <ac:chgData name="S" userId="91b8191e-b8c9-4f73-9143-03a3579b0633" providerId="ADAL" clId="{44C0C2AE-27AF-40F3-92E0-C324CA9B54E9}" dt="2021-01-04T17:56:10.626" v="293" actId="20577"/>
          <ac:spMkLst>
            <pc:docMk/>
            <pc:sldMk cId="2602311702" sldId="324"/>
            <ac:spMk id="3" creationId="{7C5EACB1-1CD3-4E8C-81A4-CCD0589A03EF}"/>
          </ac:spMkLst>
        </pc:spChg>
        <pc:spChg chg="del mod">
          <ac:chgData name="S" userId="91b8191e-b8c9-4f73-9143-03a3579b0633" providerId="ADAL" clId="{44C0C2AE-27AF-40F3-92E0-C324CA9B54E9}" dt="2021-01-04T17:55:27.936" v="226" actId="700"/>
          <ac:spMkLst>
            <pc:docMk/>
            <pc:sldMk cId="2602311702" sldId="324"/>
            <ac:spMk id="4" creationId="{0A03CFAD-8D62-4735-A2D0-C3A80E61D5EE}"/>
          </ac:spMkLst>
        </pc:spChg>
        <pc:picChg chg="add del mod">
          <ac:chgData name="S" userId="91b8191e-b8c9-4f73-9143-03a3579b0633" providerId="ADAL" clId="{44C0C2AE-27AF-40F3-92E0-C324CA9B54E9}" dt="2021-01-04T18:02:47.246" v="442" actId="478"/>
          <ac:picMkLst>
            <pc:docMk/>
            <pc:sldMk cId="2602311702" sldId="324"/>
            <ac:picMk id="5" creationId="{21FD6F6A-6A0D-46B6-8AAF-55639CCEBCDF}"/>
          </ac:picMkLst>
        </pc:picChg>
        <pc:picChg chg="add mod">
          <ac:chgData name="S" userId="91b8191e-b8c9-4f73-9143-03a3579b0633" providerId="ADAL" clId="{44C0C2AE-27AF-40F3-92E0-C324CA9B54E9}" dt="2021-01-04T18:03:17.424" v="445" actId="14100"/>
          <ac:picMkLst>
            <pc:docMk/>
            <pc:sldMk cId="2602311702" sldId="324"/>
            <ac:picMk id="6" creationId="{E695A229-AC65-46C9-B615-85E76933A6C3}"/>
          </ac:picMkLst>
        </pc:picChg>
      </pc:sldChg>
      <pc:sldChg chg="addSp modSp new del mod ord">
        <pc:chgData name="S" userId="91b8191e-b8c9-4f73-9143-03a3579b0633" providerId="ADAL" clId="{44C0C2AE-27AF-40F3-92E0-C324CA9B54E9}" dt="2021-01-04T18:25:02.763" v="966" actId="47"/>
        <pc:sldMkLst>
          <pc:docMk/>
          <pc:sldMk cId="655343175" sldId="325"/>
        </pc:sldMkLst>
        <pc:picChg chg="add mod">
          <ac:chgData name="S" userId="91b8191e-b8c9-4f73-9143-03a3579b0633" providerId="ADAL" clId="{44C0C2AE-27AF-40F3-92E0-C324CA9B54E9}" dt="2021-01-04T17:53:18.530" v="161" actId="1076"/>
          <ac:picMkLst>
            <pc:docMk/>
            <pc:sldMk cId="655343175" sldId="325"/>
            <ac:picMk id="5" creationId="{7FC85DCA-0F38-4CE0-9D11-A5CB4AF653B1}"/>
          </ac:picMkLst>
        </pc:picChg>
      </pc:sldChg>
      <pc:sldChg chg="modSp new mod ord">
        <pc:chgData name="S" userId="91b8191e-b8c9-4f73-9143-03a3579b0633" providerId="ADAL" clId="{44C0C2AE-27AF-40F3-92E0-C324CA9B54E9}" dt="2021-01-04T17:48:03.805" v="56"/>
        <pc:sldMkLst>
          <pc:docMk/>
          <pc:sldMk cId="848690877" sldId="326"/>
        </pc:sldMkLst>
        <pc:spChg chg="mod">
          <ac:chgData name="S" userId="91b8191e-b8c9-4f73-9143-03a3579b0633" providerId="ADAL" clId="{44C0C2AE-27AF-40F3-92E0-C324CA9B54E9}" dt="2021-01-04T17:46:31.624" v="46" actId="20577"/>
          <ac:spMkLst>
            <pc:docMk/>
            <pc:sldMk cId="848690877" sldId="326"/>
            <ac:spMk id="2" creationId="{DE9B3BBD-4950-4813-957F-EE38DEFDD47F}"/>
          </ac:spMkLst>
        </pc:spChg>
        <pc:spChg chg="mod">
          <ac:chgData name="S" userId="91b8191e-b8c9-4f73-9143-03a3579b0633" providerId="ADAL" clId="{44C0C2AE-27AF-40F3-92E0-C324CA9B54E9}" dt="2021-01-04T17:46:50.448" v="48" actId="403"/>
          <ac:spMkLst>
            <pc:docMk/>
            <pc:sldMk cId="848690877" sldId="326"/>
            <ac:spMk id="3" creationId="{FC84FAB8-40A7-47A4-8F6A-267FEC83C777}"/>
          </ac:spMkLst>
        </pc:spChg>
      </pc:sldChg>
      <pc:sldChg chg="modSp new del mod">
        <pc:chgData name="S" userId="91b8191e-b8c9-4f73-9143-03a3579b0633" providerId="ADAL" clId="{44C0C2AE-27AF-40F3-92E0-C324CA9B54E9}" dt="2021-01-04T18:03:39.129" v="447" actId="2696"/>
        <pc:sldMkLst>
          <pc:docMk/>
          <pc:sldMk cId="195347899" sldId="327"/>
        </pc:sldMkLst>
        <pc:spChg chg="mod">
          <ac:chgData name="S" userId="91b8191e-b8c9-4f73-9143-03a3579b0633" providerId="ADAL" clId="{44C0C2AE-27AF-40F3-92E0-C324CA9B54E9}" dt="2021-01-04T17:52:01.743" v="69" actId="20577"/>
          <ac:spMkLst>
            <pc:docMk/>
            <pc:sldMk cId="195347899" sldId="327"/>
            <ac:spMk id="2" creationId="{B3507BC0-C8D0-45C1-AB54-0F39E2CC7153}"/>
          </ac:spMkLst>
        </pc:spChg>
        <pc:spChg chg="mod">
          <ac:chgData name="S" userId="91b8191e-b8c9-4f73-9143-03a3579b0633" providerId="ADAL" clId="{44C0C2AE-27AF-40F3-92E0-C324CA9B54E9}" dt="2021-01-04T18:03:35.192" v="446" actId="6549"/>
          <ac:spMkLst>
            <pc:docMk/>
            <pc:sldMk cId="195347899" sldId="327"/>
            <ac:spMk id="3" creationId="{3046AC60-85FF-42C4-B0EF-99B1382DDBF9}"/>
          </ac:spMkLst>
        </pc:spChg>
      </pc:sldChg>
      <pc:sldChg chg="addSp delSp modSp new mod modClrScheme modAnim chgLayout">
        <pc:chgData name="S" userId="91b8191e-b8c9-4f73-9143-03a3579b0633" providerId="ADAL" clId="{44C0C2AE-27AF-40F3-92E0-C324CA9B54E9}" dt="2021-01-04T17:57:14.436" v="301" actId="14100"/>
        <pc:sldMkLst>
          <pc:docMk/>
          <pc:sldMk cId="1299290588" sldId="328"/>
        </pc:sldMkLst>
        <pc:spChg chg="del mod ord">
          <ac:chgData name="S" userId="91b8191e-b8c9-4f73-9143-03a3579b0633" providerId="ADAL" clId="{44C0C2AE-27AF-40F3-92E0-C324CA9B54E9}" dt="2021-01-04T17:53:27.028" v="163" actId="700"/>
          <ac:spMkLst>
            <pc:docMk/>
            <pc:sldMk cId="1299290588" sldId="328"/>
            <ac:spMk id="2" creationId="{6ED7FC6A-A084-472A-90C1-51E5EDB1087B}"/>
          </ac:spMkLst>
        </pc:spChg>
        <pc:spChg chg="del mod ord">
          <ac:chgData name="S" userId="91b8191e-b8c9-4f73-9143-03a3579b0633" providerId="ADAL" clId="{44C0C2AE-27AF-40F3-92E0-C324CA9B54E9}" dt="2021-01-04T17:53:27.028" v="163" actId="700"/>
          <ac:spMkLst>
            <pc:docMk/>
            <pc:sldMk cId="1299290588" sldId="328"/>
            <ac:spMk id="3" creationId="{FCB32ECD-A78F-42BF-80CC-35783DF8B05D}"/>
          </ac:spMkLst>
        </pc:spChg>
        <pc:spChg chg="del">
          <ac:chgData name="S" userId="91b8191e-b8c9-4f73-9143-03a3579b0633" providerId="ADAL" clId="{44C0C2AE-27AF-40F3-92E0-C324CA9B54E9}" dt="2021-01-04T17:53:27.028" v="163" actId="700"/>
          <ac:spMkLst>
            <pc:docMk/>
            <pc:sldMk cId="1299290588" sldId="328"/>
            <ac:spMk id="4" creationId="{846BC689-7CE3-4C74-A6F6-3B4AF044D6BB}"/>
          </ac:spMkLst>
        </pc:spChg>
        <pc:spChg chg="add mod ord">
          <ac:chgData name="S" userId="91b8191e-b8c9-4f73-9143-03a3579b0633" providerId="ADAL" clId="{44C0C2AE-27AF-40F3-92E0-C324CA9B54E9}" dt="2021-01-04T17:53:58.533" v="200" actId="6549"/>
          <ac:spMkLst>
            <pc:docMk/>
            <pc:sldMk cId="1299290588" sldId="328"/>
            <ac:spMk id="5" creationId="{F8C86BF5-F11F-4903-B925-695835112072}"/>
          </ac:spMkLst>
        </pc:spChg>
        <pc:spChg chg="add mod ord">
          <ac:chgData name="S" userId="91b8191e-b8c9-4f73-9143-03a3579b0633" providerId="ADAL" clId="{44C0C2AE-27AF-40F3-92E0-C324CA9B54E9}" dt="2021-01-04T17:55:02.072" v="211" actId="13926"/>
          <ac:spMkLst>
            <pc:docMk/>
            <pc:sldMk cId="1299290588" sldId="328"/>
            <ac:spMk id="6" creationId="{0D806E89-BA31-4CEA-9F1B-6E00C6166767}"/>
          </ac:spMkLst>
        </pc:spChg>
        <pc:spChg chg="add del mod">
          <ac:chgData name="S" userId="91b8191e-b8c9-4f73-9143-03a3579b0633" providerId="ADAL" clId="{44C0C2AE-27AF-40F3-92E0-C324CA9B54E9}" dt="2021-01-04T17:56:41.550" v="297"/>
          <ac:spMkLst>
            <pc:docMk/>
            <pc:sldMk cId="1299290588" sldId="328"/>
            <ac:spMk id="7" creationId="{C544C265-4364-4BAD-B188-FA55ACEEE7B0}"/>
          </ac:spMkLst>
        </pc:spChg>
        <pc:picChg chg="add mod">
          <ac:chgData name="S" userId="91b8191e-b8c9-4f73-9143-03a3579b0633" providerId="ADAL" clId="{44C0C2AE-27AF-40F3-92E0-C324CA9B54E9}" dt="2021-01-04T17:57:14.436" v="301" actId="14100"/>
          <ac:picMkLst>
            <pc:docMk/>
            <pc:sldMk cId="1299290588" sldId="328"/>
            <ac:picMk id="8" creationId="{C25F0621-B91C-4DC2-A17A-636B038239A9}"/>
          </ac:picMkLst>
        </pc:picChg>
      </pc:sldChg>
      <pc:sldChg chg="addSp delSp modSp new mod modClrScheme modAnim chgLayout">
        <pc:chgData name="S" userId="91b8191e-b8c9-4f73-9143-03a3579b0633" providerId="ADAL" clId="{44C0C2AE-27AF-40F3-92E0-C324CA9B54E9}" dt="2021-01-04T18:04:12.128" v="473" actId="1076"/>
        <pc:sldMkLst>
          <pc:docMk/>
          <pc:sldMk cId="1085610450" sldId="329"/>
        </pc:sldMkLst>
        <pc:spChg chg="mod ord">
          <ac:chgData name="S" userId="91b8191e-b8c9-4f73-9143-03a3579b0633" providerId="ADAL" clId="{44C0C2AE-27AF-40F3-92E0-C324CA9B54E9}" dt="2021-01-04T18:04:09.917" v="472" actId="20577"/>
          <ac:spMkLst>
            <pc:docMk/>
            <pc:sldMk cId="1085610450" sldId="329"/>
            <ac:spMk id="2" creationId="{9C7F74A7-8917-49F1-839A-FCEF556E4B0D}"/>
          </ac:spMkLst>
        </pc:spChg>
        <pc:spChg chg="del">
          <ac:chgData name="S" userId="91b8191e-b8c9-4f73-9143-03a3579b0633" providerId="ADAL" clId="{44C0C2AE-27AF-40F3-92E0-C324CA9B54E9}" dt="2021-01-04T17:58:24.821" v="314"/>
          <ac:spMkLst>
            <pc:docMk/>
            <pc:sldMk cId="1085610450" sldId="329"/>
            <ac:spMk id="3" creationId="{A8816EF0-E80F-403B-A9D1-534DD0F33ECE}"/>
          </ac:spMkLst>
        </pc:spChg>
        <pc:spChg chg="add del mod ord">
          <ac:chgData name="S" userId="91b8191e-b8c9-4f73-9143-03a3579b0633" providerId="ADAL" clId="{44C0C2AE-27AF-40F3-92E0-C324CA9B54E9}" dt="2021-01-04T17:59:06.653" v="328" actId="700"/>
          <ac:spMkLst>
            <pc:docMk/>
            <pc:sldMk cId="1085610450" sldId="329"/>
            <ac:spMk id="5" creationId="{8B335AEF-C97E-42B4-90AF-EEAE7A9B3FA1}"/>
          </ac:spMkLst>
        </pc:spChg>
        <pc:spChg chg="add mod">
          <ac:chgData name="S" userId="91b8191e-b8c9-4f73-9143-03a3579b0633" providerId="ADAL" clId="{44C0C2AE-27AF-40F3-92E0-C324CA9B54E9}" dt="2021-01-04T18:00:56.889" v="387" actId="20577"/>
          <ac:spMkLst>
            <pc:docMk/>
            <pc:sldMk cId="1085610450" sldId="329"/>
            <ac:spMk id="7" creationId="{C55DD35A-1634-4599-B0F3-DF985B45F14A}"/>
          </ac:spMkLst>
        </pc:spChg>
        <pc:picChg chg="add mod ord">
          <ac:chgData name="S" userId="91b8191e-b8c9-4f73-9143-03a3579b0633" providerId="ADAL" clId="{44C0C2AE-27AF-40F3-92E0-C324CA9B54E9}" dt="2021-01-04T18:04:12.128" v="473" actId="1076"/>
          <ac:picMkLst>
            <pc:docMk/>
            <pc:sldMk cId="1085610450" sldId="329"/>
            <ac:picMk id="4" creationId="{D6DAEEF4-1171-4C7F-ADCA-6CCE4F8EBB53}"/>
          </ac:picMkLst>
        </pc:picChg>
      </pc:sldChg>
      <pc:sldChg chg="addSp delSp modSp new mod modAnim">
        <pc:chgData name="S" userId="91b8191e-b8c9-4f73-9143-03a3579b0633" providerId="ADAL" clId="{44C0C2AE-27AF-40F3-92E0-C324CA9B54E9}" dt="2021-01-04T18:02:35.033" v="441" actId="20577"/>
        <pc:sldMkLst>
          <pc:docMk/>
          <pc:sldMk cId="1902059236" sldId="330"/>
        </pc:sldMkLst>
        <pc:spChg chg="mod">
          <ac:chgData name="S" userId="91b8191e-b8c9-4f73-9143-03a3579b0633" providerId="ADAL" clId="{44C0C2AE-27AF-40F3-92E0-C324CA9B54E9}" dt="2021-01-04T18:02:35.033" v="441" actId="20577"/>
          <ac:spMkLst>
            <pc:docMk/>
            <pc:sldMk cId="1902059236" sldId="330"/>
            <ac:spMk id="2" creationId="{07CBF149-73CE-483F-B65E-823CE7DA4CFC}"/>
          </ac:spMkLst>
        </pc:spChg>
        <pc:spChg chg="del">
          <ac:chgData name="S" userId="91b8191e-b8c9-4f73-9143-03a3579b0633" providerId="ADAL" clId="{44C0C2AE-27AF-40F3-92E0-C324CA9B54E9}" dt="2021-01-04T18:01:42.298" v="389"/>
          <ac:spMkLst>
            <pc:docMk/>
            <pc:sldMk cId="1902059236" sldId="330"/>
            <ac:spMk id="3" creationId="{C2CB6424-B609-4322-BD74-1C93F9D766DA}"/>
          </ac:spMkLst>
        </pc:spChg>
        <pc:spChg chg="add mod">
          <ac:chgData name="S" userId="91b8191e-b8c9-4f73-9143-03a3579b0633" providerId="ADAL" clId="{44C0C2AE-27AF-40F3-92E0-C324CA9B54E9}" dt="2021-01-04T18:02:14.494" v="407" actId="20577"/>
          <ac:spMkLst>
            <pc:docMk/>
            <pc:sldMk cId="1902059236" sldId="330"/>
            <ac:spMk id="5" creationId="{14F7DE28-7FDA-4605-8CAD-FD9B9013E9C7}"/>
          </ac:spMkLst>
        </pc:spChg>
        <pc:picChg chg="add mod">
          <ac:chgData name="S" userId="91b8191e-b8c9-4f73-9143-03a3579b0633" providerId="ADAL" clId="{44C0C2AE-27AF-40F3-92E0-C324CA9B54E9}" dt="2021-01-04T18:01:56.361" v="391" actId="1076"/>
          <ac:picMkLst>
            <pc:docMk/>
            <pc:sldMk cId="1902059236" sldId="330"/>
            <ac:picMk id="4" creationId="{56EE89A9-4599-402B-8054-E9F3E05DD7CA}"/>
          </ac:picMkLst>
        </pc:picChg>
      </pc:sldChg>
      <pc:sldChg chg="addSp delSp modSp new mod modAnim">
        <pc:chgData name="S" userId="91b8191e-b8c9-4f73-9143-03a3579b0633" providerId="ADAL" clId="{44C0C2AE-27AF-40F3-92E0-C324CA9B54E9}" dt="2021-01-04T18:09:16.625" v="516" actId="20577"/>
        <pc:sldMkLst>
          <pc:docMk/>
          <pc:sldMk cId="891441557" sldId="331"/>
        </pc:sldMkLst>
        <pc:spChg chg="mod">
          <ac:chgData name="S" userId="91b8191e-b8c9-4f73-9143-03a3579b0633" providerId="ADAL" clId="{44C0C2AE-27AF-40F3-92E0-C324CA9B54E9}" dt="2021-01-04T18:08:04.347" v="475" actId="20577"/>
          <ac:spMkLst>
            <pc:docMk/>
            <pc:sldMk cId="891441557" sldId="331"/>
            <ac:spMk id="2" creationId="{E3445060-C36D-4317-9B52-F32F561B0A5C}"/>
          </ac:spMkLst>
        </pc:spChg>
        <pc:spChg chg="del">
          <ac:chgData name="S" userId="91b8191e-b8c9-4f73-9143-03a3579b0633" providerId="ADAL" clId="{44C0C2AE-27AF-40F3-92E0-C324CA9B54E9}" dt="2021-01-04T18:08:31.603" v="476"/>
          <ac:spMkLst>
            <pc:docMk/>
            <pc:sldMk cId="891441557" sldId="331"/>
            <ac:spMk id="3" creationId="{5CCD25C1-E590-4D06-ACE6-BB6293D241E7}"/>
          </ac:spMkLst>
        </pc:spChg>
        <pc:spChg chg="add mod">
          <ac:chgData name="S" userId="91b8191e-b8c9-4f73-9143-03a3579b0633" providerId="ADAL" clId="{44C0C2AE-27AF-40F3-92E0-C324CA9B54E9}" dt="2021-01-04T18:09:16.625" v="516" actId="20577"/>
          <ac:spMkLst>
            <pc:docMk/>
            <pc:sldMk cId="891441557" sldId="331"/>
            <ac:spMk id="5" creationId="{BAC3D096-F4ED-48D1-B78C-E1BAE8F5C7AE}"/>
          </ac:spMkLst>
        </pc:spChg>
        <pc:picChg chg="add mod">
          <ac:chgData name="S" userId="91b8191e-b8c9-4f73-9143-03a3579b0633" providerId="ADAL" clId="{44C0C2AE-27AF-40F3-92E0-C324CA9B54E9}" dt="2021-01-04T18:08:38.664" v="478" actId="1076"/>
          <ac:picMkLst>
            <pc:docMk/>
            <pc:sldMk cId="891441557" sldId="331"/>
            <ac:picMk id="4" creationId="{A9937F6E-1F96-4C1F-B458-3C8065CDEAC3}"/>
          </ac:picMkLst>
        </pc:picChg>
      </pc:sldChg>
      <pc:sldChg chg="addSp delSp modSp new mod modAnim">
        <pc:chgData name="S" userId="91b8191e-b8c9-4f73-9143-03a3579b0633" providerId="ADAL" clId="{44C0C2AE-27AF-40F3-92E0-C324CA9B54E9}" dt="2021-01-04T18:15:16.067" v="747" actId="20577"/>
        <pc:sldMkLst>
          <pc:docMk/>
          <pc:sldMk cId="826389346" sldId="332"/>
        </pc:sldMkLst>
        <pc:spChg chg="mod">
          <ac:chgData name="S" userId="91b8191e-b8c9-4f73-9143-03a3579b0633" providerId="ADAL" clId="{44C0C2AE-27AF-40F3-92E0-C324CA9B54E9}" dt="2021-01-04T18:10:15.440" v="522" actId="14100"/>
          <ac:spMkLst>
            <pc:docMk/>
            <pc:sldMk cId="826389346" sldId="332"/>
            <ac:spMk id="2" creationId="{96441CE8-4483-433B-9ACB-801B8BBE8F72}"/>
          </ac:spMkLst>
        </pc:spChg>
        <pc:spChg chg="del mod">
          <ac:chgData name="S" userId="91b8191e-b8c9-4f73-9143-03a3579b0633" providerId="ADAL" clId="{44C0C2AE-27AF-40F3-92E0-C324CA9B54E9}" dt="2021-01-04T18:10:38.430" v="524"/>
          <ac:spMkLst>
            <pc:docMk/>
            <pc:sldMk cId="826389346" sldId="332"/>
            <ac:spMk id="3" creationId="{60708EF9-947F-41B7-85D5-870060D65DA4}"/>
          </ac:spMkLst>
        </pc:spChg>
        <pc:spChg chg="add mod">
          <ac:chgData name="S" userId="91b8191e-b8c9-4f73-9143-03a3579b0633" providerId="ADAL" clId="{44C0C2AE-27AF-40F3-92E0-C324CA9B54E9}" dt="2021-01-04T18:15:16.067" v="747" actId="20577"/>
          <ac:spMkLst>
            <pc:docMk/>
            <pc:sldMk cId="826389346" sldId="332"/>
            <ac:spMk id="5" creationId="{7D31ADEE-724C-46CC-8380-A6814CFC7697}"/>
          </ac:spMkLst>
        </pc:spChg>
        <pc:picChg chg="add mod">
          <ac:chgData name="S" userId="91b8191e-b8c9-4f73-9143-03a3579b0633" providerId="ADAL" clId="{44C0C2AE-27AF-40F3-92E0-C324CA9B54E9}" dt="2021-01-04T18:10:45.265" v="527" actId="14100"/>
          <ac:picMkLst>
            <pc:docMk/>
            <pc:sldMk cId="826389346" sldId="332"/>
            <ac:picMk id="4" creationId="{0002A88F-0684-40AA-80D2-12A9FF252F8B}"/>
          </ac:picMkLst>
        </pc:picChg>
      </pc:sldChg>
      <pc:sldChg chg="addSp delSp modSp new mod modAnim">
        <pc:chgData name="S" userId="91b8191e-b8c9-4f73-9143-03a3579b0633" providerId="ADAL" clId="{44C0C2AE-27AF-40F3-92E0-C324CA9B54E9}" dt="2021-01-04T18:14:23.288" v="658" actId="1076"/>
        <pc:sldMkLst>
          <pc:docMk/>
          <pc:sldMk cId="2018197131" sldId="333"/>
        </pc:sldMkLst>
        <pc:spChg chg="mod">
          <ac:chgData name="S" userId="91b8191e-b8c9-4f73-9143-03a3579b0633" providerId="ADAL" clId="{44C0C2AE-27AF-40F3-92E0-C324CA9B54E9}" dt="2021-01-04T18:12:40.753" v="568" actId="27636"/>
          <ac:spMkLst>
            <pc:docMk/>
            <pc:sldMk cId="2018197131" sldId="333"/>
            <ac:spMk id="2" creationId="{592B59E0-654C-49C9-8C39-6EDF5D18683A}"/>
          </ac:spMkLst>
        </pc:spChg>
        <pc:spChg chg="del">
          <ac:chgData name="S" userId="91b8191e-b8c9-4f73-9143-03a3579b0633" providerId="ADAL" clId="{44C0C2AE-27AF-40F3-92E0-C324CA9B54E9}" dt="2021-01-04T18:13:02.136" v="569"/>
          <ac:spMkLst>
            <pc:docMk/>
            <pc:sldMk cId="2018197131" sldId="333"/>
            <ac:spMk id="3" creationId="{5E5BBE3F-4BB5-45AD-BDB1-CAD39F3F77FC}"/>
          </ac:spMkLst>
        </pc:spChg>
        <pc:spChg chg="add mod">
          <ac:chgData name="S" userId="91b8191e-b8c9-4f73-9143-03a3579b0633" providerId="ADAL" clId="{44C0C2AE-27AF-40F3-92E0-C324CA9B54E9}" dt="2021-01-04T18:13:50.256" v="656" actId="20577"/>
          <ac:spMkLst>
            <pc:docMk/>
            <pc:sldMk cId="2018197131" sldId="333"/>
            <ac:spMk id="5" creationId="{35C4585D-CD8D-4D3C-BD5B-9B7B736A5CDE}"/>
          </ac:spMkLst>
        </pc:spChg>
        <pc:picChg chg="add mod">
          <ac:chgData name="S" userId="91b8191e-b8c9-4f73-9143-03a3579b0633" providerId="ADAL" clId="{44C0C2AE-27AF-40F3-92E0-C324CA9B54E9}" dt="2021-01-04T18:14:23.288" v="658" actId="1076"/>
          <ac:picMkLst>
            <pc:docMk/>
            <pc:sldMk cId="2018197131" sldId="333"/>
            <ac:picMk id="4" creationId="{3D00A610-EFEE-4C11-B4AD-2E54CA57A15F}"/>
          </ac:picMkLst>
        </pc:picChg>
      </pc:sldChg>
      <pc:sldChg chg="addSp delSp modSp new mod modAnim">
        <pc:chgData name="S" userId="91b8191e-b8c9-4f73-9143-03a3579b0633" providerId="ADAL" clId="{44C0C2AE-27AF-40F3-92E0-C324CA9B54E9}" dt="2021-01-04T18:18:16.090" v="965" actId="20577"/>
        <pc:sldMkLst>
          <pc:docMk/>
          <pc:sldMk cId="386344460" sldId="334"/>
        </pc:sldMkLst>
        <pc:spChg chg="mod">
          <ac:chgData name="S" userId="91b8191e-b8c9-4f73-9143-03a3579b0633" providerId="ADAL" clId="{44C0C2AE-27AF-40F3-92E0-C324CA9B54E9}" dt="2021-01-04T18:15:47.684" v="751" actId="27636"/>
          <ac:spMkLst>
            <pc:docMk/>
            <pc:sldMk cId="386344460" sldId="334"/>
            <ac:spMk id="2" creationId="{5A0BAA15-3FF9-4313-AE6C-51C729F659D5}"/>
          </ac:spMkLst>
        </pc:spChg>
        <pc:spChg chg="del">
          <ac:chgData name="S" userId="91b8191e-b8c9-4f73-9143-03a3579b0633" providerId="ADAL" clId="{44C0C2AE-27AF-40F3-92E0-C324CA9B54E9}" dt="2021-01-04T18:16:26.949" v="752"/>
          <ac:spMkLst>
            <pc:docMk/>
            <pc:sldMk cId="386344460" sldId="334"/>
            <ac:spMk id="3" creationId="{7528CCC5-F4AE-4901-A946-F0E59569BD80}"/>
          </ac:spMkLst>
        </pc:spChg>
        <pc:spChg chg="add mod">
          <ac:chgData name="S" userId="91b8191e-b8c9-4f73-9143-03a3579b0633" providerId="ADAL" clId="{44C0C2AE-27AF-40F3-92E0-C324CA9B54E9}" dt="2021-01-04T18:18:16.090" v="965" actId="20577"/>
          <ac:spMkLst>
            <pc:docMk/>
            <pc:sldMk cId="386344460" sldId="334"/>
            <ac:spMk id="5" creationId="{6066F7F7-2DB3-4E18-B730-2B0C3D18B539}"/>
          </ac:spMkLst>
        </pc:spChg>
        <pc:picChg chg="add mod">
          <ac:chgData name="S" userId="91b8191e-b8c9-4f73-9143-03a3579b0633" providerId="ADAL" clId="{44C0C2AE-27AF-40F3-92E0-C324CA9B54E9}" dt="2021-01-04T18:16:37.203" v="754" actId="1076"/>
          <ac:picMkLst>
            <pc:docMk/>
            <pc:sldMk cId="386344460" sldId="334"/>
            <ac:picMk id="4" creationId="{59E44DA6-A6DC-4022-BC51-EE35E9A231AB}"/>
          </ac:picMkLst>
        </pc:picChg>
      </pc:sldChg>
      <pc:sldChg chg="modSp new mod ord">
        <pc:chgData name="S" userId="91b8191e-b8c9-4f73-9143-03a3579b0633" providerId="ADAL" clId="{44C0C2AE-27AF-40F3-92E0-C324CA9B54E9}" dt="2021-01-04T18:31:04.880" v="1313"/>
        <pc:sldMkLst>
          <pc:docMk/>
          <pc:sldMk cId="3896991918" sldId="335"/>
        </pc:sldMkLst>
        <pc:spChg chg="mod">
          <ac:chgData name="S" userId="91b8191e-b8c9-4f73-9143-03a3579b0633" providerId="ADAL" clId="{44C0C2AE-27AF-40F3-92E0-C324CA9B54E9}" dt="2021-01-04T18:25:20.173" v="988" actId="20577"/>
          <ac:spMkLst>
            <pc:docMk/>
            <pc:sldMk cId="3896991918" sldId="335"/>
            <ac:spMk id="2" creationId="{A59C013C-0578-4683-ADEA-07DC65FB4B9E}"/>
          </ac:spMkLst>
        </pc:spChg>
        <pc:spChg chg="mod">
          <ac:chgData name="S" userId="91b8191e-b8c9-4f73-9143-03a3579b0633" providerId="ADAL" clId="{44C0C2AE-27AF-40F3-92E0-C324CA9B54E9}" dt="2021-01-04T18:30:46.541" v="1308" actId="20577"/>
          <ac:spMkLst>
            <pc:docMk/>
            <pc:sldMk cId="3896991918" sldId="335"/>
            <ac:spMk id="3" creationId="{2735FAC3-66BA-421A-963B-90AD9E473578}"/>
          </ac:spMkLst>
        </pc:spChg>
      </pc:sldChg>
      <pc:sldChg chg="modSp new mod ord">
        <pc:chgData name="S" userId="91b8191e-b8c9-4f73-9143-03a3579b0633" providerId="ADAL" clId="{44C0C2AE-27AF-40F3-92E0-C324CA9B54E9}" dt="2021-01-04T18:36:51.529" v="1356" actId="27636"/>
        <pc:sldMkLst>
          <pc:docMk/>
          <pc:sldMk cId="2553595062" sldId="336"/>
        </pc:sldMkLst>
        <pc:spChg chg="mod">
          <ac:chgData name="S" userId="91b8191e-b8c9-4f73-9143-03a3579b0633" providerId="ADAL" clId="{44C0C2AE-27AF-40F3-92E0-C324CA9B54E9}" dt="2021-01-04T18:31:07.550" v="1314"/>
          <ac:spMkLst>
            <pc:docMk/>
            <pc:sldMk cId="2553595062" sldId="336"/>
            <ac:spMk id="2" creationId="{31E5799D-B8F4-4335-AC21-B6E1FABC8D39}"/>
          </ac:spMkLst>
        </pc:spChg>
        <pc:spChg chg="mod">
          <ac:chgData name="S" userId="91b8191e-b8c9-4f73-9143-03a3579b0633" providerId="ADAL" clId="{44C0C2AE-27AF-40F3-92E0-C324CA9B54E9}" dt="2021-01-04T18:36:51.529" v="1356" actId="27636"/>
          <ac:spMkLst>
            <pc:docMk/>
            <pc:sldMk cId="2553595062" sldId="336"/>
            <ac:spMk id="3" creationId="{CFCB01E7-6EFD-430E-92C0-B9B9C09BA04E}"/>
          </ac:spMkLst>
        </pc:spChg>
      </pc:sldChg>
      <pc:sldChg chg="new del">
        <pc:chgData name="S" userId="91b8191e-b8c9-4f73-9143-03a3579b0633" providerId="ADAL" clId="{44C0C2AE-27AF-40F3-92E0-C324CA9B54E9}" dt="2021-01-05T07:03:41.292" v="1358" actId="47"/>
        <pc:sldMkLst>
          <pc:docMk/>
          <pc:sldMk cId="1120405119" sldId="3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60C0A-DB3F-4BF4-8E95-22A4ACC4EFAF}" type="datetimeFigureOut">
              <a:rPr lang="en-GB" smtClean="0"/>
              <a:t>05/01/2021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31562-46DE-4046-85A7-722BC80F140C}" type="slidenum">
              <a:rPr lang="en-GB" smtClean="0"/>
              <a:t>‹#›</a:t>
            </a:fld>
            <a:endParaRPr lang="en-GB"/>
          </a:p>
        </p:txBody>
      </p:sp>
    </p:spTree>
    <p:extLst>
      <p:ext uri="{BB962C8B-B14F-4D97-AF65-F5344CB8AC3E}">
        <p14:creationId xmlns:p14="http://schemas.microsoft.com/office/powerpoint/2010/main" val="259982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May stop a merger,</a:t>
            </a:r>
            <a:r>
              <a:rPr lang="en-GB" baseline="0" dirty="0"/>
              <a:t> which could be very expensive if paperwork and negotiations have already taken place. </a:t>
            </a:r>
            <a:endParaRPr lang="en-GB" dirty="0"/>
          </a:p>
        </p:txBody>
      </p:sp>
      <p:sp>
        <p:nvSpPr>
          <p:cNvPr id="4" name="Slide Number Placeholder 3"/>
          <p:cNvSpPr>
            <a:spLocks noGrp="1"/>
          </p:cNvSpPr>
          <p:nvPr>
            <p:ph type="sldNum" sz="quarter" idx="10"/>
          </p:nvPr>
        </p:nvSpPr>
        <p:spPr/>
        <p:txBody>
          <a:bodyPr/>
          <a:lstStyle/>
          <a:p>
            <a:fld id="{9113E492-2BE1-47F6-A827-2A173C8BE478}" type="slidenum">
              <a:rPr lang="en-GB" smtClean="0"/>
              <a:t>14</a:t>
            </a:fld>
            <a:endParaRPr lang="en-GB"/>
          </a:p>
        </p:txBody>
      </p:sp>
    </p:spTree>
    <p:extLst>
      <p:ext uri="{BB962C8B-B14F-4D97-AF65-F5344CB8AC3E}">
        <p14:creationId xmlns:p14="http://schemas.microsoft.com/office/powerpoint/2010/main" val="4174639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6791C-DC4B-4397-ADFB-DCBD686089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FFCA21-CC1A-4A5C-A871-0524CBB1A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0FA85D-6D36-4CA6-A91F-3DED0A8A1853}"/>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2D9F48E4-133D-4B18-B30B-D9143D4C58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75C3F7-24E9-4F74-8B45-27F13D749036}"/>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421611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5778-EC9D-45B9-91A4-80C6F3B650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8DB3AD-481E-45A1-B1DE-196EF6CD4F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8AD9D9-AA02-4559-A493-145A3B6403A4}"/>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3B467CB6-BB5B-41FE-AFB0-4AEC55AEEE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9E2C55-B67A-482E-89BF-F32519EA8049}"/>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1872827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8FB08A-B8F9-4C12-B419-93AC388FF9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CE6431-8D55-4A52-9BBB-12BD8F5FAD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5C2C96-5688-4C39-8A25-26F60D75794F}"/>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808F8F28-FB0A-4A53-84F7-B248F1DA6F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095536-00D8-40C2-9235-82B36D8AE5B1}"/>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291622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6E0FA-64FD-485A-AC05-798DA6E7DD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0B4997-2F25-420C-9AB1-9595441D01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0F7668-A8B2-4DC8-8A24-F1741B5B8E25}"/>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80C1954B-F6B7-4023-BC35-64961AAB27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F75DA3-3F9C-4798-965E-00B2BB48158F}"/>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227799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90465-9B91-45F0-BAB7-C3C2D0AD0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6057B86-8624-4C05-93F3-DC8B5AB114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AF6B4F-1B98-4EDA-816B-DACE193DC263}"/>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C7AC76ED-B851-4389-BE4F-465E93CDC5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3C1D5-0CB1-4115-904D-2F7208D859B0}"/>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10714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4ECE-7E5C-4309-8C0D-E48E53973F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63D23C-B9BB-45EB-815B-DFE9270FAE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2C61D3-0412-4F0A-AA4D-1159CE590A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CF8E65B-F110-4702-B7D3-6B0D1EDF8AE3}"/>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6" name="Footer Placeholder 5">
            <a:extLst>
              <a:ext uri="{FF2B5EF4-FFF2-40B4-BE49-F238E27FC236}">
                <a16:creationId xmlns:a16="http://schemas.microsoft.com/office/drawing/2014/main" id="{483BDF03-0F24-4499-820A-D4B275364E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41B8E5-891F-4F67-8BF8-A3F256D2BB65}"/>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32831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CB0A-9D6C-4831-B328-A2096E271E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C2CA93-E966-446D-9021-75D90D7363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34C00B-D9DA-4629-89C0-9E7E1A8BB7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0E3A11-B852-4BF4-9454-25E022CDFE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8AB3E5-36EC-41E3-8781-602E2BC88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73DBEF-01FA-456D-BF81-C6BB23D1C0CF}"/>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8" name="Footer Placeholder 7">
            <a:extLst>
              <a:ext uri="{FF2B5EF4-FFF2-40B4-BE49-F238E27FC236}">
                <a16:creationId xmlns:a16="http://schemas.microsoft.com/office/drawing/2014/main" id="{72532C00-8D1B-40F3-A3E5-90B4B2AC35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4DE863-E693-4585-BE6A-C88FCB65AA32}"/>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155531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91DB2-1969-420B-B6CB-ED220601C9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DBF94C-6877-43FA-86F2-4B214AAB5071}"/>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4" name="Footer Placeholder 3">
            <a:extLst>
              <a:ext uri="{FF2B5EF4-FFF2-40B4-BE49-F238E27FC236}">
                <a16:creationId xmlns:a16="http://schemas.microsoft.com/office/drawing/2014/main" id="{C7AFF2F1-6E5B-4025-8E28-71D4EEC68E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0EC618-7BDB-4C8C-9CCB-17C825B3CB32}"/>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344509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648146-EB88-47C1-AEF7-7AB6FECBA8A8}"/>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3" name="Footer Placeholder 2">
            <a:extLst>
              <a:ext uri="{FF2B5EF4-FFF2-40B4-BE49-F238E27FC236}">
                <a16:creationId xmlns:a16="http://schemas.microsoft.com/office/drawing/2014/main" id="{12641E49-9026-4F11-A6A1-FD5DD974D2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26617F-D474-4708-8F5D-1036FDCBE41A}"/>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193753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4D37-E01B-4103-8AB3-ABB8A8A0DE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3CEDCF-42A1-4693-893B-E61831072F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6DE527-A93B-4945-A9A5-CA2C2CEF0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FE55C-D99D-4D78-96B1-57AC12B082C2}"/>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6" name="Footer Placeholder 5">
            <a:extLst>
              <a:ext uri="{FF2B5EF4-FFF2-40B4-BE49-F238E27FC236}">
                <a16:creationId xmlns:a16="http://schemas.microsoft.com/office/drawing/2014/main" id="{D79C1156-C6C2-4A7D-BA2A-F774AE2190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FDEB19-C224-4BE1-883D-015FCABFBE4D}"/>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95931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B391-CEF4-4F1B-AFE3-4DFC8E828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4335CB-4AE1-4139-B955-8E7DC771A4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CF263F-D641-48F3-915D-990C36263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B42DCE-9605-42AA-B2D5-9195D557A339}"/>
              </a:ext>
            </a:extLst>
          </p:cNvPr>
          <p:cNvSpPr>
            <a:spLocks noGrp="1"/>
          </p:cNvSpPr>
          <p:nvPr>
            <p:ph type="dt" sz="half" idx="10"/>
          </p:nvPr>
        </p:nvSpPr>
        <p:spPr/>
        <p:txBody>
          <a:bodyPr/>
          <a:lstStyle/>
          <a:p>
            <a:fld id="{FC4D5BF3-D1E3-4215-953A-A8BFF497D2A9}" type="datetimeFigureOut">
              <a:rPr lang="en-GB" smtClean="0"/>
              <a:t>05/01/2021</a:t>
            </a:fld>
            <a:endParaRPr lang="en-GB"/>
          </a:p>
        </p:txBody>
      </p:sp>
      <p:sp>
        <p:nvSpPr>
          <p:cNvPr id="6" name="Footer Placeholder 5">
            <a:extLst>
              <a:ext uri="{FF2B5EF4-FFF2-40B4-BE49-F238E27FC236}">
                <a16:creationId xmlns:a16="http://schemas.microsoft.com/office/drawing/2014/main" id="{60F90C69-EB7F-4967-A9A9-90033F2EE4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4D123A-DFA9-477C-8DF1-5BC9F0B537D5}"/>
              </a:ext>
            </a:extLst>
          </p:cNvPr>
          <p:cNvSpPr>
            <a:spLocks noGrp="1"/>
          </p:cNvSpPr>
          <p:nvPr>
            <p:ph type="sldNum" sz="quarter" idx="12"/>
          </p:nvPr>
        </p:nvSpPr>
        <p:spPr/>
        <p:txBody>
          <a:bodyPr/>
          <a:lstStyle/>
          <a:p>
            <a:fld id="{7745F5C6-3490-46AE-A607-CBCDEC00D999}" type="slidenum">
              <a:rPr lang="en-GB" smtClean="0"/>
              <a:t>‹#›</a:t>
            </a:fld>
            <a:endParaRPr lang="en-GB"/>
          </a:p>
        </p:txBody>
      </p:sp>
    </p:spTree>
    <p:extLst>
      <p:ext uri="{BB962C8B-B14F-4D97-AF65-F5344CB8AC3E}">
        <p14:creationId xmlns:p14="http://schemas.microsoft.com/office/powerpoint/2010/main" val="185717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92D582-5ABA-42F4-8859-6274045E41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2873A7-A49D-48AE-8C5F-4634FE6F1F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090869-AE79-44CB-840D-3FF9F49BCE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D5BF3-D1E3-4215-953A-A8BFF497D2A9}" type="datetimeFigureOut">
              <a:rPr lang="en-GB" smtClean="0"/>
              <a:t>05/01/2021</a:t>
            </a:fld>
            <a:endParaRPr lang="en-GB"/>
          </a:p>
        </p:txBody>
      </p:sp>
      <p:sp>
        <p:nvSpPr>
          <p:cNvPr id="5" name="Footer Placeholder 4">
            <a:extLst>
              <a:ext uri="{FF2B5EF4-FFF2-40B4-BE49-F238E27FC236}">
                <a16:creationId xmlns:a16="http://schemas.microsoft.com/office/drawing/2014/main" id="{796C6011-DE10-4A8C-B9DB-7FA127EA7D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D7F9B51-3063-4E3F-8079-AAEFC1F2D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5F5C6-3490-46AE-A607-CBCDEC00D999}" type="slidenum">
              <a:rPr lang="en-GB" smtClean="0"/>
              <a:t>‹#›</a:t>
            </a:fld>
            <a:endParaRPr lang="en-GB"/>
          </a:p>
        </p:txBody>
      </p:sp>
    </p:spTree>
    <p:extLst>
      <p:ext uri="{BB962C8B-B14F-4D97-AF65-F5344CB8AC3E}">
        <p14:creationId xmlns:p14="http://schemas.microsoft.com/office/powerpoint/2010/main" val="8785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mvB1wQQjnGk?list=PLJREEEp2I-xekJrmVFH-X21S-uHTG_R4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xurd6NDZgmc?list=PLJREEEp2I-xekJrmVFH-X21S-uHTG_R4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news.bbc.co.uk/1/hi/business/the_company_file/399001.stm" TargetMode="External"/><Relationship Id="rId2" Type="http://schemas.openxmlformats.org/officeDocument/2006/relationships/hyperlink" Target="http://news.bbc.co.uk/1/hi/business/622037.s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guardian.com/business/2010/apr/26/ba-virgin-cartel-price-fixing" TargetMode="External"/><Relationship Id="rId2" Type="http://schemas.openxmlformats.org/officeDocument/2006/relationships/hyperlink" Target="http://news.bbc.co.uk/1/hi/business/6925397.stm#:~:text=British%20Airways%20has%20been%20fined,the%20prices%20of%20fuel%20surcharges.&amp;text=It%20followed%20a%20decision%20by,response%20to%20rising%20oil%20prices" TargetMode="External"/><Relationship Id="rId1" Type="http://schemas.openxmlformats.org/officeDocument/2006/relationships/slideLayout" Target="../slideLayouts/slideLayout2.xml"/><Relationship Id="rId4" Type="http://schemas.openxmlformats.org/officeDocument/2006/relationships/hyperlink" Target="https://www.ft.com/content/f5225e0c-5146-11df-aceb-00144feab49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organisations/competition-and-markets-authority"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jN-8Gag7vBQ?list=PLJREEEp2I-xekJrmVFH-X21S-uHTG_R4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Mf3k0b5Cvh4?list=PLJREEEp2I-xekJrmVFH-X21S-uHTG_R4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PjoQvDKW28U?list=PLJREEEp2I-xekJrmVFH-X21S-uHTG_R4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ndwO9sm3DLI?list=PLJREEEp2I-xekJrmVFH-X21S-uHTG_R4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cemTusT9ufs?list=PLJREEEp2I-xekJrmVFH-X21S-uHTG_R4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hObZs6m2jhw?list=PLJREEEp2I-xekJrmVFH-X21S-uHTG_R4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GB" dirty="0"/>
              <a:t>2.6.2 - Competition policy</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GB" sz="3100" dirty="0"/>
              <a:t>Legislation in place by the government designed to prevent collusion – price fixing by businesses getting together and agreeing a price to charge for their products</a:t>
            </a:r>
          </a:p>
          <a:p>
            <a:r>
              <a:rPr lang="en-GB" sz="3100" dirty="0"/>
              <a:t>CMA is the competition and Markets Authority who are independent regulators</a:t>
            </a:r>
          </a:p>
          <a:p>
            <a:r>
              <a:rPr lang="en-GB" sz="3100" dirty="0"/>
              <a:t>The CMA aims to “promote competition for the benefit of consumers” </a:t>
            </a:r>
          </a:p>
          <a:p>
            <a:r>
              <a:rPr lang="en-GB" sz="3100" dirty="0"/>
              <a:t>They investigate mergers that restrict competition</a:t>
            </a:r>
          </a:p>
          <a:p>
            <a:r>
              <a:rPr lang="en-GB" sz="3100" dirty="0"/>
              <a:t>Watch the videos then try the activity on the next slide</a:t>
            </a:r>
          </a:p>
          <a:p>
            <a:endParaRPr lang="en-GB" dirty="0"/>
          </a:p>
        </p:txBody>
      </p:sp>
    </p:spTree>
    <p:extLst>
      <p:ext uri="{BB962C8B-B14F-4D97-AF65-F5344CB8AC3E}">
        <p14:creationId xmlns:p14="http://schemas.microsoft.com/office/powerpoint/2010/main" val="11611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B59E0-654C-49C9-8C39-6EDF5D18683A}"/>
              </a:ext>
            </a:extLst>
          </p:cNvPr>
          <p:cNvSpPr>
            <a:spLocks noGrp="1"/>
          </p:cNvSpPr>
          <p:nvPr>
            <p:ph type="title"/>
          </p:nvPr>
        </p:nvSpPr>
        <p:spPr/>
        <p:txBody>
          <a:bodyPr>
            <a:normAutofit/>
          </a:bodyPr>
          <a:lstStyle/>
          <a:p>
            <a:r>
              <a:rPr lang="en-GB" b="0" i="0" dirty="0">
                <a:effectLst/>
                <a:latin typeface="Roboto"/>
              </a:rPr>
              <a:t>Information you shouldn't share with other businesses</a:t>
            </a:r>
            <a:endParaRPr lang="en-GB" dirty="0"/>
          </a:p>
        </p:txBody>
      </p:sp>
      <p:pic>
        <p:nvPicPr>
          <p:cNvPr id="4" name="Online Media 3" title="Information you shouldn't share with other businesses">
            <a:hlinkClick r:id="" action="ppaction://media"/>
            <a:extLst>
              <a:ext uri="{FF2B5EF4-FFF2-40B4-BE49-F238E27FC236}">
                <a16:creationId xmlns:a16="http://schemas.microsoft.com/office/drawing/2014/main" id="{3D00A610-EFEE-4C11-B4AD-2E54CA57A15F}"/>
              </a:ext>
            </a:extLst>
          </p:cNvPr>
          <p:cNvPicPr>
            <a:picLocks noGrp="1" noRot="1" noChangeAspect="1"/>
          </p:cNvPicPr>
          <p:nvPr>
            <p:ph idx="1"/>
            <a:videoFile r:link="rId1"/>
          </p:nvPr>
        </p:nvPicPr>
        <p:blipFill>
          <a:blip r:embed="rId3"/>
          <a:stretch>
            <a:fillRect/>
          </a:stretch>
        </p:blipFill>
        <p:spPr>
          <a:xfrm>
            <a:off x="3345414" y="1976148"/>
            <a:ext cx="5142489" cy="2905703"/>
          </a:xfrm>
          <a:prstGeom prst="rect">
            <a:avLst/>
          </a:prstGeom>
        </p:spPr>
      </p:pic>
      <p:sp>
        <p:nvSpPr>
          <p:cNvPr id="5" name="TextBox 4">
            <a:extLst>
              <a:ext uri="{FF2B5EF4-FFF2-40B4-BE49-F238E27FC236}">
                <a16:creationId xmlns:a16="http://schemas.microsoft.com/office/drawing/2014/main" id="{35C4585D-CD8D-4D3C-BD5B-9B7B736A5CDE}"/>
              </a:ext>
            </a:extLst>
          </p:cNvPr>
          <p:cNvSpPr txBox="1"/>
          <p:nvPr/>
        </p:nvSpPr>
        <p:spPr>
          <a:xfrm>
            <a:off x="656948" y="5167312"/>
            <a:ext cx="10861830" cy="1569660"/>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type of information shouldn’t a business share with othe</a:t>
            </a:r>
            <a:r>
              <a:rPr lang="en-GB" sz="2400" dirty="0">
                <a:solidFill>
                  <a:srgbClr val="030303"/>
                </a:solidFill>
                <a:highlight>
                  <a:srgbClr val="FFFF00"/>
                </a:highlight>
                <a:latin typeface="Roboto"/>
              </a:rPr>
              <a:t>r businesses</a:t>
            </a:r>
            <a:r>
              <a:rPr lang="en-GB" sz="2400" b="0" i="0" dirty="0">
                <a:solidFill>
                  <a:srgbClr val="030303"/>
                </a:solidFill>
                <a:effectLst/>
                <a:highlight>
                  <a:srgbClr val="FFFF00"/>
                </a:highlight>
                <a:latin typeface="Roboto"/>
              </a:rPr>
              <a:t>? Why is it illegal and what harm can it cause? </a:t>
            </a:r>
          </a:p>
          <a:p>
            <a:endParaRPr lang="en-GB" sz="2400" dirty="0">
              <a:solidFill>
                <a:srgbClr val="030303"/>
              </a:solidFill>
              <a:highlight>
                <a:srgbClr val="FFFF00"/>
              </a:highlight>
              <a:latin typeface="Roboto"/>
            </a:endParaRPr>
          </a:p>
          <a:p>
            <a:endParaRPr lang="en-GB" sz="2400" dirty="0">
              <a:highlight>
                <a:srgbClr val="FFFF00"/>
              </a:highlight>
            </a:endParaRPr>
          </a:p>
        </p:txBody>
      </p:sp>
    </p:spTree>
    <p:extLst>
      <p:ext uri="{BB962C8B-B14F-4D97-AF65-F5344CB8AC3E}">
        <p14:creationId xmlns:p14="http://schemas.microsoft.com/office/powerpoint/2010/main" val="201819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AA15-3FF9-4313-AE6C-51C729F659D5}"/>
              </a:ext>
            </a:extLst>
          </p:cNvPr>
          <p:cNvSpPr>
            <a:spLocks noGrp="1"/>
          </p:cNvSpPr>
          <p:nvPr>
            <p:ph type="title"/>
          </p:nvPr>
        </p:nvSpPr>
        <p:spPr/>
        <p:txBody>
          <a:bodyPr>
            <a:normAutofit/>
          </a:bodyPr>
          <a:lstStyle/>
          <a:p>
            <a:r>
              <a:rPr lang="en-GB" b="0" i="0" dirty="0">
                <a:effectLst/>
                <a:latin typeface="Roboto"/>
              </a:rPr>
              <a:t>What happens if you break competition law</a:t>
            </a:r>
            <a:endParaRPr lang="en-GB" dirty="0"/>
          </a:p>
        </p:txBody>
      </p:sp>
      <p:pic>
        <p:nvPicPr>
          <p:cNvPr id="4" name="Online Media 3" title="What happens if you break competition law">
            <a:hlinkClick r:id="" action="ppaction://media"/>
            <a:extLst>
              <a:ext uri="{FF2B5EF4-FFF2-40B4-BE49-F238E27FC236}">
                <a16:creationId xmlns:a16="http://schemas.microsoft.com/office/drawing/2014/main" id="{59E44DA6-A6DC-4022-BC51-EE35E9A231AB}"/>
              </a:ext>
            </a:extLst>
          </p:cNvPr>
          <p:cNvPicPr>
            <a:picLocks noGrp="1" noRot="1" noChangeAspect="1"/>
          </p:cNvPicPr>
          <p:nvPr>
            <p:ph idx="1"/>
            <a:videoFile r:link="rId1"/>
          </p:nvPr>
        </p:nvPicPr>
        <p:blipFill>
          <a:blip r:embed="rId3"/>
          <a:stretch>
            <a:fillRect/>
          </a:stretch>
        </p:blipFill>
        <p:spPr>
          <a:xfrm>
            <a:off x="3613150" y="2026095"/>
            <a:ext cx="4965700" cy="2805810"/>
          </a:xfrm>
          <a:prstGeom prst="rect">
            <a:avLst/>
          </a:prstGeom>
        </p:spPr>
      </p:pic>
      <p:sp>
        <p:nvSpPr>
          <p:cNvPr id="5" name="TextBox 4">
            <a:extLst>
              <a:ext uri="{FF2B5EF4-FFF2-40B4-BE49-F238E27FC236}">
                <a16:creationId xmlns:a16="http://schemas.microsoft.com/office/drawing/2014/main" id="{6066F7F7-2DB3-4E18-B730-2B0C3D18B539}"/>
              </a:ext>
            </a:extLst>
          </p:cNvPr>
          <p:cNvSpPr txBox="1"/>
          <p:nvPr/>
        </p:nvSpPr>
        <p:spPr>
          <a:xfrm>
            <a:off x="656948" y="5167312"/>
            <a:ext cx="10861830" cy="2308324"/>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are the consequences of breaking competition law?</a:t>
            </a:r>
          </a:p>
          <a:p>
            <a:endParaRPr lang="en-GB" sz="2400" dirty="0">
              <a:solidFill>
                <a:srgbClr val="030303"/>
              </a:solidFill>
              <a:highlight>
                <a:srgbClr val="FFFF00"/>
              </a:highlight>
              <a:latin typeface="Roboto"/>
            </a:endParaRPr>
          </a:p>
          <a:p>
            <a:r>
              <a:rPr lang="en-GB" sz="2400" b="0" i="0" dirty="0">
                <a:solidFill>
                  <a:srgbClr val="030303"/>
                </a:solidFill>
                <a:effectLst/>
                <a:highlight>
                  <a:srgbClr val="FFFF00"/>
                </a:highlight>
                <a:latin typeface="Roboto"/>
              </a:rPr>
              <a:t>Are the consequences of breaking competition law an adequate deterrent? If not, why not?</a:t>
            </a:r>
          </a:p>
          <a:p>
            <a:endParaRPr lang="en-GB" sz="2400" dirty="0">
              <a:solidFill>
                <a:srgbClr val="030303"/>
              </a:solidFill>
              <a:highlight>
                <a:srgbClr val="FFFF00"/>
              </a:highlight>
              <a:latin typeface="Roboto"/>
            </a:endParaRPr>
          </a:p>
          <a:p>
            <a:endParaRPr lang="en-GB" sz="2400" dirty="0">
              <a:highlight>
                <a:srgbClr val="FFFF00"/>
              </a:highlight>
            </a:endParaRPr>
          </a:p>
        </p:txBody>
      </p:sp>
    </p:spTree>
    <p:extLst>
      <p:ext uri="{BB962C8B-B14F-4D97-AF65-F5344CB8AC3E}">
        <p14:creationId xmlns:p14="http://schemas.microsoft.com/office/powerpoint/2010/main" val="38634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C013C-0578-4683-ADEA-07DC65FB4B9E}"/>
              </a:ext>
            </a:extLst>
          </p:cNvPr>
          <p:cNvSpPr>
            <a:spLocks noGrp="1"/>
          </p:cNvSpPr>
          <p:nvPr>
            <p:ph type="title"/>
          </p:nvPr>
        </p:nvSpPr>
        <p:spPr/>
        <p:txBody>
          <a:bodyPr/>
          <a:lstStyle/>
          <a:p>
            <a:r>
              <a:rPr lang="en-GB" dirty="0"/>
              <a:t>Research Activities</a:t>
            </a:r>
          </a:p>
        </p:txBody>
      </p:sp>
      <p:sp>
        <p:nvSpPr>
          <p:cNvPr id="3" name="Content Placeholder 2">
            <a:extLst>
              <a:ext uri="{FF2B5EF4-FFF2-40B4-BE49-F238E27FC236}">
                <a16:creationId xmlns:a16="http://schemas.microsoft.com/office/drawing/2014/main" id="{2735FAC3-66BA-421A-963B-90AD9E473578}"/>
              </a:ext>
            </a:extLst>
          </p:cNvPr>
          <p:cNvSpPr>
            <a:spLocks noGrp="1"/>
          </p:cNvSpPr>
          <p:nvPr>
            <p:ph idx="1"/>
          </p:nvPr>
        </p:nvSpPr>
        <p:spPr/>
        <p:txBody>
          <a:bodyPr/>
          <a:lstStyle/>
          <a:p>
            <a:pPr marL="0" indent="0">
              <a:buNone/>
            </a:pPr>
            <a:r>
              <a:rPr lang="en-GB" dirty="0"/>
              <a:t>Walls ice cream – freezer wars</a:t>
            </a:r>
          </a:p>
          <a:p>
            <a:pPr marL="0" indent="0">
              <a:buNone/>
            </a:pPr>
            <a:r>
              <a:rPr lang="en-GB" dirty="0">
                <a:hlinkClick r:id="rId2"/>
              </a:rPr>
              <a:t>http://news.bbc.co.uk/1/hi/business/622037.stm</a:t>
            </a:r>
            <a:endParaRPr lang="en-GB" dirty="0"/>
          </a:p>
          <a:p>
            <a:pPr marL="0" indent="0">
              <a:buNone/>
            </a:pPr>
            <a:r>
              <a:rPr lang="en-GB" dirty="0"/>
              <a:t>http://news.bbc.co.uk/1/hi/business/the_company_file/336660.stm</a:t>
            </a:r>
          </a:p>
          <a:p>
            <a:pPr marL="0" indent="0">
              <a:buNone/>
            </a:pPr>
            <a:r>
              <a:rPr lang="en-GB" dirty="0">
                <a:hlinkClick r:id="rId3"/>
              </a:rPr>
              <a:t>http://news.bbc.co.uk/1/hi/business/the_company_file/399001.stm</a:t>
            </a:r>
            <a:endParaRPr lang="en-GB" dirty="0"/>
          </a:p>
          <a:p>
            <a:pPr marL="0" indent="0">
              <a:buNone/>
            </a:pPr>
            <a:endParaRPr lang="en-GB" dirty="0"/>
          </a:p>
          <a:p>
            <a:pPr marL="0" indent="0">
              <a:buNone/>
            </a:pPr>
            <a:r>
              <a:rPr lang="en-GB" dirty="0"/>
              <a:t>Follow these links and read the attached PDF report.  Why was an investigation launched and what was the specific grievance?  What was the outcome and do you agree with the judgment?  </a:t>
            </a:r>
          </a:p>
        </p:txBody>
      </p:sp>
    </p:spTree>
    <p:extLst>
      <p:ext uri="{BB962C8B-B14F-4D97-AF65-F5344CB8AC3E}">
        <p14:creationId xmlns:p14="http://schemas.microsoft.com/office/powerpoint/2010/main" val="389699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5799D-B8F4-4335-AC21-B6E1FABC8D39}"/>
              </a:ext>
            </a:extLst>
          </p:cNvPr>
          <p:cNvSpPr>
            <a:spLocks noGrp="1"/>
          </p:cNvSpPr>
          <p:nvPr>
            <p:ph type="title"/>
          </p:nvPr>
        </p:nvSpPr>
        <p:spPr/>
        <p:txBody>
          <a:bodyPr/>
          <a:lstStyle/>
          <a:p>
            <a:r>
              <a:rPr lang="en-GB" dirty="0"/>
              <a:t>Research Activities</a:t>
            </a:r>
          </a:p>
        </p:txBody>
      </p:sp>
      <p:sp>
        <p:nvSpPr>
          <p:cNvPr id="3" name="Content Placeholder 2">
            <a:extLst>
              <a:ext uri="{FF2B5EF4-FFF2-40B4-BE49-F238E27FC236}">
                <a16:creationId xmlns:a16="http://schemas.microsoft.com/office/drawing/2014/main" id="{CFCB01E7-6EFD-430E-92C0-B9B9C09BA04E}"/>
              </a:ext>
            </a:extLst>
          </p:cNvPr>
          <p:cNvSpPr>
            <a:spLocks noGrp="1"/>
          </p:cNvSpPr>
          <p:nvPr>
            <p:ph idx="1"/>
          </p:nvPr>
        </p:nvSpPr>
        <p:spPr/>
        <p:txBody>
          <a:bodyPr>
            <a:normAutofit lnSpcReduction="10000"/>
          </a:bodyPr>
          <a:lstStyle/>
          <a:p>
            <a:pPr marL="0" indent="0">
              <a:buNone/>
            </a:pPr>
            <a:r>
              <a:rPr lang="en-GB" dirty="0"/>
              <a:t>BA price fixing</a:t>
            </a:r>
          </a:p>
          <a:p>
            <a:r>
              <a:rPr lang="en-GB" sz="2400" dirty="0">
                <a:hlinkClick r:id="rId2"/>
              </a:rPr>
              <a:t>http://news.bbc.co.uk/1/hi/business/6925397.stm#:~:text=British%20Airways%20has%20been%20fined,the%20prices%20of%20fuel%20surcharges.&amp;text=It%20followed%20a%20decision%20by,response%20to%20rising%20oil%20prices</a:t>
            </a:r>
            <a:r>
              <a:rPr lang="en-GB" sz="2400" dirty="0"/>
              <a:t>.</a:t>
            </a:r>
          </a:p>
          <a:p>
            <a:r>
              <a:rPr lang="en-GB" sz="2400" dirty="0">
                <a:hlinkClick r:id="rId3"/>
              </a:rPr>
              <a:t>https://www.theguardian.com/business/2010/apr/26/ba-virgin-cartel-price-fixing</a:t>
            </a:r>
            <a:endParaRPr lang="en-GB" sz="2400" dirty="0"/>
          </a:p>
          <a:p>
            <a:r>
              <a:rPr lang="en-GB" dirty="0">
                <a:hlinkClick r:id="rId4"/>
              </a:rPr>
              <a:t>https://www.ft.com/content/f5225e0c-5146-11df-aceb-00144feab49a</a:t>
            </a:r>
            <a:endParaRPr lang="en-GB" dirty="0"/>
          </a:p>
          <a:p>
            <a:endParaRPr lang="en-GB" dirty="0"/>
          </a:p>
          <a:p>
            <a:pPr marL="0" indent="0">
              <a:buNone/>
            </a:pPr>
            <a:r>
              <a:rPr lang="en-GB" dirty="0"/>
              <a:t>Follow these links.  Why was an investigation launched and what was the specific grievance?  What was the outcome and do you agree with the judgment?  </a:t>
            </a:r>
          </a:p>
          <a:p>
            <a:endParaRPr lang="en-GB" dirty="0"/>
          </a:p>
        </p:txBody>
      </p:sp>
    </p:spTree>
    <p:extLst>
      <p:ext uri="{BB962C8B-B14F-4D97-AF65-F5344CB8AC3E}">
        <p14:creationId xmlns:p14="http://schemas.microsoft.com/office/powerpoint/2010/main" val="255359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GB" dirty="0">
                <a:solidFill>
                  <a:schemeClr val="bg1"/>
                </a:solidFill>
              </a:rPr>
              <a:t>Suggested activity – CMA investigation</a:t>
            </a:r>
          </a:p>
        </p:txBody>
      </p:sp>
      <p:sp>
        <p:nvSpPr>
          <p:cNvPr id="3" name="Content Placeholder 2"/>
          <p:cNvSpPr>
            <a:spLocks noGrp="1"/>
          </p:cNvSpPr>
          <p:nvPr>
            <p:ph sz="half"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GB" dirty="0"/>
              <a:t>Have a look at the CMA website and click on the CMA cases</a:t>
            </a:r>
          </a:p>
          <a:p>
            <a:r>
              <a:rPr lang="en-GB" dirty="0"/>
              <a:t>Find a case you are interested and dig a little deeper into the detail, make some notes about the case</a:t>
            </a:r>
          </a:p>
          <a:p>
            <a:r>
              <a:rPr lang="en-GB" dirty="0">
                <a:solidFill>
                  <a:srgbClr val="FF0000"/>
                </a:solidFill>
              </a:rPr>
              <a:t>Explain to your group about the case, why the CMA are involved and what the current status of the case is.</a:t>
            </a:r>
          </a:p>
          <a:p>
            <a:r>
              <a:rPr lang="en-GB" dirty="0">
                <a:solidFill>
                  <a:srgbClr val="FF0000"/>
                </a:solidFill>
              </a:rPr>
              <a:t>How will being investigated by CMA impact a business?</a:t>
            </a:r>
          </a:p>
          <a:p>
            <a:endParaRPr lang="en-GB" dirty="0"/>
          </a:p>
        </p:txBody>
      </p:sp>
      <p:pic>
        <p:nvPicPr>
          <p:cNvPr id="5" name="Content Placeholder 4">
            <a:hlinkClick r:id="rId3"/>
          </p:cNvPr>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6216478" y="1825625"/>
            <a:ext cx="5093043" cy="43513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88453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7ECDD7-F47D-4FBF-A216-B6FEBC5937CD}"/>
              </a:ext>
            </a:extLst>
          </p:cNvPr>
          <p:cNvSpPr>
            <a:spLocks noGrp="1"/>
          </p:cNvSpPr>
          <p:nvPr>
            <p:ph type="title"/>
          </p:nvPr>
        </p:nvSpPr>
        <p:spPr>
          <a:xfrm>
            <a:off x="577049" y="365125"/>
            <a:ext cx="10776751" cy="1325563"/>
          </a:xfrm>
        </p:spPr>
        <p:txBody>
          <a:bodyPr>
            <a:noAutofit/>
          </a:bodyPr>
          <a:lstStyle/>
          <a:p>
            <a:br>
              <a:rPr lang="en-GB" sz="3200" b="0" i="0" dirty="0">
                <a:solidFill>
                  <a:srgbClr val="011010"/>
                </a:solidFill>
                <a:effectLst/>
                <a:latin typeface="inherit"/>
              </a:rPr>
            </a:br>
            <a:r>
              <a:rPr lang="en-GB" sz="3200" b="0" i="0" dirty="0">
                <a:solidFill>
                  <a:srgbClr val="011010"/>
                </a:solidFill>
                <a:effectLst/>
                <a:latin typeface="inherit"/>
              </a:rPr>
              <a:t>Competition legislation refers to the laws and regulations that businesses need to comply with in relation to how they compete in markets.</a:t>
            </a:r>
            <a:br>
              <a:rPr lang="en-GB" sz="3200" b="0" i="0" dirty="0">
                <a:solidFill>
                  <a:srgbClr val="011010"/>
                </a:solidFill>
                <a:effectLst/>
                <a:latin typeface="inherit"/>
              </a:rPr>
            </a:br>
            <a:endParaRPr lang="en-GB" sz="3200" dirty="0"/>
          </a:p>
        </p:txBody>
      </p:sp>
      <p:sp>
        <p:nvSpPr>
          <p:cNvPr id="6" name="Content Placeholder 5">
            <a:extLst>
              <a:ext uri="{FF2B5EF4-FFF2-40B4-BE49-F238E27FC236}">
                <a16:creationId xmlns:a16="http://schemas.microsoft.com/office/drawing/2014/main" id="{BFBC29EC-F9AA-4256-8683-12F122389AC2}"/>
              </a:ext>
            </a:extLst>
          </p:cNvPr>
          <p:cNvSpPr>
            <a:spLocks noGrp="1"/>
          </p:cNvSpPr>
          <p:nvPr>
            <p:ph idx="1"/>
          </p:nvPr>
        </p:nvSpPr>
        <p:spPr>
          <a:xfrm>
            <a:off x="577049" y="1896646"/>
            <a:ext cx="10515600" cy="4351338"/>
          </a:xfrm>
        </p:spPr>
        <p:txBody>
          <a:bodyPr/>
          <a:lstStyle/>
          <a:p>
            <a:pPr marL="0" indent="0" algn="l">
              <a:buNone/>
            </a:pPr>
            <a:r>
              <a:rPr lang="en-GB" sz="3200" b="0" i="0" dirty="0">
                <a:solidFill>
                  <a:srgbClr val="011010"/>
                </a:solidFill>
                <a:effectLst/>
                <a:latin typeface="inherit"/>
              </a:rPr>
              <a:t>Whilst competition legislation is very complex, the main aims of it are to:</a:t>
            </a:r>
          </a:p>
          <a:p>
            <a:r>
              <a:rPr lang="en-GB" b="0" i="0" dirty="0">
                <a:solidFill>
                  <a:srgbClr val="011010"/>
                </a:solidFill>
                <a:effectLst/>
                <a:latin typeface="inherit"/>
              </a:rPr>
              <a:t>Widen consumer choice in markets for goods and services</a:t>
            </a:r>
            <a:endParaRPr lang="en-GB" dirty="0">
              <a:solidFill>
                <a:srgbClr val="011010"/>
              </a:solidFill>
              <a:latin typeface="inherit"/>
            </a:endParaRPr>
          </a:p>
          <a:p>
            <a:r>
              <a:rPr lang="en-GB" b="0" i="0" dirty="0">
                <a:solidFill>
                  <a:srgbClr val="011010"/>
                </a:solidFill>
                <a:effectLst/>
                <a:latin typeface="inherit"/>
              </a:rPr>
              <a:t>Ensure effective price competition between suppliers</a:t>
            </a:r>
            <a:endParaRPr lang="en-GB" dirty="0">
              <a:solidFill>
                <a:srgbClr val="011010"/>
              </a:solidFill>
              <a:latin typeface="inherit"/>
            </a:endParaRPr>
          </a:p>
          <a:p>
            <a:r>
              <a:rPr lang="en-GB" b="0" i="0" dirty="0">
                <a:solidFill>
                  <a:srgbClr val="011010"/>
                </a:solidFill>
                <a:effectLst/>
                <a:latin typeface="inherit"/>
              </a:rPr>
              <a:t>Deal with anti-competitive behaviour which might have a negative effect on consumers</a:t>
            </a:r>
          </a:p>
        </p:txBody>
      </p:sp>
    </p:spTree>
    <p:extLst>
      <p:ext uri="{BB962C8B-B14F-4D97-AF65-F5344CB8AC3E}">
        <p14:creationId xmlns:p14="http://schemas.microsoft.com/office/powerpoint/2010/main" val="400739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3BBD-4950-4813-957F-EE38DEFDD47F}"/>
              </a:ext>
            </a:extLst>
          </p:cNvPr>
          <p:cNvSpPr>
            <a:spLocks noGrp="1"/>
          </p:cNvSpPr>
          <p:nvPr>
            <p:ph type="title"/>
          </p:nvPr>
        </p:nvSpPr>
        <p:spPr/>
        <p:txBody>
          <a:bodyPr>
            <a:normAutofit fontScale="90000"/>
          </a:bodyPr>
          <a:lstStyle/>
          <a:p>
            <a:br>
              <a:rPr lang="en-GB" b="0" i="0" dirty="0">
                <a:solidFill>
                  <a:srgbClr val="011010"/>
                </a:solidFill>
                <a:effectLst/>
                <a:latin typeface="ClearSans"/>
              </a:rPr>
            </a:br>
            <a:r>
              <a:rPr lang="en-GB" b="0" i="0" dirty="0">
                <a:solidFill>
                  <a:srgbClr val="011010"/>
                </a:solidFill>
                <a:effectLst/>
                <a:latin typeface="ClearSans"/>
              </a:rPr>
              <a:t>Anti-competitive agreements include those which:</a:t>
            </a:r>
            <a:br>
              <a:rPr lang="en-GB" b="0" i="0" dirty="0">
                <a:solidFill>
                  <a:srgbClr val="011010"/>
                </a:solidFill>
                <a:effectLst/>
                <a:latin typeface="ClearSans"/>
              </a:rPr>
            </a:br>
            <a:endParaRPr lang="en-GB" dirty="0"/>
          </a:p>
        </p:txBody>
      </p:sp>
      <p:sp>
        <p:nvSpPr>
          <p:cNvPr id="3" name="Content Placeholder 2">
            <a:extLst>
              <a:ext uri="{FF2B5EF4-FFF2-40B4-BE49-F238E27FC236}">
                <a16:creationId xmlns:a16="http://schemas.microsoft.com/office/drawing/2014/main" id="{FC84FAB8-40A7-47A4-8F6A-267FEC83C777}"/>
              </a:ext>
            </a:extLst>
          </p:cNvPr>
          <p:cNvSpPr>
            <a:spLocks noGrp="1"/>
          </p:cNvSpPr>
          <p:nvPr>
            <p:ph idx="1"/>
          </p:nvPr>
        </p:nvSpPr>
        <p:spPr>
          <a:xfrm>
            <a:off x="603682" y="1793289"/>
            <a:ext cx="10750118" cy="4383674"/>
          </a:xfrm>
        </p:spPr>
        <p:txBody>
          <a:bodyPr/>
          <a:lstStyle/>
          <a:p>
            <a:pPr algn="l">
              <a:buFont typeface="Arial" panose="020B0604020202020204" pitchFamily="34" charset="0"/>
              <a:buChar char="•"/>
            </a:pPr>
            <a:r>
              <a:rPr lang="en-GB" sz="3200" b="0" i="0" dirty="0">
                <a:solidFill>
                  <a:srgbClr val="011010"/>
                </a:solidFill>
                <a:effectLst/>
                <a:latin typeface="ClearSans"/>
              </a:rPr>
              <a:t>Directly or indirectly fix purchase or selling prices, or any other trading condition (e.g. discounts or rebates)</a:t>
            </a:r>
          </a:p>
          <a:p>
            <a:pPr algn="l">
              <a:buFont typeface="Arial" panose="020B0604020202020204" pitchFamily="34" charset="0"/>
              <a:buChar char="•"/>
            </a:pPr>
            <a:r>
              <a:rPr lang="en-GB" sz="3200" b="0" i="0" dirty="0">
                <a:solidFill>
                  <a:srgbClr val="011010"/>
                </a:solidFill>
                <a:effectLst/>
                <a:latin typeface="ClearSans"/>
              </a:rPr>
              <a:t>Limit or control production, markets, technical development or investment (e.g. setting quotas or levels of output)</a:t>
            </a:r>
          </a:p>
          <a:p>
            <a:pPr algn="l">
              <a:buFont typeface="Arial" panose="020B0604020202020204" pitchFamily="34" charset="0"/>
              <a:buChar char="•"/>
            </a:pPr>
            <a:r>
              <a:rPr lang="en-GB" sz="3200" b="0" i="0" dirty="0">
                <a:solidFill>
                  <a:srgbClr val="011010"/>
                </a:solidFill>
                <a:effectLst/>
                <a:latin typeface="ClearSans"/>
              </a:rPr>
              <a:t>Share markets or sources of supply</a:t>
            </a:r>
          </a:p>
          <a:p>
            <a:endParaRPr lang="en-GB" dirty="0"/>
          </a:p>
        </p:txBody>
      </p:sp>
    </p:spTree>
    <p:extLst>
      <p:ext uri="{BB962C8B-B14F-4D97-AF65-F5344CB8AC3E}">
        <p14:creationId xmlns:p14="http://schemas.microsoft.com/office/powerpoint/2010/main" val="84869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9CAE-7175-4942-A772-C96E0D236CBE}"/>
              </a:ext>
            </a:extLst>
          </p:cNvPr>
          <p:cNvSpPr>
            <a:spLocks noGrp="1"/>
          </p:cNvSpPr>
          <p:nvPr>
            <p:ph type="title"/>
          </p:nvPr>
        </p:nvSpPr>
        <p:spPr/>
        <p:txBody>
          <a:bodyPr/>
          <a:lstStyle/>
          <a:p>
            <a:r>
              <a:rPr lang="en-GB" dirty="0"/>
              <a:t>Why competition is good for business</a:t>
            </a:r>
          </a:p>
        </p:txBody>
      </p:sp>
      <p:sp>
        <p:nvSpPr>
          <p:cNvPr id="3" name="Content Placeholder 2">
            <a:extLst>
              <a:ext uri="{FF2B5EF4-FFF2-40B4-BE49-F238E27FC236}">
                <a16:creationId xmlns:a16="http://schemas.microsoft.com/office/drawing/2014/main" id="{7C5EACB1-1CD3-4E8C-81A4-CCD0589A03EF}"/>
              </a:ext>
            </a:extLst>
          </p:cNvPr>
          <p:cNvSpPr>
            <a:spLocks noGrp="1"/>
          </p:cNvSpPr>
          <p:nvPr>
            <p:ph idx="1"/>
          </p:nvPr>
        </p:nvSpPr>
        <p:spPr/>
        <p:txBody>
          <a:bodyPr>
            <a:normAutofit lnSpcReduction="10000"/>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b="0" i="0" dirty="0">
                <a:solidFill>
                  <a:srgbClr val="030303"/>
                </a:solidFill>
                <a:effectLst/>
                <a:highlight>
                  <a:srgbClr val="FFFF00"/>
                </a:highlight>
                <a:latin typeface="Roboto"/>
              </a:rPr>
              <a:t>Explain why competition is good for business.</a:t>
            </a:r>
            <a:endParaRPr lang="en-GB" dirty="0"/>
          </a:p>
        </p:txBody>
      </p:sp>
      <p:pic>
        <p:nvPicPr>
          <p:cNvPr id="6" name="Online Media 5" title="Why competition is good for business">
            <a:hlinkClick r:id="" action="ppaction://media"/>
            <a:extLst>
              <a:ext uri="{FF2B5EF4-FFF2-40B4-BE49-F238E27FC236}">
                <a16:creationId xmlns:a16="http://schemas.microsoft.com/office/drawing/2014/main" id="{E695A229-AC65-46C9-B615-85E76933A6C3}"/>
              </a:ext>
            </a:extLst>
          </p:cNvPr>
          <p:cNvPicPr>
            <a:picLocks noRot="1" noChangeAspect="1"/>
          </p:cNvPicPr>
          <p:nvPr>
            <a:videoFile r:link="rId1"/>
          </p:nvPr>
        </p:nvPicPr>
        <p:blipFill>
          <a:blip r:embed="rId3"/>
          <a:stretch>
            <a:fillRect/>
          </a:stretch>
        </p:blipFill>
        <p:spPr>
          <a:xfrm>
            <a:off x="2741177" y="1533525"/>
            <a:ext cx="5900442" cy="3333750"/>
          </a:xfrm>
          <a:prstGeom prst="rect">
            <a:avLst/>
          </a:prstGeom>
        </p:spPr>
      </p:pic>
    </p:spTree>
    <p:extLst>
      <p:ext uri="{BB962C8B-B14F-4D97-AF65-F5344CB8AC3E}">
        <p14:creationId xmlns:p14="http://schemas.microsoft.com/office/powerpoint/2010/main" val="26023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C86BF5-F11F-4903-B925-695835112072}"/>
              </a:ext>
            </a:extLst>
          </p:cNvPr>
          <p:cNvSpPr>
            <a:spLocks noGrp="1"/>
          </p:cNvSpPr>
          <p:nvPr>
            <p:ph type="title"/>
          </p:nvPr>
        </p:nvSpPr>
        <p:spPr/>
        <p:txBody>
          <a:bodyPr/>
          <a:lstStyle/>
          <a:p>
            <a:r>
              <a:rPr lang="en-GB" dirty="0"/>
              <a:t>Price-Fixing explained</a:t>
            </a:r>
          </a:p>
        </p:txBody>
      </p:sp>
      <p:sp>
        <p:nvSpPr>
          <p:cNvPr id="6" name="Content Placeholder 5">
            <a:extLst>
              <a:ext uri="{FF2B5EF4-FFF2-40B4-BE49-F238E27FC236}">
                <a16:creationId xmlns:a16="http://schemas.microsoft.com/office/drawing/2014/main" id="{0D806E89-BA31-4CEA-9F1B-6E00C6166767}"/>
              </a:ext>
            </a:extLst>
          </p:cNvPr>
          <p:cNvSpPr>
            <a:spLocks noGrp="1"/>
          </p:cNvSpPr>
          <p:nvPr>
            <p:ph idx="1"/>
          </p:nvPr>
        </p:nvSpPr>
        <p:spPr/>
        <p:txBody>
          <a:bodyPr>
            <a:normAutofit fontScale="92500" lnSpcReduction="10000"/>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b="0" i="0" dirty="0">
                <a:solidFill>
                  <a:srgbClr val="030303"/>
                </a:solidFill>
                <a:effectLst/>
                <a:highlight>
                  <a:srgbClr val="FFFF00"/>
                </a:highlight>
                <a:latin typeface="Roboto"/>
              </a:rPr>
              <a:t>What does price-fixing look like? Why is it illegal and why can it cause harm? </a:t>
            </a:r>
            <a:endParaRPr lang="en-GB" dirty="0">
              <a:highlight>
                <a:srgbClr val="FFFF00"/>
              </a:highlight>
            </a:endParaRPr>
          </a:p>
        </p:txBody>
      </p:sp>
      <p:pic>
        <p:nvPicPr>
          <p:cNvPr id="8" name="Online Media 7" title="Price-Fixing explained">
            <a:hlinkClick r:id="" action="ppaction://media"/>
            <a:extLst>
              <a:ext uri="{FF2B5EF4-FFF2-40B4-BE49-F238E27FC236}">
                <a16:creationId xmlns:a16="http://schemas.microsoft.com/office/drawing/2014/main" id="{C25F0621-B91C-4DC2-A17A-636B038239A9}"/>
              </a:ext>
            </a:extLst>
          </p:cNvPr>
          <p:cNvPicPr>
            <a:picLocks noRot="1" noChangeAspect="1"/>
          </p:cNvPicPr>
          <p:nvPr>
            <a:videoFile r:link="rId1"/>
          </p:nvPr>
        </p:nvPicPr>
        <p:blipFill>
          <a:blip r:embed="rId3"/>
          <a:stretch>
            <a:fillRect/>
          </a:stretch>
        </p:blipFill>
        <p:spPr>
          <a:xfrm>
            <a:off x="2842327" y="1590675"/>
            <a:ext cx="5900443" cy="3333750"/>
          </a:xfrm>
          <a:prstGeom prst="rect">
            <a:avLst/>
          </a:prstGeom>
        </p:spPr>
      </p:pic>
    </p:spTree>
    <p:extLst>
      <p:ext uri="{BB962C8B-B14F-4D97-AF65-F5344CB8AC3E}">
        <p14:creationId xmlns:p14="http://schemas.microsoft.com/office/powerpoint/2010/main" val="12992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74A7-8917-49F1-839A-FCEF556E4B0D}"/>
              </a:ext>
            </a:extLst>
          </p:cNvPr>
          <p:cNvSpPr>
            <a:spLocks noGrp="1"/>
          </p:cNvSpPr>
          <p:nvPr>
            <p:ph type="title"/>
          </p:nvPr>
        </p:nvSpPr>
        <p:spPr/>
        <p:txBody>
          <a:bodyPr/>
          <a:lstStyle/>
          <a:p>
            <a:r>
              <a:rPr lang="en-GB" dirty="0"/>
              <a:t>Bid-rigging and discussing tenders </a:t>
            </a:r>
          </a:p>
        </p:txBody>
      </p:sp>
      <p:pic>
        <p:nvPicPr>
          <p:cNvPr id="4" name="Online Media 3" title="Bid-Rigging and Discussing Tenders">
            <a:hlinkClick r:id="" action="ppaction://media"/>
            <a:extLst>
              <a:ext uri="{FF2B5EF4-FFF2-40B4-BE49-F238E27FC236}">
                <a16:creationId xmlns:a16="http://schemas.microsoft.com/office/drawing/2014/main" id="{D6DAEEF4-1171-4C7F-ADCA-6CCE4F8EBB53}"/>
              </a:ext>
            </a:extLst>
          </p:cNvPr>
          <p:cNvPicPr>
            <a:picLocks noGrp="1" noRot="1" noChangeAspect="1"/>
          </p:cNvPicPr>
          <p:nvPr>
            <p:ph idx="1"/>
            <a:videoFile r:link="rId1"/>
          </p:nvPr>
        </p:nvPicPr>
        <p:blipFill>
          <a:blip r:embed="rId3"/>
          <a:stretch>
            <a:fillRect/>
          </a:stretch>
        </p:blipFill>
        <p:spPr>
          <a:xfrm>
            <a:off x="2376876" y="1788342"/>
            <a:ext cx="5027100" cy="2838216"/>
          </a:xfrm>
          <a:prstGeom prst="rect">
            <a:avLst/>
          </a:prstGeom>
        </p:spPr>
      </p:pic>
      <p:sp>
        <p:nvSpPr>
          <p:cNvPr id="7" name="TextBox 6">
            <a:extLst>
              <a:ext uri="{FF2B5EF4-FFF2-40B4-BE49-F238E27FC236}">
                <a16:creationId xmlns:a16="http://schemas.microsoft.com/office/drawing/2014/main" id="{C55DD35A-1634-4599-B0F3-DF985B45F14A}"/>
              </a:ext>
            </a:extLst>
          </p:cNvPr>
          <p:cNvSpPr txBox="1"/>
          <p:nvPr/>
        </p:nvSpPr>
        <p:spPr>
          <a:xfrm>
            <a:off x="491970" y="5005657"/>
            <a:ext cx="10861830" cy="461665"/>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does bid-rigging look like? Why is it illegal and what harm can it cause? </a:t>
            </a:r>
            <a:endParaRPr lang="en-GB" sz="2400" dirty="0">
              <a:highlight>
                <a:srgbClr val="FFFF00"/>
              </a:highlight>
            </a:endParaRPr>
          </a:p>
        </p:txBody>
      </p:sp>
    </p:spTree>
    <p:extLst>
      <p:ext uri="{BB962C8B-B14F-4D97-AF65-F5344CB8AC3E}">
        <p14:creationId xmlns:p14="http://schemas.microsoft.com/office/powerpoint/2010/main" val="108561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F149-73CE-483F-B65E-823CE7DA4CFC}"/>
              </a:ext>
            </a:extLst>
          </p:cNvPr>
          <p:cNvSpPr>
            <a:spLocks noGrp="1"/>
          </p:cNvSpPr>
          <p:nvPr>
            <p:ph type="title"/>
          </p:nvPr>
        </p:nvSpPr>
        <p:spPr/>
        <p:txBody>
          <a:bodyPr/>
          <a:lstStyle/>
          <a:p>
            <a:r>
              <a:rPr lang="en-GB" dirty="0"/>
              <a:t>Dividing up and market sharing</a:t>
            </a:r>
          </a:p>
        </p:txBody>
      </p:sp>
      <p:pic>
        <p:nvPicPr>
          <p:cNvPr id="4" name="Online Media 3" title="How market sharing harms customers and businesses">
            <a:hlinkClick r:id="" action="ppaction://media"/>
            <a:extLst>
              <a:ext uri="{FF2B5EF4-FFF2-40B4-BE49-F238E27FC236}">
                <a16:creationId xmlns:a16="http://schemas.microsoft.com/office/drawing/2014/main" id="{56EE89A9-4599-402B-8054-E9F3E05DD7CA}"/>
              </a:ext>
            </a:extLst>
          </p:cNvPr>
          <p:cNvPicPr>
            <a:picLocks noGrp="1" noRot="1" noChangeAspect="1"/>
          </p:cNvPicPr>
          <p:nvPr>
            <p:ph idx="1"/>
            <a:videoFile r:link="rId1"/>
          </p:nvPr>
        </p:nvPicPr>
        <p:blipFill>
          <a:blip r:embed="rId3"/>
          <a:stretch>
            <a:fillRect/>
          </a:stretch>
        </p:blipFill>
        <p:spPr>
          <a:xfrm>
            <a:off x="2800350" y="1690688"/>
            <a:ext cx="7137400" cy="4032904"/>
          </a:xfrm>
          <a:prstGeom prst="rect">
            <a:avLst/>
          </a:prstGeom>
        </p:spPr>
      </p:pic>
      <p:sp>
        <p:nvSpPr>
          <p:cNvPr id="5" name="TextBox 4">
            <a:extLst>
              <a:ext uri="{FF2B5EF4-FFF2-40B4-BE49-F238E27FC236}">
                <a16:creationId xmlns:a16="http://schemas.microsoft.com/office/drawing/2014/main" id="{14F7DE28-7FDA-4605-8CAD-FD9B9013E9C7}"/>
              </a:ext>
            </a:extLst>
          </p:cNvPr>
          <p:cNvSpPr txBox="1"/>
          <p:nvPr/>
        </p:nvSpPr>
        <p:spPr>
          <a:xfrm>
            <a:off x="758670" y="5958157"/>
            <a:ext cx="10861830" cy="830997"/>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does market sharing look like? Why is it illegal and what harm can it cause? </a:t>
            </a:r>
            <a:endParaRPr lang="en-GB" sz="2400" dirty="0">
              <a:highlight>
                <a:srgbClr val="FFFF00"/>
              </a:highlight>
            </a:endParaRPr>
          </a:p>
        </p:txBody>
      </p:sp>
    </p:spTree>
    <p:extLst>
      <p:ext uri="{BB962C8B-B14F-4D97-AF65-F5344CB8AC3E}">
        <p14:creationId xmlns:p14="http://schemas.microsoft.com/office/powerpoint/2010/main" val="190205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45060-C36D-4317-9B52-F32F561B0A5C}"/>
              </a:ext>
            </a:extLst>
          </p:cNvPr>
          <p:cNvSpPr>
            <a:spLocks noGrp="1"/>
          </p:cNvSpPr>
          <p:nvPr>
            <p:ph type="title"/>
          </p:nvPr>
        </p:nvSpPr>
        <p:spPr/>
        <p:txBody>
          <a:bodyPr/>
          <a:lstStyle/>
          <a:p>
            <a:r>
              <a:rPr lang="en-GB" b="0" i="0" dirty="0">
                <a:effectLst/>
                <a:latin typeface="Roboto"/>
              </a:rPr>
              <a:t>Abuse of a Dominant Market Position</a:t>
            </a:r>
            <a:endParaRPr lang="en-GB" dirty="0"/>
          </a:p>
        </p:txBody>
      </p:sp>
      <p:pic>
        <p:nvPicPr>
          <p:cNvPr id="4" name="Online Media 3" title="Abuse of a Dominant Market Position">
            <a:hlinkClick r:id="" action="ppaction://media"/>
            <a:extLst>
              <a:ext uri="{FF2B5EF4-FFF2-40B4-BE49-F238E27FC236}">
                <a16:creationId xmlns:a16="http://schemas.microsoft.com/office/drawing/2014/main" id="{A9937F6E-1F96-4C1F-B458-3C8065CDEAC3}"/>
              </a:ext>
            </a:extLst>
          </p:cNvPr>
          <p:cNvPicPr>
            <a:picLocks noGrp="1" noRot="1" noChangeAspect="1"/>
          </p:cNvPicPr>
          <p:nvPr>
            <p:ph idx="1"/>
            <a:videoFile r:link="rId1"/>
          </p:nvPr>
        </p:nvPicPr>
        <p:blipFill>
          <a:blip r:embed="rId3"/>
          <a:stretch>
            <a:fillRect/>
          </a:stretch>
        </p:blipFill>
        <p:spPr>
          <a:xfrm>
            <a:off x="2600325" y="1625136"/>
            <a:ext cx="6384925" cy="3607727"/>
          </a:xfrm>
          <a:prstGeom prst="rect">
            <a:avLst/>
          </a:prstGeom>
        </p:spPr>
      </p:pic>
      <p:sp>
        <p:nvSpPr>
          <p:cNvPr id="5" name="TextBox 4">
            <a:extLst>
              <a:ext uri="{FF2B5EF4-FFF2-40B4-BE49-F238E27FC236}">
                <a16:creationId xmlns:a16="http://schemas.microsoft.com/office/drawing/2014/main" id="{BAC3D096-F4ED-48D1-B78C-E1BAE8F5C7AE}"/>
              </a:ext>
            </a:extLst>
          </p:cNvPr>
          <p:cNvSpPr txBox="1"/>
          <p:nvPr/>
        </p:nvSpPr>
        <p:spPr>
          <a:xfrm>
            <a:off x="758670" y="5958157"/>
            <a:ext cx="10861830" cy="830997"/>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does abuse of a dominant market position look like? Why is it illegal and what harm can it cause? </a:t>
            </a:r>
            <a:endParaRPr lang="en-GB" sz="2400" dirty="0">
              <a:highlight>
                <a:srgbClr val="FFFF00"/>
              </a:highlight>
            </a:endParaRPr>
          </a:p>
        </p:txBody>
      </p:sp>
    </p:spTree>
    <p:extLst>
      <p:ext uri="{BB962C8B-B14F-4D97-AF65-F5344CB8AC3E}">
        <p14:creationId xmlns:p14="http://schemas.microsoft.com/office/powerpoint/2010/main" val="89144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41CE8-4483-433B-9ACB-801B8BBE8F72}"/>
              </a:ext>
            </a:extLst>
          </p:cNvPr>
          <p:cNvSpPr>
            <a:spLocks noGrp="1"/>
          </p:cNvSpPr>
          <p:nvPr>
            <p:ph type="title"/>
          </p:nvPr>
        </p:nvSpPr>
        <p:spPr>
          <a:xfrm>
            <a:off x="656948" y="365125"/>
            <a:ext cx="10696852" cy="1325563"/>
          </a:xfrm>
        </p:spPr>
        <p:txBody>
          <a:bodyPr>
            <a:normAutofit/>
          </a:bodyPr>
          <a:lstStyle/>
          <a:p>
            <a:r>
              <a:rPr lang="en-GB" b="0" i="0" dirty="0">
                <a:effectLst/>
                <a:latin typeface="Roboto"/>
              </a:rPr>
              <a:t>What is resale price maintenance (RPM)?</a:t>
            </a:r>
            <a:endParaRPr lang="en-GB" dirty="0"/>
          </a:p>
        </p:txBody>
      </p:sp>
      <p:pic>
        <p:nvPicPr>
          <p:cNvPr id="4" name="Online Media 3" title="What is resale price maintenance (RPM)?">
            <a:hlinkClick r:id="" action="ppaction://media"/>
            <a:extLst>
              <a:ext uri="{FF2B5EF4-FFF2-40B4-BE49-F238E27FC236}">
                <a16:creationId xmlns:a16="http://schemas.microsoft.com/office/drawing/2014/main" id="{0002A88F-0684-40AA-80D2-12A9FF252F8B}"/>
              </a:ext>
            </a:extLst>
          </p:cNvPr>
          <p:cNvPicPr>
            <a:picLocks noGrp="1" noRot="1" noChangeAspect="1"/>
          </p:cNvPicPr>
          <p:nvPr>
            <p:ph idx="1"/>
            <a:videoFile r:link="rId1"/>
          </p:nvPr>
        </p:nvPicPr>
        <p:blipFill>
          <a:blip r:embed="rId3"/>
          <a:stretch>
            <a:fillRect/>
          </a:stretch>
        </p:blipFill>
        <p:spPr>
          <a:xfrm>
            <a:off x="2914650" y="1690688"/>
            <a:ext cx="5824185" cy="3290887"/>
          </a:xfrm>
          <a:prstGeom prst="rect">
            <a:avLst/>
          </a:prstGeom>
        </p:spPr>
      </p:pic>
      <p:sp>
        <p:nvSpPr>
          <p:cNvPr id="5" name="TextBox 4">
            <a:extLst>
              <a:ext uri="{FF2B5EF4-FFF2-40B4-BE49-F238E27FC236}">
                <a16:creationId xmlns:a16="http://schemas.microsoft.com/office/drawing/2014/main" id="{7D31ADEE-724C-46CC-8380-A6814CFC7697}"/>
              </a:ext>
            </a:extLst>
          </p:cNvPr>
          <p:cNvSpPr txBox="1"/>
          <p:nvPr/>
        </p:nvSpPr>
        <p:spPr>
          <a:xfrm>
            <a:off x="656948" y="5167312"/>
            <a:ext cx="10861830" cy="1938992"/>
          </a:xfrm>
          <a:prstGeom prst="rect">
            <a:avLst/>
          </a:prstGeom>
          <a:noFill/>
        </p:spPr>
        <p:txBody>
          <a:bodyPr wrap="square">
            <a:spAutoFit/>
          </a:bodyPr>
          <a:lstStyle/>
          <a:p>
            <a:r>
              <a:rPr lang="en-GB" sz="2400" b="0" i="0" dirty="0">
                <a:solidFill>
                  <a:srgbClr val="030303"/>
                </a:solidFill>
                <a:effectLst/>
                <a:highlight>
                  <a:srgbClr val="FFFF00"/>
                </a:highlight>
                <a:latin typeface="Roboto"/>
              </a:rPr>
              <a:t>What is resale price maintenance? Why is it illegal and what harm can it cause? </a:t>
            </a:r>
          </a:p>
          <a:p>
            <a:endParaRPr lang="en-GB" sz="2400" dirty="0">
              <a:solidFill>
                <a:srgbClr val="030303"/>
              </a:solidFill>
              <a:highlight>
                <a:srgbClr val="FFFF00"/>
              </a:highlight>
              <a:latin typeface="Roboto"/>
            </a:endParaRPr>
          </a:p>
          <a:p>
            <a:r>
              <a:rPr lang="en-GB" sz="2400" dirty="0">
                <a:solidFill>
                  <a:srgbClr val="030303"/>
                </a:solidFill>
                <a:highlight>
                  <a:srgbClr val="FFFF00"/>
                </a:highlight>
                <a:latin typeface="Roboto"/>
              </a:rPr>
              <a:t>Why was an exception made over many years for small book retailers?</a:t>
            </a:r>
          </a:p>
          <a:p>
            <a:endParaRPr lang="en-GB" sz="2400" dirty="0">
              <a:highlight>
                <a:srgbClr val="FFFF00"/>
              </a:highlight>
            </a:endParaRPr>
          </a:p>
        </p:txBody>
      </p:sp>
    </p:spTree>
    <p:extLst>
      <p:ext uri="{BB962C8B-B14F-4D97-AF65-F5344CB8AC3E}">
        <p14:creationId xmlns:p14="http://schemas.microsoft.com/office/powerpoint/2010/main" val="82638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732</Words>
  <Application>Microsoft Office PowerPoint</Application>
  <PresentationFormat>Widescreen</PresentationFormat>
  <Paragraphs>72</Paragraphs>
  <Slides>14</Slides>
  <Notes>1</Notes>
  <HiddenSlides>0</HiddenSlides>
  <MMClips>8</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ClearSans</vt:lpstr>
      <vt:lpstr>inherit</vt:lpstr>
      <vt:lpstr>Roboto</vt:lpstr>
      <vt:lpstr>Office Theme</vt:lpstr>
      <vt:lpstr>2.6.2 - Competition policy</vt:lpstr>
      <vt:lpstr> Competition legislation refers to the laws and regulations that businesses need to comply with in relation to how they compete in markets. </vt:lpstr>
      <vt:lpstr> Anti-competitive agreements include those which: </vt:lpstr>
      <vt:lpstr>Why competition is good for business</vt:lpstr>
      <vt:lpstr>Price-Fixing explained</vt:lpstr>
      <vt:lpstr>Bid-rigging and discussing tenders </vt:lpstr>
      <vt:lpstr>Dividing up and market sharing</vt:lpstr>
      <vt:lpstr>Abuse of a Dominant Market Position</vt:lpstr>
      <vt:lpstr>What is resale price maintenance (RPM)?</vt:lpstr>
      <vt:lpstr>Information you shouldn't share with other businesses</vt:lpstr>
      <vt:lpstr>What happens if you break competition law</vt:lpstr>
      <vt:lpstr>Research Activities</vt:lpstr>
      <vt:lpstr>Research Activities</vt:lpstr>
      <vt:lpstr>Suggested activity – CMA investigation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2.5.2 - Legislation</dc:title>
  <dc:creator>S</dc:creator>
  <cp:lastModifiedBy>S</cp:lastModifiedBy>
  <cp:revision>1</cp:revision>
  <dcterms:created xsi:type="dcterms:W3CDTF">2021-01-04T17:38:04Z</dcterms:created>
  <dcterms:modified xsi:type="dcterms:W3CDTF">2021-01-05T07:03:41Z</dcterms:modified>
</cp:coreProperties>
</file>