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F7B968-442B-4836-A5E8-10F126CAC884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4D59B9E-9AA5-4063-ACBD-B839F66E0D5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032" y="1568"/>
            <a:ext cx="8229600" cy="1143000"/>
          </a:xfrm>
        </p:spPr>
        <p:txBody>
          <a:bodyPr/>
          <a:lstStyle/>
          <a:p>
            <a:r>
              <a:rPr lang="en-GB" dirty="0" smtClean="0"/>
              <a:t>People who Helped the Jews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46347"/>
            <a:ext cx="8229600" cy="47091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Read up on one of these people and be prepared to explain what he or she did to others in small groups.  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Maximilian Kolbe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Corrie ten Boom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Frank Foley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Dietrich Bonhoeffer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Oskar Schindler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Irena </a:t>
            </a:r>
            <a:r>
              <a:rPr lang="en-GB" dirty="0" err="1" smtClean="0"/>
              <a:t>Sendler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Sir Nicholas </a:t>
            </a:r>
            <a:r>
              <a:rPr lang="en-GB" dirty="0" smtClean="0"/>
              <a:t>Winton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 smtClean="0"/>
              <a:t>Capt</a:t>
            </a:r>
            <a:r>
              <a:rPr lang="en-GB" dirty="0" smtClean="0"/>
              <a:t> </a:t>
            </a:r>
            <a:r>
              <a:rPr lang="en-GB" dirty="0" err="1" smtClean="0"/>
              <a:t>Wilm</a:t>
            </a:r>
            <a:r>
              <a:rPr lang="en-GB" dirty="0" smtClean="0"/>
              <a:t> </a:t>
            </a:r>
            <a:r>
              <a:rPr lang="en-GB" dirty="0" err="1" smtClean="0"/>
              <a:t>Hosenfeld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57" r="65396" b="15503"/>
          <a:stretch/>
        </p:blipFill>
        <p:spPr bwMode="auto">
          <a:xfrm>
            <a:off x="4716016" y="2564904"/>
            <a:ext cx="100891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http://www.tenboom.org/photos/photoAlbum/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21" y="2996952"/>
            <a:ext cx="943187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hmd.org.uk/sites/default/files/styles/w540/public/images/testimonials/44._frank_foley.jpg?itok=KKLQiSod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9832" y="4149080"/>
            <a:ext cx="1224136" cy="91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acton.org/sites/v4.acton.org/files/international/images/Dietrich%20Bonhoeffe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4648" y="5156598"/>
            <a:ext cx="972108" cy="154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7800" y="4805103"/>
            <a:ext cx="1111640" cy="17008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421" y="3473979"/>
            <a:ext cx="1496812" cy="18992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951" y="5489272"/>
            <a:ext cx="1619672" cy="1214754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230562"/>
            <a:ext cx="1036955" cy="139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dirty="0" smtClean="0"/>
              <a:t>Name &amp; Form</a:t>
            </a:r>
          </a:p>
          <a:p>
            <a:pPr algn="ctr"/>
            <a:r>
              <a:rPr lang="en-GB" dirty="0" smtClean="0"/>
              <a:t>GCSE Religious Studies</a:t>
            </a:r>
          </a:p>
          <a:p>
            <a:pPr algn="ctr"/>
            <a:r>
              <a:rPr lang="en-GB" dirty="0" smtClean="0"/>
              <a:t>Mr Haughton</a:t>
            </a:r>
          </a:p>
          <a:p>
            <a:pPr algn="ctr"/>
            <a:r>
              <a:rPr lang="en-GB" smtClean="0"/>
              <a:t>Monday per.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833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173</TotalTime>
  <Words>59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People who Helped the Jews</vt:lpstr>
      <vt:lpstr>PowerPoint Presentation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who Helped the Jews</dc:title>
  <dc:creator>M Haughton</dc:creator>
  <cp:lastModifiedBy>Owner</cp:lastModifiedBy>
  <cp:revision>14</cp:revision>
  <dcterms:created xsi:type="dcterms:W3CDTF">2016-01-18T08:55:14Z</dcterms:created>
  <dcterms:modified xsi:type="dcterms:W3CDTF">2020-11-03T17:34:17Z</dcterms:modified>
</cp:coreProperties>
</file>