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43"/>
  </p:notesMasterIdLst>
  <p:sldIdLst>
    <p:sldId id="256" r:id="rId5"/>
    <p:sldId id="266" r:id="rId6"/>
    <p:sldId id="258" r:id="rId7"/>
    <p:sldId id="259" r:id="rId8"/>
    <p:sldId id="343" r:id="rId9"/>
    <p:sldId id="260" r:id="rId10"/>
    <p:sldId id="265" r:id="rId11"/>
    <p:sldId id="332" r:id="rId12"/>
    <p:sldId id="271" r:id="rId13"/>
    <p:sldId id="272" r:id="rId14"/>
    <p:sldId id="273" r:id="rId15"/>
    <p:sldId id="274" r:id="rId16"/>
    <p:sldId id="275" r:id="rId17"/>
    <p:sldId id="297" r:id="rId18"/>
    <p:sldId id="334" r:id="rId19"/>
    <p:sldId id="276" r:id="rId20"/>
    <p:sldId id="277" r:id="rId21"/>
    <p:sldId id="278" r:id="rId22"/>
    <p:sldId id="292" r:id="rId23"/>
    <p:sldId id="335" r:id="rId24"/>
    <p:sldId id="290" r:id="rId25"/>
    <p:sldId id="336" r:id="rId26"/>
    <p:sldId id="333" r:id="rId27"/>
    <p:sldId id="268" r:id="rId28"/>
    <p:sldId id="301" r:id="rId29"/>
    <p:sldId id="303" r:id="rId30"/>
    <p:sldId id="269" r:id="rId31"/>
    <p:sldId id="312" r:id="rId32"/>
    <p:sldId id="306" r:id="rId33"/>
    <p:sldId id="309" r:id="rId34"/>
    <p:sldId id="313" r:id="rId35"/>
    <p:sldId id="310" r:id="rId36"/>
    <p:sldId id="314" r:id="rId37"/>
    <p:sldId id="311" r:id="rId38"/>
    <p:sldId id="326" r:id="rId39"/>
    <p:sldId id="327" r:id="rId40"/>
    <p:sldId id="358" r:id="rId41"/>
    <p:sldId id="35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57" d="100"/>
          <a:sy n="57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4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4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job description is taken from a real position</a:t>
            </a:r>
            <a:r>
              <a:rPr lang="en-GB" baseline="0" dirty="0"/>
              <a:t> for a business teacher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7818D-43BD-4BBA-B7AB-4D7D2E53D8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5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taken from a real person spec for a business</a:t>
            </a:r>
            <a:r>
              <a:rPr lang="en-GB" baseline="0" dirty="0"/>
              <a:t> teacher’s job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7818D-43BD-4BBA-B7AB-4D7D2E53D8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0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download this ahead of time and read</a:t>
            </a:r>
            <a:r>
              <a:rPr lang="en-GB" baseline="0" dirty="0"/>
              <a:t> – it’s a great game but you will need at least 30 mins to do this justice…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FC32-5E65-4166-8A26-5CA80EEA2A2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33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98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6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46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1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47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99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0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9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61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90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70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76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85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98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6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1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53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13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08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9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78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31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41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39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7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70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84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94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1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6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8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BCE31-0D2E-46A4-8215-E7E5895CC0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889D-F6DC-4ECB-8471-8E6FEFFAFE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1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v.uk/government/uploads/system/uploads/attachment_data/file/277961/es5JP.pd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job.co.uk/application-tips/cv-example" TargetMode="External"/><Relationship Id="rId2" Type="http://schemas.openxmlformats.org/officeDocument/2006/relationships/hyperlink" Target="http://www.bbc.co.uk/news/business-1557344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taljobs.com/advice/non-graduate-first-job-cv-templat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tingham.ac.uk/csc/recruitment/shortlist/execasestudy.php" TargetMode="External"/><Relationship Id="rId2" Type="http://schemas.openxmlformats.org/officeDocument/2006/relationships/hyperlink" Target="https://www.kent.ac.uk/hr-managementinformation/recruitment/shortlisting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1mHjMNZZvFo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ssmentday.co.uk/psychometric-test.htm" TargetMode="External"/><Relationship Id="rId2" Type="http://schemas.openxmlformats.org/officeDocument/2006/relationships/hyperlink" Target="https://targetjobs.co.uk/careers-advice/assessment-centre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s://www.jobtestprep.co.uk/freepsychometrics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.typepad.co.uk/moon_landing.pd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insight.typepad.co.uk/lost_at_sea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6personalities.com/free-personality-tes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://www.humanmetrics.com/cgi-win/jtypes2.as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3.png"/><Relationship Id="rId4" Type="http://schemas.openxmlformats.org/officeDocument/2006/relationships/hyperlink" Target="http://www.spieuk.com/en/resource-hub/news-article/spie-opens-dedicated-overhead-line-engineering-tra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youtube.com/watch?v=PvK7XnEoy9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youtube.com/watch?v=RrwkYITNxJ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3286" y="4102780"/>
            <a:ext cx="5592417" cy="2536559"/>
          </a:xfrm>
        </p:spPr>
        <p:txBody>
          <a:bodyPr>
            <a:normAutofit fontScale="25000" lnSpcReduction="20000"/>
          </a:bodyPr>
          <a:lstStyle/>
          <a:p>
            <a:r>
              <a:rPr lang="en-GB" sz="11000" b="1" dirty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9800" dirty="0"/>
              <a:t>1.4.2 Recruitment, selection and training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11200" dirty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Recruitment Process Stage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2 – Write a job description</a:t>
            </a:r>
          </a:p>
          <a:p>
            <a:r>
              <a:rPr lang="en-GB" dirty="0"/>
              <a:t>Now that the vacancy has been identified the business will need to write a job description</a:t>
            </a:r>
          </a:p>
          <a:p>
            <a:r>
              <a:rPr lang="en-GB" dirty="0"/>
              <a:t>This will include all the responsibilities of the job so that any potential candidates can see if it will be a good fit with their work skills</a:t>
            </a:r>
          </a:p>
          <a:p>
            <a:r>
              <a:rPr lang="en-GB" dirty="0"/>
              <a:t>For example a business teacher job description might say:</a:t>
            </a:r>
          </a:p>
          <a:p>
            <a:pPr lvl="0"/>
            <a:r>
              <a:rPr lang="en-GB" dirty="0"/>
              <a:t>“To ensure that all students undertake independent learning and are given support where necessary to improve their skills and technique”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907" y="1825625"/>
            <a:ext cx="5092893" cy="412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0907" y="5950868"/>
            <a:ext cx="5092893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A job description can be quite a lengthy document, this is a real one taken from the TES </a:t>
            </a:r>
          </a:p>
        </p:txBody>
      </p:sp>
    </p:spTree>
    <p:extLst>
      <p:ext uri="{BB962C8B-B14F-4D97-AF65-F5344CB8AC3E}">
        <p14:creationId xmlns:p14="http://schemas.microsoft.com/office/powerpoint/2010/main" val="4450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Recruitment Process Stage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GB" sz="3400" dirty="0">
                <a:solidFill>
                  <a:srgbClr val="FF0000"/>
                </a:solidFill>
              </a:rPr>
              <a:t>Stage 3 – write a person specification</a:t>
            </a:r>
          </a:p>
          <a:p>
            <a:r>
              <a:rPr lang="en-GB" dirty="0"/>
              <a:t>After the job description comes the personal specification and the human resource department would be responsible for writing it. </a:t>
            </a:r>
          </a:p>
          <a:p>
            <a:r>
              <a:rPr lang="en-GB" dirty="0"/>
              <a:t>A Person specification will outlines the:</a:t>
            </a:r>
          </a:p>
          <a:p>
            <a:pPr lvl="1"/>
            <a:r>
              <a:rPr lang="en-GB" dirty="0"/>
              <a:t>Personal qualities</a:t>
            </a:r>
          </a:p>
          <a:p>
            <a:pPr lvl="1"/>
            <a:r>
              <a:rPr lang="en-GB" dirty="0"/>
              <a:t>Qualifications</a:t>
            </a:r>
          </a:p>
          <a:p>
            <a:pPr lvl="1"/>
            <a:r>
              <a:rPr lang="en-GB" dirty="0"/>
              <a:t>Work Experience</a:t>
            </a:r>
          </a:p>
          <a:p>
            <a:pPr lvl="1"/>
            <a:r>
              <a:rPr lang="en-GB" dirty="0"/>
              <a:t>Skills</a:t>
            </a:r>
          </a:p>
          <a:p>
            <a:r>
              <a:rPr lang="en-GB" dirty="0"/>
              <a:t>This is a wish list of qualities that the business would like the new member of staff to have</a:t>
            </a:r>
          </a:p>
          <a:p>
            <a:r>
              <a:rPr lang="en-GB" dirty="0"/>
              <a:t>For example a business teacher might have; a degree in business and a </a:t>
            </a:r>
            <a:r>
              <a:rPr lang="en-GB" dirty="0" err="1"/>
              <a:t>PGCE</a:t>
            </a:r>
            <a:r>
              <a:rPr lang="en-GB" dirty="0"/>
              <a:t> in secondary business education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704127"/>
            <a:ext cx="5181600" cy="259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60907" y="5635908"/>
            <a:ext cx="5092893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This is a real person specification for a business teacher and is taken from the TES </a:t>
            </a:r>
          </a:p>
        </p:txBody>
      </p:sp>
      <p:grpSp>
        <p:nvGrpSpPr>
          <p:cNvPr id="306" name="SMARTInkShape-Group33">
            <a:extLst>
              <a:ext uri="{FF2B5EF4-FFF2-40B4-BE49-F238E27FC236}">
                <a16:creationId xmlns:a16="http://schemas.microsoft.com/office/drawing/2014/main" id="{BA3A8E51-EE0B-4514-BDA2-5694E4506AE7}"/>
              </a:ext>
            </a:extLst>
          </p:cNvPr>
          <p:cNvGrpSpPr/>
          <p:nvPr/>
        </p:nvGrpSpPr>
        <p:grpSpPr>
          <a:xfrm>
            <a:off x="9804388" y="2178844"/>
            <a:ext cx="2339988" cy="1488282"/>
            <a:chOff x="9804388" y="2178844"/>
            <a:chExt cx="2339988" cy="1488282"/>
          </a:xfrm>
        </p:grpSpPr>
        <p:sp>
          <p:nvSpPr>
            <p:cNvPr id="284" name="SMARTInkShape-253">
              <a:extLst>
                <a:ext uri="{FF2B5EF4-FFF2-40B4-BE49-F238E27FC236}">
                  <a16:creationId xmlns:a16="http://schemas.microsoft.com/office/drawing/2014/main" id="{E3B673CB-1597-4660-A0B2-C5FEA9A0505C}"/>
                </a:ext>
              </a:extLst>
            </p:cNvPr>
            <p:cNvSpPr/>
            <p:nvPr/>
          </p:nvSpPr>
          <p:spPr>
            <a:xfrm>
              <a:off x="9804388" y="2203147"/>
              <a:ext cx="351644" cy="439837"/>
            </a:xfrm>
            <a:custGeom>
              <a:avLst/>
              <a:gdLst/>
              <a:ahLst/>
              <a:cxnLst/>
              <a:rect l="0" t="0" r="0" b="0"/>
              <a:pathLst>
                <a:path w="351644" h="439837">
                  <a:moveTo>
                    <a:pt x="351643" y="11416"/>
                  </a:moveTo>
                  <a:lnTo>
                    <a:pt x="339001" y="11416"/>
                  </a:lnTo>
                  <a:lnTo>
                    <a:pt x="329267" y="7888"/>
                  </a:lnTo>
                  <a:lnTo>
                    <a:pt x="324819" y="5095"/>
                  </a:lnTo>
                  <a:lnTo>
                    <a:pt x="305919" y="1164"/>
                  </a:lnTo>
                  <a:lnTo>
                    <a:pt x="289883" y="0"/>
                  </a:lnTo>
                  <a:lnTo>
                    <a:pt x="232339" y="14227"/>
                  </a:lnTo>
                  <a:lnTo>
                    <a:pt x="175511" y="44899"/>
                  </a:lnTo>
                  <a:lnTo>
                    <a:pt x="122113" y="83702"/>
                  </a:lnTo>
                  <a:lnTo>
                    <a:pt x="83465" y="114771"/>
                  </a:lnTo>
                  <a:lnTo>
                    <a:pt x="44545" y="172494"/>
                  </a:lnTo>
                  <a:lnTo>
                    <a:pt x="19115" y="226557"/>
                  </a:lnTo>
                  <a:lnTo>
                    <a:pt x="6718" y="277186"/>
                  </a:lnTo>
                  <a:lnTo>
                    <a:pt x="0" y="308885"/>
                  </a:lnTo>
                  <a:lnTo>
                    <a:pt x="6951" y="358978"/>
                  </a:lnTo>
                  <a:lnTo>
                    <a:pt x="15641" y="382919"/>
                  </a:lnTo>
                  <a:lnTo>
                    <a:pt x="16516" y="390054"/>
                  </a:lnTo>
                  <a:lnTo>
                    <a:pt x="18423" y="394810"/>
                  </a:lnTo>
                  <a:lnTo>
                    <a:pt x="21018" y="397980"/>
                  </a:lnTo>
                  <a:lnTo>
                    <a:pt x="77084" y="436555"/>
                  </a:lnTo>
                  <a:lnTo>
                    <a:pt x="99854" y="439352"/>
                  </a:lnTo>
                  <a:lnTo>
                    <a:pt x="115790" y="439836"/>
                  </a:lnTo>
                  <a:lnTo>
                    <a:pt x="124671" y="436422"/>
                  </a:lnTo>
                  <a:lnTo>
                    <a:pt x="133026" y="431818"/>
                  </a:lnTo>
                  <a:lnTo>
                    <a:pt x="145170" y="427903"/>
                  </a:lnTo>
                  <a:lnTo>
                    <a:pt x="157144" y="420275"/>
                  </a:lnTo>
                  <a:lnTo>
                    <a:pt x="173050" y="416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SMARTInkShape-254">
              <a:extLst>
                <a:ext uri="{FF2B5EF4-FFF2-40B4-BE49-F238E27FC236}">
                  <a16:creationId xmlns:a16="http://schemas.microsoft.com/office/drawing/2014/main" id="{76BB79D8-D50F-432A-BF4C-ADF45535DA6E}"/>
                </a:ext>
              </a:extLst>
            </p:cNvPr>
            <p:cNvSpPr/>
            <p:nvPr/>
          </p:nvSpPr>
          <p:spPr>
            <a:xfrm>
              <a:off x="9810791" y="2452688"/>
              <a:ext cx="23773" cy="11907"/>
            </a:xfrm>
            <a:custGeom>
              <a:avLst/>
              <a:gdLst/>
              <a:ahLst/>
              <a:cxnLst/>
              <a:rect l="0" t="0" r="0" b="0"/>
              <a:pathLst>
                <a:path w="23773" h="11907">
                  <a:moveTo>
                    <a:pt x="11865" y="0"/>
                  </a:moveTo>
                  <a:lnTo>
                    <a:pt x="1615" y="0"/>
                  </a:lnTo>
                  <a:lnTo>
                    <a:pt x="1063" y="1322"/>
                  </a:lnTo>
                  <a:lnTo>
                    <a:pt x="105" y="10251"/>
                  </a:lnTo>
                  <a:lnTo>
                    <a:pt x="0" y="5095"/>
                  </a:lnTo>
                  <a:lnTo>
                    <a:pt x="1310" y="4719"/>
                  </a:lnTo>
                  <a:lnTo>
                    <a:pt x="12916" y="10094"/>
                  </a:lnTo>
                  <a:lnTo>
                    <a:pt x="23772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SMARTInkShape-255">
              <a:extLst>
                <a:ext uri="{FF2B5EF4-FFF2-40B4-BE49-F238E27FC236}">
                  <a16:creationId xmlns:a16="http://schemas.microsoft.com/office/drawing/2014/main" id="{95DDD267-1043-4D72-921F-45A6E337BCEB}"/>
                </a:ext>
              </a:extLst>
            </p:cNvPr>
            <p:cNvSpPr/>
            <p:nvPr/>
          </p:nvSpPr>
          <p:spPr>
            <a:xfrm>
              <a:off x="10061581" y="2286000"/>
              <a:ext cx="177582" cy="355280"/>
            </a:xfrm>
            <a:custGeom>
              <a:avLst/>
              <a:gdLst/>
              <a:ahLst/>
              <a:cxnLst/>
              <a:rect l="0" t="0" r="0" b="0"/>
              <a:pathLst>
                <a:path w="177582" h="355280">
                  <a:moveTo>
                    <a:pt x="142075" y="0"/>
                  </a:moveTo>
                  <a:lnTo>
                    <a:pt x="112262" y="1323"/>
                  </a:lnTo>
                  <a:lnTo>
                    <a:pt x="55085" y="24122"/>
                  </a:lnTo>
                  <a:lnTo>
                    <a:pt x="28988" y="35810"/>
                  </a:lnTo>
                  <a:lnTo>
                    <a:pt x="8317" y="51612"/>
                  </a:lnTo>
                  <a:lnTo>
                    <a:pt x="3253" y="59539"/>
                  </a:lnTo>
                  <a:lnTo>
                    <a:pt x="400" y="71440"/>
                  </a:lnTo>
                  <a:lnTo>
                    <a:pt x="0" y="75408"/>
                  </a:lnTo>
                  <a:lnTo>
                    <a:pt x="5758" y="93633"/>
                  </a:lnTo>
                  <a:lnTo>
                    <a:pt x="20877" y="115313"/>
                  </a:lnTo>
                  <a:lnTo>
                    <a:pt x="47970" y="140175"/>
                  </a:lnTo>
                  <a:lnTo>
                    <a:pt x="102454" y="180749"/>
                  </a:lnTo>
                  <a:lnTo>
                    <a:pt x="143697" y="206216"/>
                  </a:lnTo>
                  <a:lnTo>
                    <a:pt x="172364" y="244950"/>
                  </a:lnTo>
                  <a:lnTo>
                    <a:pt x="176185" y="257639"/>
                  </a:lnTo>
                  <a:lnTo>
                    <a:pt x="177581" y="284089"/>
                  </a:lnTo>
                  <a:lnTo>
                    <a:pt x="175007" y="289935"/>
                  </a:lnTo>
                  <a:lnTo>
                    <a:pt x="138965" y="330673"/>
                  </a:lnTo>
                  <a:lnTo>
                    <a:pt x="124815" y="338789"/>
                  </a:lnTo>
                  <a:lnTo>
                    <a:pt x="68967" y="355279"/>
                  </a:lnTo>
                  <a:lnTo>
                    <a:pt x="56224" y="352811"/>
                  </a:lnTo>
                  <a:lnTo>
                    <a:pt x="23838" y="342414"/>
                  </a:lnTo>
                  <a:lnTo>
                    <a:pt x="11107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SMARTInkShape-256">
              <a:extLst>
                <a:ext uri="{FF2B5EF4-FFF2-40B4-BE49-F238E27FC236}">
                  <a16:creationId xmlns:a16="http://schemas.microsoft.com/office/drawing/2014/main" id="{58A98AE3-38A7-4428-8B6F-290E3D433679}"/>
                </a:ext>
              </a:extLst>
            </p:cNvPr>
            <p:cNvSpPr/>
            <p:nvPr/>
          </p:nvSpPr>
          <p:spPr>
            <a:xfrm>
              <a:off x="10252079" y="2309813"/>
              <a:ext cx="172176" cy="345184"/>
            </a:xfrm>
            <a:custGeom>
              <a:avLst/>
              <a:gdLst/>
              <a:ahLst/>
              <a:cxnLst/>
              <a:rect l="0" t="0" r="0" b="0"/>
              <a:pathLst>
                <a:path w="172176" h="345184">
                  <a:moveTo>
                    <a:pt x="142077" y="0"/>
                  </a:moveTo>
                  <a:lnTo>
                    <a:pt x="113744" y="0"/>
                  </a:lnTo>
                  <a:lnTo>
                    <a:pt x="95906" y="6320"/>
                  </a:lnTo>
                  <a:lnTo>
                    <a:pt x="44256" y="38238"/>
                  </a:lnTo>
                  <a:lnTo>
                    <a:pt x="28928" y="50508"/>
                  </a:lnTo>
                  <a:lnTo>
                    <a:pt x="8308" y="73624"/>
                  </a:lnTo>
                  <a:lnTo>
                    <a:pt x="3249" y="86079"/>
                  </a:lnTo>
                  <a:lnTo>
                    <a:pt x="0" y="109313"/>
                  </a:lnTo>
                  <a:lnTo>
                    <a:pt x="3084" y="118257"/>
                  </a:lnTo>
                  <a:lnTo>
                    <a:pt x="20879" y="146982"/>
                  </a:lnTo>
                  <a:lnTo>
                    <a:pt x="55530" y="170152"/>
                  </a:lnTo>
                  <a:lnTo>
                    <a:pt x="102456" y="200745"/>
                  </a:lnTo>
                  <a:lnTo>
                    <a:pt x="156092" y="241947"/>
                  </a:lnTo>
                  <a:lnTo>
                    <a:pt x="161536" y="253493"/>
                  </a:lnTo>
                  <a:lnTo>
                    <a:pt x="165278" y="266122"/>
                  </a:lnTo>
                  <a:lnTo>
                    <a:pt x="171350" y="276144"/>
                  </a:lnTo>
                  <a:lnTo>
                    <a:pt x="172175" y="280669"/>
                  </a:lnTo>
                  <a:lnTo>
                    <a:pt x="171403" y="285008"/>
                  </a:lnTo>
                  <a:lnTo>
                    <a:pt x="153422" y="318920"/>
                  </a:lnTo>
                  <a:lnTo>
                    <a:pt x="137999" y="336840"/>
                  </a:lnTo>
                  <a:lnTo>
                    <a:pt x="126595" y="341530"/>
                  </a:lnTo>
                  <a:lnTo>
                    <a:pt x="69811" y="345183"/>
                  </a:lnTo>
                  <a:lnTo>
                    <a:pt x="55720" y="343914"/>
                  </a:lnTo>
                  <a:lnTo>
                    <a:pt x="31600" y="335024"/>
                  </a:lnTo>
                  <a:lnTo>
                    <a:pt x="11109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SMARTInkShape-257">
              <a:extLst>
                <a:ext uri="{FF2B5EF4-FFF2-40B4-BE49-F238E27FC236}">
                  <a16:creationId xmlns:a16="http://schemas.microsoft.com/office/drawing/2014/main" id="{7291BB0E-47E8-4249-BAB9-829B9D60248C}"/>
                </a:ext>
              </a:extLst>
            </p:cNvPr>
            <p:cNvSpPr/>
            <p:nvPr/>
          </p:nvSpPr>
          <p:spPr>
            <a:xfrm>
              <a:off x="10537031" y="2321719"/>
              <a:ext cx="23814" cy="1"/>
            </a:xfrm>
            <a:custGeom>
              <a:avLst/>
              <a:gdLst/>
              <a:ahLst/>
              <a:cxnLst/>
              <a:rect l="0" t="0" r="0" b="0"/>
              <a:pathLst>
                <a:path w="23814" h="1">
                  <a:moveTo>
                    <a:pt x="2381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SMARTInkShape-258">
              <a:extLst>
                <a:ext uri="{FF2B5EF4-FFF2-40B4-BE49-F238E27FC236}">
                  <a16:creationId xmlns:a16="http://schemas.microsoft.com/office/drawing/2014/main" id="{764E052A-4511-4BDF-97CD-2ED70C622BF0}"/>
                </a:ext>
              </a:extLst>
            </p:cNvPr>
            <p:cNvSpPr/>
            <p:nvPr/>
          </p:nvSpPr>
          <p:spPr>
            <a:xfrm>
              <a:off x="10394302" y="2488406"/>
              <a:ext cx="166543" cy="130742"/>
            </a:xfrm>
            <a:custGeom>
              <a:avLst/>
              <a:gdLst/>
              <a:ahLst/>
              <a:cxnLst/>
              <a:rect l="0" t="0" r="0" b="0"/>
              <a:pathLst>
                <a:path w="166543" h="130742">
                  <a:moveTo>
                    <a:pt x="11761" y="0"/>
                  </a:moveTo>
                  <a:lnTo>
                    <a:pt x="5439" y="6321"/>
                  </a:lnTo>
                  <a:lnTo>
                    <a:pt x="2337" y="12952"/>
                  </a:lnTo>
                  <a:lnTo>
                    <a:pt x="0" y="62641"/>
                  </a:lnTo>
                  <a:lnTo>
                    <a:pt x="6217" y="89851"/>
                  </a:lnTo>
                  <a:lnTo>
                    <a:pt x="16439" y="108349"/>
                  </a:lnTo>
                  <a:lnTo>
                    <a:pt x="27846" y="122209"/>
                  </a:lnTo>
                  <a:lnTo>
                    <a:pt x="39194" y="127075"/>
                  </a:lnTo>
                  <a:lnTo>
                    <a:pt x="91347" y="130741"/>
                  </a:lnTo>
                  <a:lnTo>
                    <a:pt x="121604" y="129601"/>
                  </a:lnTo>
                  <a:lnTo>
                    <a:pt x="145220" y="121536"/>
                  </a:lnTo>
                  <a:lnTo>
                    <a:pt x="166542" y="119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SMARTInkShape-259">
              <a:extLst>
                <a:ext uri="{FF2B5EF4-FFF2-40B4-BE49-F238E27FC236}">
                  <a16:creationId xmlns:a16="http://schemas.microsoft.com/office/drawing/2014/main" id="{9C1A1797-0CED-45FC-93EF-6011817854CC}"/>
                </a:ext>
              </a:extLst>
            </p:cNvPr>
            <p:cNvSpPr/>
            <p:nvPr/>
          </p:nvSpPr>
          <p:spPr>
            <a:xfrm>
              <a:off x="10406063" y="2476500"/>
              <a:ext cx="35719" cy="35720"/>
            </a:xfrm>
            <a:custGeom>
              <a:avLst/>
              <a:gdLst/>
              <a:ahLst/>
              <a:cxnLst/>
              <a:rect l="0" t="0" r="0" b="0"/>
              <a:pathLst>
                <a:path w="35719" h="35720">
                  <a:moveTo>
                    <a:pt x="0" y="35719"/>
                  </a:moveTo>
                  <a:lnTo>
                    <a:pt x="0" y="29398"/>
                  </a:lnTo>
                  <a:lnTo>
                    <a:pt x="3527" y="22767"/>
                  </a:lnTo>
                  <a:lnTo>
                    <a:pt x="6318" y="19147"/>
                  </a:lnTo>
                  <a:lnTo>
                    <a:pt x="12951" y="15124"/>
                  </a:lnTo>
                  <a:lnTo>
                    <a:pt x="20306" y="12014"/>
                  </a:lnTo>
                  <a:lnTo>
                    <a:pt x="357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SMARTInkShape-260">
              <a:extLst>
                <a:ext uri="{FF2B5EF4-FFF2-40B4-BE49-F238E27FC236}">
                  <a16:creationId xmlns:a16="http://schemas.microsoft.com/office/drawing/2014/main" id="{3AED438C-CAD1-44EA-9878-20C83C365147}"/>
                </a:ext>
              </a:extLst>
            </p:cNvPr>
            <p:cNvSpPr/>
            <p:nvPr/>
          </p:nvSpPr>
          <p:spPr>
            <a:xfrm>
              <a:off x="10560989" y="2370145"/>
              <a:ext cx="237981" cy="259210"/>
            </a:xfrm>
            <a:custGeom>
              <a:avLst/>
              <a:gdLst/>
              <a:ahLst/>
              <a:cxnLst/>
              <a:rect l="0" t="0" r="0" b="0"/>
              <a:pathLst>
                <a:path w="237981" h="259210">
                  <a:moveTo>
                    <a:pt x="35574" y="11105"/>
                  </a:moveTo>
                  <a:lnTo>
                    <a:pt x="29252" y="17426"/>
                  </a:lnTo>
                  <a:lnTo>
                    <a:pt x="26150" y="27584"/>
                  </a:lnTo>
                  <a:lnTo>
                    <a:pt x="22672" y="74129"/>
                  </a:lnTo>
                  <a:lnTo>
                    <a:pt x="14307" y="124586"/>
                  </a:lnTo>
                  <a:lnTo>
                    <a:pt x="12096" y="177303"/>
                  </a:lnTo>
                  <a:lnTo>
                    <a:pt x="11780" y="233535"/>
                  </a:lnTo>
                  <a:lnTo>
                    <a:pt x="11761" y="259209"/>
                  </a:lnTo>
                  <a:lnTo>
                    <a:pt x="10438" y="219710"/>
                  </a:lnTo>
                  <a:lnTo>
                    <a:pt x="1510" y="181532"/>
                  </a:lnTo>
                  <a:lnTo>
                    <a:pt x="0" y="123865"/>
                  </a:lnTo>
                  <a:lnTo>
                    <a:pt x="10664" y="65440"/>
                  </a:lnTo>
                  <a:lnTo>
                    <a:pt x="11615" y="23062"/>
                  </a:lnTo>
                  <a:lnTo>
                    <a:pt x="8168" y="12891"/>
                  </a:lnTo>
                  <a:lnTo>
                    <a:pt x="5398" y="8327"/>
                  </a:lnTo>
                  <a:lnTo>
                    <a:pt x="4874" y="5284"/>
                  </a:lnTo>
                  <a:lnTo>
                    <a:pt x="5845" y="3256"/>
                  </a:lnTo>
                  <a:lnTo>
                    <a:pt x="10592" y="0"/>
                  </a:lnTo>
                  <a:lnTo>
                    <a:pt x="28229" y="15841"/>
                  </a:lnTo>
                  <a:lnTo>
                    <a:pt x="55451" y="74011"/>
                  </a:lnTo>
                  <a:lnTo>
                    <a:pt x="74827" y="106238"/>
                  </a:lnTo>
                  <a:lnTo>
                    <a:pt x="116811" y="161910"/>
                  </a:lnTo>
                  <a:lnTo>
                    <a:pt x="151634" y="204031"/>
                  </a:lnTo>
                  <a:lnTo>
                    <a:pt x="189598" y="222380"/>
                  </a:lnTo>
                  <a:lnTo>
                    <a:pt x="207841" y="225240"/>
                  </a:lnTo>
                  <a:lnTo>
                    <a:pt x="209948" y="223976"/>
                  </a:lnTo>
                  <a:lnTo>
                    <a:pt x="211356" y="221811"/>
                  </a:lnTo>
                  <a:lnTo>
                    <a:pt x="224253" y="180853"/>
                  </a:lnTo>
                  <a:lnTo>
                    <a:pt x="225834" y="129002"/>
                  </a:lnTo>
                  <a:lnTo>
                    <a:pt x="226040" y="71806"/>
                  </a:lnTo>
                  <a:lnTo>
                    <a:pt x="227387" y="45700"/>
                  </a:lnTo>
                  <a:lnTo>
                    <a:pt x="237980" y="230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SMARTInkShape-261">
              <a:extLst>
                <a:ext uri="{FF2B5EF4-FFF2-40B4-BE49-F238E27FC236}">
                  <a16:creationId xmlns:a16="http://schemas.microsoft.com/office/drawing/2014/main" id="{61B394CB-A7D5-4424-94A0-9B2C49029486}"/>
                </a:ext>
              </a:extLst>
            </p:cNvPr>
            <p:cNvSpPr/>
            <p:nvPr/>
          </p:nvSpPr>
          <p:spPr>
            <a:xfrm>
              <a:off x="10763250" y="2252821"/>
              <a:ext cx="161040" cy="318930"/>
            </a:xfrm>
            <a:custGeom>
              <a:avLst/>
              <a:gdLst/>
              <a:ahLst/>
              <a:cxnLst/>
              <a:rect l="0" t="0" r="0" b="0"/>
              <a:pathLst>
                <a:path w="161040" h="318930">
                  <a:moveTo>
                    <a:pt x="0" y="116523"/>
                  </a:moveTo>
                  <a:lnTo>
                    <a:pt x="0" y="106271"/>
                  </a:lnTo>
                  <a:lnTo>
                    <a:pt x="16572" y="88190"/>
                  </a:lnTo>
                  <a:lnTo>
                    <a:pt x="71773" y="44018"/>
                  </a:lnTo>
                  <a:lnTo>
                    <a:pt x="103253" y="19445"/>
                  </a:lnTo>
                  <a:lnTo>
                    <a:pt x="139356" y="1270"/>
                  </a:lnTo>
                  <a:lnTo>
                    <a:pt x="144497" y="0"/>
                  </a:lnTo>
                  <a:lnTo>
                    <a:pt x="147926" y="476"/>
                  </a:lnTo>
                  <a:lnTo>
                    <a:pt x="150211" y="2117"/>
                  </a:lnTo>
                  <a:lnTo>
                    <a:pt x="160198" y="20575"/>
                  </a:lnTo>
                  <a:lnTo>
                    <a:pt x="161039" y="27422"/>
                  </a:lnTo>
                  <a:lnTo>
                    <a:pt x="154182" y="82563"/>
                  </a:lnTo>
                  <a:lnTo>
                    <a:pt x="141973" y="132305"/>
                  </a:lnTo>
                  <a:lnTo>
                    <a:pt x="126821" y="186374"/>
                  </a:lnTo>
                  <a:lnTo>
                    <a:pt x="110660" y="243755"/>
                  </a:lnTo>
                  <a:lnTo>
                    <a:pt x="107361" y="302835"/>
                  </a:lnTo>
                  <a:lnTo>
                    <a:pt x="107156" y="318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SMARTInkShape-262">
              <a:extLst>
                <a:ext uri="{FF2B5EF4-FFF2-40B4-BE49-F238E27FC236}">
                  <a16:creationId xmlns:a16="http://schemas.microsoft.com/office/drawing/2014/main" id="{C0687B81-0354-4F27-9B29-9C3F48D1923B}"/>
                </a:ext>
              </a:extLst>
            </p:cNvPr>
            <p:cNvSpPr/>
            <p:nvPr/>
          </p:nvSpPr>
          <p:spPr>
            <a:xfrm>
              <a:off x="10965656" y="2452688"/>
              <a:ext cx="11908" cy="130969"/>
            </a:xfrm>
            <a:custGeom>
              <a:avLst/>
              <a:gdLst/>
              <a:ahLst/>
              <a:cxnLst/>
              <a:rect l="0" t="0" r="0" b="0"/>
              <a:pathLst>
                <a:path w="11908" h="130969">
                  <a:moveTo>
                    <a:pt x="11907" y="0"/>
                  </a:moveTo>
                  <a:lnTo>
                    <a:pt x="3723" y="19010"/>
                  </a:lnTo>
                  <a:lnTo>
                    <a:pt x="326" y="73280"/>
                  </a:lnTo>
                  <a:lnTo>
                    <a:pt x="0" y="130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SMARTInkShape-263">
              <a:extLst>
                <a:ext uri="{FF2B5EF4-FFF2-40B4-BE49-F238E27FC236}">
                  <a16:creationId xmlns:a16="http://schemas.microsoft.com/office/drawing/2014/main" id="{5EDD4519-C875-46BC-B453-D28D61C68414}"/>
                </a:ext>
              </a:extLst>
            </p:cNvPr>
            <p:cNvSpPr/>
            <p:nvPr/>
          </p:nvSpPr>
          <p:spPr>
            <a:xfrm>
              <a:off x="11072813" y="2245504"/>
              <a:ext cx="190501" cy="326247"/>
            </a:xfrm>
            <a:custGeom>
              <a:avLst/>
              <a:gdLst/>
              <a:ahLst/>
              <a:cxnLst/>
              <a:rect l="0" t="0" r="0" b="0"/>
              <a:pathLst>
                <a:path w="190501" h="326247">
                  <a:moveTo>
                    <a:pt x="0" y="171465"/>
                  </a:moveTo>
                  <a:lnTo>
                    <a:pt x="0" y="223754"/>
                  </a:lnTo>
                  <a:lnTo>
                    <a:pt x="1321" y="276589"/>
                  </a:lnTo>
                  <a:lnTo>
                    <a:pt x="12126" y="309496"/>
                  </a:lnTo>
                  <a:lnTo>
                    <a:pt x="22011" y="323779"/>
                  </a:lnTo>
                  <a:lnTo>
                    <a:pt x="22612" y="323278"/>
                  </a:lnTo>
                  <a:lnTo>
                    <a:pt x="23573" y="309442"/>
                  </a:lnTo>
                  <a:lnTo>
                    <a:pt x="23796" y="252170"/>
                  </a:lnTo>
                  <a:lnTo>
                    <a:pt x="23810" y="198480"/>
                  </a:lnTo>
                  <a:lnTo>
                    <a:pt x="27340" y="144757"/>
                  </a:lnTo>
                  <a:lnTo>
                    <a:pt x="40384" y="89901"/>
                  </a:lnTo>
                  <a:lnTo>
                    <a:pt x="63559" y="33412"/>
                  </a:lnTo>
                  <a:lnTo>
                    <a:pt x="87316" y="1580"/>
                  </a:lnTo>
                  <a:lnTo>
                    <a:pt x="91284" y="0"/>
                  </a:lnTo>
                  <a:lnTo>
                    <a:pt x="95252" y="270"/>
                  </a:lnTo>
                  <a:lnTo>
                    <a:pt x="103187" y="4097"/>
                  </a:lnTo>
                  <a:lnTo>
                    <a:pt x="111125" y="10207"/>
                  </a:lnTo>
                  <a:lnTo>
                    <a:pt x="115534" y="20861"/>
                  </a:lnTo>
                  <a:lnTo>
                    <a:pt x="128175" y="71731"/>
                  </a:lnTo>
                  <a:lnTo>
                    <a:pt x="136736" y="122954"/>
                  </a:lnTo>
                  <a:lnTo>
                    <a:pt x="151169" y="171290"/>
                  </a:lnTo>
                  <a:lnTo>
                    <a:pt x="163230" y="219055"/>
                  </a:lnTo>
                  <a:lnTo>
                    <a:pt x="169190" y="251270"/>
                  </a:lnTo>
                  <a:lnTo>
                    <a:pt x="176736" y="285860"/>
                  </a:lnTo>
                  <a:lnTo>
                    <a:pt x="179549" y="308665"/>
                  </a:lnTo>
                  <a:lnTo>
                    <a:pt x="190500" y="3262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SMARTInkShape-264">
              <a:extLst>
                <a:ext uri="{FF2B5EF4-FFF2-40B4-BE49-F238E27FC236}">
                  <a16:creationId xmlns:a16="http://schemas.microsoft.com/office/drawing/2014/main" id="{B861E18E-BB36-4E6C-8799-98EC2CCB73B2}"/>
                </a:ext>
              </a:extLst>
            </p:cNvPr>
            <p:cNvSpPr/>
            <p:nvPr/>
          </p:nvSpPr>
          <p:spPr>
            <a:xfrm>
              <a:off x="11108531" y="2381250"/>
              <a:ext cx="23814" cy="47626"/>
            </a:xfrm>
            <a:custGeom>
              <a:avLst/>
              <a:gdLst/>
              <a:ahLst/>
              <a:cxnLst/>
              <a:rect l="0" t="0" r="0" b="0"/>
              <a:pathLst>
                <a:path w="23814" h="47626">
                  <a:moveTo>
                    <a:pt x="0" y="47625"/>
                  </a:moveTo>
                  <a:lnTo>
                    <a:pt x="0" y="31053"/>
                  </a:lnTo>
                  <a:lnTo>
                    <a:pt x="3528" y="23503"/>
                  </a:lnTo>
                  <a:lnTo>
                    <a:pt x="238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SMARTInkShape-265">
              <a:extLst>
                <a:ext uri="{FF2B5EF4-FFF2-40B4-BE49-F238E27FC236}">
                  <a16:creationId xmlns:a16="http://schemas.microsoft.com/office/drawing/2014/main" id="{C48CB3DC-F013-4820-A9DE-3E48BE0640BB}"/>
                </a:ext>
              </a:extLst>
            </p:cNvPr>
            <p:cNvSpPr/>
            <p:nvPr/>
          </p:nvSpPr>
          <p:spPr>
            <a:xfrm>
              <a:off x="11334797" y="2178844"/>
              <a:ext cx="238079" cy="268280"/>
            </a:xfrm>
            <a:custGeom>
              <a:avLst/>
              <a:gdLst/>
              <a:ahLst/>
              <a:cxnLst/>
              <a:rect l="0" t="0" r="0" b="0"/>
              <a:pathLst>
                <a:path w="238079" h="268280">
                  <a:moveTo>
                    <a:pt x="23766" y="0"/>
                  </a:moveTo>
                  <a:lnTo>
                    <a:pt x="23766" y="6320"/>
                  </a:lnTo>
                  <a:lnTo>
                    <a:pt x="20237" y="12951"/>
                  </a:lnTo>
                  <a:lnTo>
                    <a:pt x="15582" y="20308"/>
                  </a:lnTo>
                  <a:lnTo>
                    <a:pt x="2653" y="73555"/>
                  </a:lnTo>
                  <a:lnTo>
                    <a:pt x="309" y="131248"/>
                  </a:lnTo>
                  <a:lnTo>
                    <a:pt x="0" y="190536"/>
                  </a:lnTo>
                  <a:lnTo>
                    <a:pt x="6287" y="219909"/>
                  </a:lnTo>
                  <a:lnTo>
                    <a:pt x="16529" y="239048"/>
                  </a:lnTo>
                  <a:lnTo>
                    <a:pt x="27942" y="253097"/>
                  </a:lnTo>
                  <a:lnTo>
                    <a:pt x="39291" y="258008"/>
                  </a:lnTo>
                  <a:lnTo>
                    <a:pt x="77158" y="268279"/>
                  </a:lnTo>
                  <a:lnTo>
                    <a:pt x="131681" y="263034"/>
                  </a:lnTo>
                  <a:lnTo>
                    <a:pt x="180019" y="253971"/>
                  </a:lnTo>
                  <a:lnTo>
                    <a:pt x="238078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SMARTInkShape-266">
              <a:extLst>
                <a:ext uri="{FF2B5EF4-FFF2-40B4-BE49-F238E27FC236}">
                  <a16:creationId xmlns:a16="http://schemas.microsoft.com/office/drawing/2014/main" id="{7AEFBBE2-FB0C-4E41-BD2A-87F9ED6E0473}"/>
                </a:ext>
              </a:extLst>
            </p:cNvPr>
            <p:cNvSpPr/>
            <p:nvPr/>
          </p:nvSpPr>
          <p:spPr>
            <a:xfrm>
              <a:off x="11079888" y="3226594"/>
              <a:ext cx="229087" cy="440532"/>
            </a:xfrm>
            <a:custGeom>
              <a:avLst/>
              <a:gdLst/>
              <a:ahLst/>
              <a:cxnLst/>
              <a:rect l="0" t="0" r="0" b="0"/>
              <a:pathLst>
                <a:path w="229087" h="440532">
                  <a:moveTo>
                    <a:pt x="159612" y="0"/>
                  </a:moveTo>
                  <a:lnTo>
                    <a:pt x="149361" y="0"/>
                  </a:lnTo>
                  <a:lnTo>
                    <a:pt x="130346" y="9505"/>
                  </a:lnTo>
                  <a:lnTo>
                    <a:pt x="71900" y="64005"/>
                  </a:lnTo>
                  <a:lnTo>
                    <a:pt x="15104" y="120699"/>
                  </a:lnTo>
                  <a:lnTo>
                    <a:pt x="1554" y="134247"/>
                  </a:lnTo>
                  <a:lnTo>
                    <a:pt x="0" y="138445"/>
                  </a:lnTo>
                  <a:lnTo>
                    <a:pt x="288" y="142568"/>
                  </a:lnTo>
                  <a:lnTo>
                    <a:pt x="4134" y="150675"/>
                  </a:lnTo>
                  <a:lnTo>
                    <a:pt x="10254" y="158689"/>
                  </a:lnTo>
                  <a:lnTo>
                    <a:pt x="17382" y="163132"/>
                  </a:lnTo>
                  <a:lnTo>
                    <a:pt x="27608" y="165108"/>
                  </a:lnTo>
                  <a:lnTo>
                    <a:pt x="62981" y="169903"/>
                  </a:lnTo>
                  <a:lnTo>
                    <a:pt x="113373" y="186955"/>
                  </a:lnTo>
                  <a:lnTo>
                    <a:pt x="171701" y="206431"/>
                  </a:lnTo>
                  <a:lnTo>
                    <a:pt x="200970" y="218298"/>
                  </a:lnTo>
                  <a:lnTo>
                    <a:pt x="214594" y="229754"/>
                  </a:lnTo>
                  <a:lnTo>
                    <a:pt x="223736" y="243664"/>
                  </a:lnTo>
                  <a:lnTo>
                    <a:pt x="228882" y="266371"/>
                  </a:lnTo>
                  <a:lnTo>
                    <a:pt x="229086" y="291179"/>
                  </a:lnTo>
                  <a:lnTo>
                    <a:pt x="214393" y="339675"/>
                  </a:lnTo>
                  <a:lnTo>
                    <a:pt x="175221" y="395456"/>
                  </a:lnTo>
                  <a:lnTo>
                    <a:pt x="117413" y="435099"/>
                  </a:lnTo>
                  <a:lnTo>
                    <a:pt x="100081" y="440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SMARTInkShape-267">
              <a:extLst>
                <a:ext uri="{FF2B5EF4-FFF2-40B4-BE49-F238E27FC236}">
                  <a16:creationId xmlns:a16="http://schemas.microsoft.com/office/drawing/2014/main" id="{92E3493B-7D64-4C20-9882-5098CAD68DB4}"/>
                </a:ext>
              </a:extLst>
            </p:cNvPr>
            <p:cNvSpPr/>
            <p:nvPr/>
          </p:nvSpPr>
          <p:spPr>
            <a:xfrm>
              <a:off x="11334750" y="3286125"/>
              <a:ext cx="47626" cy="238126"/>
            </a:xfrm>
            <a:custGeom>
              <a:avLst/>
              <a:gdLst/>
              <a:ahLst/>
              <a:cxnLst/>
              <a:rect l="0" t="0" r="0" b="0"/>
              <a:pathLst>
                <a:path w="47626" h="238126">
                  <a:moveTo>
                    <a:pt x="0" y="0"/>
                  </a:moveTo>
                  <a:lnTo>
                    <a:pt x="1322" y="29814"/>
                  </a:lnTo>
                  <a:lnTo>
                    <a:pt x="9423" y="66989"/>
                  </a:lnTo>
                  <a:lnTo>
                    <a:pt x="13450" y="93273"/>
                  </a:lnTo>
                  <a:lnTo>
                    <a:pt x="30535" y="146012"/>
                  </a:lnTo>
                  <a:lnTo>
                    <a:pt x="37710" y="191429"/>
                  </a:lnTo>
                  <a:lnTo>
                    <a:pt x="47625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SMARTInkShape-268">
              <a:extLst>
                <a:ext uri="{FF2B5EF4-FFF2-40B4-BE49-F238E27FC236}">
                  <a16:creationId xmlns:a16="http://schemas.microsoft.com/office/drawing/2014/main" id="{517F2A55-F95B-4478-8E86-2C4C30EC66D0}"/>
                </a:ext>
              </a:extLst>
            </p:cNvPr>
            <p:cNvSpPr/>
            <p:nvPr/>
          </p:nvSpPr>
          <p:spPr>
            <a:xfrm>
              <a:off x="11453813" y="3036573"/>
              <a:ext cx="119063" cy="474995"/>
            </a:xfrm>
            <a:custGeom>
              <a:avLst/>
              <a:gdLst/>
              <a:ahLst/>
              <a:cxnLst/>
              <a:rect l="0" t="0" r="0" b="0"/>
              <a:pathLst>
                <a:path w="119063" h="474995">
                  <a:moveTo>
                    <a:pt x="0" y="249552"/>
                  </a:moveTo>
                  <a:lnTo>
                    <a:pt x="1321" y="279366"/>
                  </a:lnTo>
                  <a:lnTo>
                    <a:pt x="9423" y="316541"/>
                  </a:lnTo>
                  <a:lnTo>
                    <a:pt x="13449" y="342825"/>
                  </a:lnTo>
                  <a:lnTo>
                    <a:pt x="34063" y="392036"/>
                  </a:lnTo>
                  <a:lnTo>
                    <a:pt x="55857" y="447351"/>
                  </a:lnTo>
                  <a:lnTo>
                    <a:pt x="59466" y="474994"/>
                  </a:lnTo>
                  <a:lnTo>
                    <a:pt x="59512" y="469220"/>
                  </a:lnTo>
                  <a:lnTo>
                    <a:pt x="49278" y="414619"/>
                  </a:lnTo>
                  <a:lnTo>
                    <a:pt x="30264" y="365648"/>
                  </a:lnTo>
                  <a:lnTo>
                    <a:pt x="16609" y="315113"/>
                  </a:lnTo>
                  <a:lnTo>
                    <a:pt x="5509" y="264714"/>
                  </a:lnTo>
                  <a:lnTo>
                    <a:pt x="1633" y="209800"/>
                  </a:lnTo>
                  <a:lnTo>
                    <a:pt x="1806" y="159428"/>
                  </a:lnTo>
                  <a:lnTo>
                    <a:pt x="8325" y="112312"/>
                  </a:lnTo>
                  <a:lnTo>
                    <a:pt x="14725" y="60165"/>
                  </a:lnTo>
                  <a:lnTo>
                    <a:pt x="28337" y="17968"/>
                  </a:lnTo>
                  <a:lnTo>
                    <a:pt x="35966" y="7719"/>
                  </a:lnTo>
                  <a:lnTo>
                    <a:pt x="43765" y="3165"/>
                  </a:lnTo>
                  <a:lnTo>
                    <a:pt x="59552" y="240"/>
                  </a:lnTo>
                  <a:lnTo>
                    <a:pt x="63513" y="0"/>
                  </a:lnTo>
                  <a:lnTo>
                    <a:pt x="71443" y="3262"/>
                  </a:lnTo>
                  <a:lnTo>
                    <a:pt x="75410" y="5984"/>
                  </a:lnTo>
                  <a:lnTo>
                    <a:pt x="87313" y="22456"/>
                  </a:lnTo>
                  <a:lnTo>
                    <a:pt x="92897" y="50413"/>
                  </a:lnTo>
                  <a:lnTo>
                    <a:pt x="94785" y="96739"/>
                  </a:lnTo>
                  <a:lnTo>
                    <a:pt x="91630" y="155475"/>
                  </a:lnTo>
                  <a:lnTo>
                    <a:pt x="84980" y="211713"/>
                  </a:lnTo>
                  <a:lnTo>
                    <a:pt x="74135" y="269557"/>
                  </a:lnTo>
                  <a:lnTo>
                    <a:pt x="71970" y="298042"/>
                  </a:lnTo>
                  <a:lnTo>
                    <a:pt x="77915" y="318453"/>
                  </a:lnTo>
                  <a:lnTo>
                    <a:pt x="81046" y="323267"/>
                  </a:lnTo>
                  <a:lnTo>
                    <a:pt x="99438" y="337949"/>
                  </a:lnTo>
                  <a:lnTo>
                    <a:pt x="102011" y="338910"/>
                  </a:lnTo>
                  <a:lnTo>
                    <a:pt x="103726" y="338228"/>
                  </a:lnTo>
                  <a:lnTo>
                    <a:pt x="104868" y="336451"/>
                  </a:lnTo>
                  <a:lnTo>
                    <a:pt x="106953" y="335266"/>
                  </a:lnTo>
                  <a:lnTo>
                    <a:pt x="119062" y="3328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SMARTInkShape-269">
              <a:extLst>
                <a:ext uri="{FF2B5EF4-FFF2-40B4-BE49-F238E27FC236}">
                  <a16:creationId xmlns:a16="http://schemas.microsoft.com/office/drawing/2014/main" id="{93421F56-1A16-418B-818A-0F2B3A526AA3}"/>
                </a:ext>
              </a:extLst>
            </p:cNvPr>
            <p:cNvSpPr/>
            <p:nvPr/>
          </p:nvSpPr>
          <p:spPr>
            <a:xfrm>
              <a:off x="11591396" y="3005021"/>
              <a:ext cx="243418" cy="421574"/>
            </a:xfrm>
            <a:custGeom>
              <a:avLst/>
              <a:gdLst/>
              <a:ahLst/>
              <a:cxnLst/>
              <a:rect l="0" t="0" r="0" b="0"/>
              <a:pathLst>
                <a:path w="243418" h="421574">
                  <a:moveTo>
                    <a:pt x="64823" y="328729"/>
                  </a:moveTo>
                  <a:lnTo>
                    <a:pt x="66144" y="358543"/>
                  </a:lnTo>
                  <a:lnTo>
                    <a:pt x="75993" y="399241"/>
                  </a:lnTo>
                  <a:lnTo>
                    <a:pt x="76239" y="403518"/>
                  </a:lnTo>
                  <a:lnTo>
                    <a:pt x="80040" y="411798"/>
                  </a:lnTo>
                  <a:lnTo>
                    <a:pt x="86936" y="421573"/>
                  </a:lnTo>
                  <a:lnTo>
                    <a:pt x="81811" y="416945"/>
                  </a:lnTo>
                  <a:lnTo>
                    <a:pt x="56718" y="370418"/>
                  </a:lnTo>
                  <a:lnTo>
                    <a:pt x="40976" y="324029"/>
                  </a:lnTo>
                  <a:lnTo>
                    <a:pt x="29094" y="279711"/>
                  </a:lnTo>
                  <a:lnTo>
                    <a:pt x="17195" y="233066"/>
                  </a:lnTo>
                  <a:lnTo>
                    <a:pt x="5291" y="182204"/>
                  </a:lnTo>
                  <a:lnTo>
                    <a:pt x="0" y="145867"/>
                  </a:lnTo>
                  <a:lnTo>
                    <a:pt x="3134" y="96983"/>
                  </a:lnTo>
                  <a:lnTo>
                    <a:pt x="8392" y="47767"/>
                  </a:lnTo>
                  <a:lnTo>
                    <a:pt x="21778" y="12174"/>
                  </a:lnTo>
                  <a:lnTo>
                    <a:pt x="29376" y="2830"/>
                  </a:lnTo>
                  <a:lnTo>
                    <a:pt x="33253" y="338"/>
                  </a:lnTo>
                  <a:lnTo>
                    <a:pt x="37162" y="0"/>
                  </a:lnTo>
                  <a:lnTo>
                    <a:pt x="45032" y="3151"/>
                  </a:lnTo>
                  <a:lnTo>
                    <a:pt x="70370" y="26782"/>
                  </a:lnTo>
                  <a:lnTo>
                    <a:pt x="97325" y="68296"/>
                  </a:lnTo>
                  <a:lnTo>
                    <a:pt x="122102" y="127355"/>
                  </a:lnTo>
                  <a:lnTo>
                    <a:pt x="138385" y="177047"/>
                  </a:lnTo>
                  <a:lnTo>
                    <a:pt x="157062" y="233062"/>
                  </a:lnTo>
                  <a:lnTo>
                    <a:pt x="181330" y="286656"/>
                  </a:lnTo>
                  <a:lnTo>
                    <a:pt x="198563" y="314940"/>
                  </a:lnTo>
                  <a:lnTo>
                    <a:pt x="243417" y="3644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SMARTInkShape-270">
              <a:extLst>
                <a:ext uri="{FF2B5EF4-FFF2-40B4-BE49-F238E27FC236}">
                  <a16:creationId xmlns:a16="http://schemas.microsoft.com/office/drawing/2014/main" id="{A19443BE-FF69-4B4A-B22B-155E87DE23ED}"/>
                </a:ext>
              </a:extLst>
            </p:cNvPr>
            <p:cNvSpPr/>
            <p:nvPr/>
          </p:nvSpPr>
          <p:spPr>
            <a:xfrm>
              <a:off x="11596688" y="3178969"/>
              <a:ext cx="59532" cy="83345"/>
            </a:xfrm>
            <a:custGeom>
              <a:avLst/>
              <a:gdLst/>
              <a:ahLst/>
              <a:cxnLst/>
              <a:rect l="0" t="0" r="0" b="0"/>
              <a:pathLst>
                <a:path w="59532" h="83345">
                  <a:moveTo>
                    <a:pt x="0" y="83344"/>
                  </a:moveTo>
                  <a:lnTo>
                    <a:pt x="0" y="73093"/>
                  </a:lnTo>
                  <a:lnTo>
                    <a:pt x="9505" y="54076"/>
                  </a:lnTo>
                  <a:lnTo>
                    <a:pt x="595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SMARTInkShape-271">
              <a:extLst>
                <a:ext uri="{FF2B5EF4-FFF2-40B4-BE49-F238E27FC236}">
                  <a16:creationId xmlns:a16="http://schemas.microsoft.com/office/drawing/2014/main" id="{F953B403-4457-45DC-98F1-73BBAF4E955C}"/>
                </a:ext>
              </a:extLst>
            </p:cNvPr>
            <p:cNvSpPr/>
            <p:nvPr/>
          </p:nvSpPr>
          <p:spPr>
            <a:xfrm>
              <a:off x="11704064" y="2905902"/>
              <a:ext cx="237841" cy="463568"/>
            </a:xfrm>
            <a:custGeom>
              <a:avLst/>
              <a:gdLst/>
              <a:ahLst/>
              <a:cxnLst/>
              <a:rect l="0" t="0" r="0" b="0"/>
              <a:pathLst>
                <a:path w="237841" h="463568">
                  <a:moveTo>
                    <a:pt x="106936" y="213536"/>
                  </a:moveTo>
                  <a:lnTo>
                    <a:pt x="116359" y="235911"/>
                  </a:lnTo>
                  <a:lnTo>
                    <a:pt x="126928" y="289350"/>
                  </a:lnTo>
                  <a:lnTo>
                    <a:pt x="139918" y="344785"/>
                  </a:lnTo>
                  <a:lnTo>
                    <a:pt x="153101" y="386269"/>
                  </a:lnTo>
                  <a:lnTo>
                    <a:pt x="153912" y="395257"/>
                  </a:lnTo>
                  <a:lnTo>
                    <a:pt x="155452" y="398183"/>
                  </a:lnTo>
                  <a:lnTo>
                    <a:pt x="157801" y="400134"/>
                  </a:lnTo>
                  <a:lnTo>
                    <a:pt x="160690" y="401434"/>
                  </a:lnTo>
                  <a:lnTo>
                    <a:pt x="162616" y="403624"/>
                  </a:lnTo>
                  <a:lnTo>
                    <a:pt x="165961" y="414058"/>
                  </a:lnTo>
                  <a:lnTo>
                    <a:pt x="166367" y="406064"/>
                  </a:lnTo>
                  <a:lnTo>
                    <a:pt x="166422" y="399205"/>
                  </a:lnTo>
                  <a:lnTo>
                    <a:pt x="162920" y="391746"/>
                  </a:lnTo>
                  <a:lnTo>
                    <a:pt x="156952" y="381376"/>
                  </a:lnTo>
                  <a:lnTo>
                    <a:pt x="138814" y="345908"/>
                  </a:lnTo>
                  <a:lnTo>
                    <a:pt x="121232" y="317580"/>
                  </a:lnTo>
                  <a:lnTo>
                    <a:pt x="89806" y="259428"/>
                  </a:lnTo>
                  <a:lnTo>
                    <a:pt x="62589" y="204031"/>
                  </a:lnTo>
                  <a:lnTo>
                    <a:pt x="37764" y="148158"/>
                  </a:lnTo>
                  <a:lnTo>
                    <a:pt x="16886" y="95670"/>
                  </a:lnTo>
                  <a:lnTo>
                    <a:pt x="2294" y="41420"/>
                  </a:lnTo>
                  <a:lnTo>
                    <a:pt x="0" y="8078"/>
                  </a:lnTo>
                  <a:lnTo>
                    <a:pt x="1249" y="5127"/>
                  </a:lnTo>
                  <a:lnTo>
                    <a:pt x="3407" y="3158"/>
                  </a:lnTo>
                  <a:lnTo>
                    <a:pt x="9330" y="972"/>
                  </a:lnTo>
                  <a:lnTo>
                    <a:pt x="16371" y="0"/>
                  </a:lnTo>
                  <a:lnTo>
                    <a:pt x="18778" y="1064"/>
                  </a:lnTo>
                  <a:lnTo>
                    <a:pt x="20383" y="3096"/>
                  </a:lnTo>
                  <a:lnTo>
                    <a:pt x="23489" y="8882"/>
                  </a:lnTo>
                  <a:lnTo>
                    <a:pt x="51525" y="49229"/>
                  </a:lnTo>
                  <a:lnTo>
                    <a:pt x="62905" y="54520"/>
                  </a:lnTo>
                  <a:lnTo>
                    <a:pt x="75461" y="58195"/>
                  </a:lnTo>
                  <a:lnTo>
                    <a:pt x="133477" y="94533"/>
                  </a:lnTo>
                  <a:lnTo>
                    <a:pt x="163037" y="116680"/>
                  </a:lnTo>
                  <a:lnTo>
                    <a:pt x="198729" y="154316"/>
                  </a:lnTo>
                  <a:lnTo>
                    <a:pt x="221574" y="203238"/>
                  </a:lnTo>
                  <a:lnTo>
                    <a:pt x="234286" y="249572"/>
                  </a:lnTo>
                  <a:lnTo>
                    <a:pt x="237428" y="308827"/>
                  </a:lnTo>
                  <a:lnTo>
                    <a:pt x="237840" y="362002"/>
                  </a:lnTo>
                  <a:lnTo>
                    <a:pt x="227098" y="418451"/>
                  </a:lnTo>
                  <a:lnTo>
                    <a:pt x="226042" y="449097"/>
                  </a:lnTo>
                  <a:lnTo>
                    <a:pt x="215751" y="461686"/>
                  </a:lnTo>
                  <a:lnTo>
                    <a:pt x="211302" y="462731"/>
                  </a:lnTo>
                  <a:lnTo>
                    <a:pt x="202186" y="463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SMARTInkShape-272">
              <a:extLst>
                <a:ext uri="{FF2B5EF4-FFF2-40B4-BE49-F238E27FC236}">
                  <a16:creationId xmlns:a16="http://schemas.microsoft.com/office/drawing/2014/main" id="{2C74D7DB-DE06-49B7-AF80-21086F2C6F47}"/>
                </a:ext>
              </a:extLst>
            </p:cNvPr>
            <p:cNvSpPr/>
            <p:nvPr/>
          </p:nvSpPr>
          <p:spPr>
            <a:xfrm>
              <a:off x="11870531" y="2786063"/>
              <a:ext cx="166689" cy="344372"/>
            </a:xfrm>
            <a:custGeom>
              <a:avLst/>
              <a:gdLst/>
              <a:ahLst/>
              <a:cxnLst/>
              <a:rect l="0" t="0" r="0" b="0"/>
              <a:pathLst>
                <a:path w="166689" h="344372">
                  <a:moveTo>
                    <a:pt x="0" y="0"/>
                  </a:moveTo>
                  <a:lnTo>
                    <a:pt x="0" y="6320"/>
                  </a:lnTo>
                  <a:lnTo>
                    <a:pt x="20594" y="63460"/>
                  </a:lnTo>
                  <a:lnTo>
                    <a:pt x="29497" y="114253"/>
                  </a:lnTo>
                  <a:lnTo>
                    <a:pt x="43995" y="167060"/>
                  </a:lnTo>
                  <a:lnTo>
                    <a:pt x="56069" y="223548"/>
                  </a:lnTo>
                  <a:lnTo>
                    <a:pt x="62034" y="257618"/>
                  </a:lnTo>
                  <a:lnTo>
                    <a:pt x="80035" y="309183"/>
                  </a:lnTo>
                  <a:lnTo>
                    <a:pt x="81139" y="317247"/>
                  </a:lnTo>
                  <a:lnTo>
                    <a:pt x="84519" y="323946"/>
                  </a:lnTo>
                  <a:lnTo>
                    <a:pt x="95332" y="334916"/>
                  </a:lnTo>
                  <a:lnTo>
                    <a:pt x="105429" y="340674"/>
                  </a:lnTo>
                  <a:lnTo>
                    <a:pt x="122690" y="344371"/>
                  </a:lnTo>
                  <a:lnTo>
                    <a:pt x="130818" y="341349"/>
                  </a:lnTo>
                  <a:lnTo>
                    <a:pt x="154769" y="324651"/>
                  </a:lnTo>
                  <a:lnTo>
                    <a:pt x="166688" y="321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SMARTInkShape-273">
              <a:extLst>
                <a:ext uri="{FF2B5EF4-FFF2-40B4-BE49-F238E27FC236}">
                  <a16:creationId xmlns:a16="http://schemas.microsoft.com/office/drawing/2014/main" id="{9F89BE95-1094-4555-8ADE-319469D8708A}"/>
                </a:ext>
              </a:extLst>
            </p:cNvPr>
            <p:cNvSpPr/>
            <p:nvPr/>
          </p:nvSpPr>
          <p:spPr>
            <a:xfrm>
              <a:off x="11978239" y="2571750"/>
              <a:ext cx="166137" cy="427703"/>
            </a:xfrm>
            <a:custGeom>
              <a:avLst/>
              <a:gdLst/>
              <a:ahLst/>
              <a:cxnLst/>
              <a:rect l="0" t="0" r="0" b="0"/>
              <a:pathLst>
                <a:path w="166137" h="427703">
                  <a:moveTo>
                    <a:pt x="70886" y="0"/>
                  </a:moveTo>
                  <a:lnTo>
                    <a:pt x="34922" y="39491"/>
                  </a:lnTo>
                  <a:lnTo>
                    <a:pt x="23187" y="67704"/>
                  </a:lnTo>
                  <a:lnTo>
                    <a:pt x="13692" y="124645"/>
                  </a:lnTo>
                  <a:lnTo>
                    <a:pt x="5726" y="171134"/>
                  </a:lnTo>
                  <a:lnTo>
                    <a:pt x="1308" y="218423"/>
                  </a:lnTo>
                  <a:lnTo>
                    <a:pt x="0" y="265948"/>
                  </a:lnTo>
                  <a:lnTo>
                    <a:pt x="9063" y="319909"/>
                  </a:lnTo>
                  <a:lnTo>
                    <a:pt x="27450" y="374474"/>
                  </a:lnTo>
                  <a:lnTo>
                    <a:pt x="61314" y="418111"/>
                  </a:lnTo>
                  <a:lnTo>
                    <a:pt x="73687" y="423952"/>
                  </a:lnTo>
                  <a:lnTo>
                    <a:pt x="109510" y="427702"/>
                  </a:lnTo>
                  <a:lnTo>
                    <a:pt x="124652" y="424687"/>
                  </a:lnTo>
                  <a:lnTo>
                    <a:pt x="137115" y="420260"/>
                  </a:lnTo>
                  <a:lnTo>
                    <a:pt x="166136" y="416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SMARTInkShape-274">
              <a:extLst>
                <a:ext uri="{FF2B5EF4-FFF2-40B4-BE49-F238E27FC236}">
                  <a16:creationId xmlns:a16="http://schemas.microsoft.com/office/drawing/2014/main" id="{F162E9D2-4B17-470B-BC32-6403BB6131C8}"/>
                </a:ext>
              </a:extLst>
            </p:cNvPr>
            <p:cNvSpPr/>
            <p:nvPr/>
          </p:nvSpPr>
          <p:spPr>
            <a:xfrm>
              <a:off x="12013896" y="2702719"/>
              <a:ext cx="94761" cy="107157"/>
            </a:xfrm>
            <a:custGeom>
              <a:avLst/>
              <a:gdLst/>
              <a:ahLst/>
              <a:cxnLst/>
              <a:rect l="0" t="0" r="0" b="0"/>
              <a:pathLst>
                <a:path w="94761" h="107157">
                  <a:moveTo>
                    <a:pt x="11417" y="107156"/>
                  </a:moveTo>
                  <a:lnTo>
                    <a:pt x="0" y="107156"/>
                  </a:lnTo>
                  <a:lnTo>
                    <a:pt x="5975" y="107156"/>
                  </a:lnTo>
                  <a:lnTo>
                    <a:pt x="7791" y="105833"/>
                  </a:lnTo>
                  <a:lnTo>
                    <a:pt x="45682" y="50836"/>
                  </a:lnTo>
                  <a:lnTo>
                    <a:pt x="947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0" name="SMARTInkShape-Group34">
            <a:extLst>
              <a:ext uri="{FF2B5EF4-FFF2-40B4-BE49-F238E27FC236}">
                <a16:creationId xmlns:a16="http://schemas.microsoft.com/office/drawing/2014/main" id="{43E16342-E424-4179-9EAD-B706D0838CF3}"/>
              </a:ext>
            </a:extLst>
          </p:cNvPr>
          <p:cNvGrpSpPr/>
          <p:nvPr/>
        </p:nvGrpSpPr>
        <p:grpSpPr>
          <a:xfrm>
            <a:off x="10528722" y="3333750"/>
            <a:ext cx="591717" cy="616647"/>
            <a:chOff x="10528722" y="3333750"/>
            <a:chExt cx="591717" cy="616647"/>
          </a:xfrm>
        </p:grpSpPr>
        <p:sp>
          <p:nvSpPr>
            <p:cNvPr id="307" name="SMARTInkShape-275">
              <a:extLst>
                <a:ext uri="{FF2B5EF4-FFF2-40B4-BE49-F238E27FC236}">
                  <a16:creationId xmlns:a16="http://schemas.microsoft.com/office/drawing/2014/main" id="{BA91BB48-2DB4-4FD8-BE11-E9AB85473283}"/>
                </a:ext>
              </a:extLst>
            </p:cNvPr>
            <p:cNvSpPr/>
            <p:nvPr/>
          </p:nvSpPr>
          <p:spPr>
            <a:xfrm>
              <a:off x="10528722" y="3420208"/>
              <a:ext cx="299205" cy="530189"/>
            </a:xfrm>
            <a:custGeom>
              <a:avLst/>
              <a:gdLst/>
              <a:ahLst/>
              <a:cxnLst/>
              <a:rect l="0" t="0" r="0" b="0"/>
              <a:pathLst>
                <a:path w="299205" h="530189">
                  <a:moveTo>
                    <a:pt x="67841" y="223105"/>
                  </a:moveTo>
                  <a:lnTo>
                    <a:pt x="69162" y="264497"/>
                  </a:lnTo>
                  <a:lnTo>
                    <a:pt x="79967" y="320073"/>
                  </a:lnTo>
                  <a:lnTo>
                    <a:pt x="96173" y="378112"/>
                  </a:lnTo>
                  <a:lnTo>
                    <a:pt x="106114" y="420967"/>
                  </a:lnTo>
                  <a:lnTo>
                    <a:pt x="111308" y="432752"/>
                  </a:lnTo>
                  <a:lnTo>
                    <a:pt x="126833" y="490007"/>
                  </a:lnTo>
                  <a:lnTo>
                    <a:pt x="127213" y="494892"/>
                  </a:lnTo>
                  <a:lnTo>
                    <a:pt x="127325" y="490018"/>
                  </a:lnTo>
                  <a:lnTo>
                    <a:pt x="123822" y="483726"/>
                  </a:lnTo>
                  <a:lnTo>
                    <a:pt x="94161" y="431610"/>
                  </a:lnTo>
                  <a:lnTo>
                    <a:pt x="65508" y="377121"/>
                  </a:lnTo>
                  <a:lnTo>
                    <a:pt x="40138" y="320604"/>
                  </a:lnTo>
                  <a:lnTo>
                    <a:pt x="25383" y="274189"/>
                  </a:lnTo>
                  <a:lnTo>
                    <a:pt x="12634" y="228245"/>
                  </a:lnTo>
                  <a:lnTo>
                    <a:pt x="0" y="172967"/>
                  </a:lnTo>
                  <a:lnTo>
                    <a:pt x="996" y="130638"/>
                  </a:lnTo>
                  <a:lnTo>
                    <a:pt x="13186" y="80779"/>
                  </a:lnTo>
                  <a:lnTo>
                    <a:pt x="30773" y="50994"/>
                  </a:lnTo>
                  <a:lnTo>
                    <a:pt x="60421" y="18549"/>
                  </a:lnTo>
                  <a:lnTo>
                    <a:pt x="76008" y="7396"/>
                  </a:lnTo>
                  <a:lnTo>
                    <a:pt x="105978" y="0"/>
                  </a:lnTo>
                  <a:lnTo>
                    <a:pt x="139994" y="4129"/>
                  </a:lnTo>
                  <a:lnTo>
                    <a:pt x="189480" y="21130"/>
                  </a:lnTo>
                  <a:lnTo>
                    <a:pt x="200527" y="24954"/>
                  </a:lnTo>
                  <a:lnTo>
                    <a:pt x="219857" y="39788"/>
                  </a:lnTo>
                  <a:lnTo>
                    <a:pt x="260622" y="86222"/>
                  </a:lnTo>
                  <a:lnTo>
                    <a:pt x="281036" y="141728"/>
                  </a:lnTo>
                  <a:lnTo>
                    <a:pt x="293727" y="187969"/>
                  </a:lnTo>
                  <a:lnTo>
                    <a:pt x="299204" y="219395"/>
                  </a:lnTo>
                  <a:lnTo>
                    <a:pt x="296172" y="266837"/>
                  </a:lnTo>
                  <a:lnTo>
                    <a:pt x="292038" y="314409"/>
                  </a:lnTo>
                  <a:lnTo>
                    <a:pt x="275233" y="362017"/>
                  </a:lnTo>
                  <a:lnTo>
                    <a:pt x="253497" y="408315"/>
                  </a:lnTo>
                  <a:lnTo>
                    <a:pt x="222448" y="460185"/>
                  </a:lnTo>
                  <a:lnTo>
                    <a:pt x="206669" y="481932"/>
                  </a:lnTo>
                  <a:lnTo>
                    <a:pt x="174981" y="506672"/>
                  </a:lnTo>
                  <a:lnTo>
                    <a:pt x="135307" y="527088"/>
                  </a:lnTo>
                  <a:lnTo>
                    <a:pt x="119432" y="530188"/>
                  </a:lnTo>
                  <a:lnTo>
                    <a:pt x="107087" y="528037"/>
                  </a:lnTo>
                  <a:lnTo>
                    <a:pt x="91653" y="520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SMARTInkShape-276">
              <a:extLst>
                <a:ext uri="{FF2B5EF4-FFF2-40B4-BE49-F238E27FC236}">
                  <a16:creationId xmlns:a16="http://schemas.microsoft.com/office/drawing/2014/main" id="{C1641155-95E6-47AE-8ECE-2A399BAC2672}"/>
                </a:ext>
              </a:extLst>
            </p:cNvPr>
            <p:cNvSpPr/>
            <p:nvPr/>
          </p:nvSpPr>
          <p:spPr>
            <a:xfrm>
              <a:off x="10918240" y="3333750"/>
              <a:ext cx="202199" cy="416446"/>
            </a:xfrm>
            <a:custGeom>
              <a:avLst/>
              <a:gdLst/>
              <a:ahLst/>
              <a:cxnLst/>
              <a:rect l="0" t="0" r="0" b="0"/>
              <a:pathLst>
                <a:path w="202199" h="416446">
                  <a:moveTo>
                    <a:pt x="106948" y="0"/>
                  </a:moveTo>
                  <a:lnTo>
                    <a:pt x="88866" y="0"/>
                  </a:lnTo>
                  <a:lnTo>
                    <a:pt x="82155" y="7055"/>
                  </a:lnTo>
                  <a:lnTo>
                    <a:pt x="55710" y="55300"/>
                  </a:lnTo>
                  <a:lnTo>
                    <a:pt x="33178" y="106321"/>
                  </a:lnTo>
                  <a:lnTo>
                    <a:pt x="20121" y="155269"/>
                  </a:lnTo>
                  <a:lnTo>
                    <a:pt x="7872" y="205343"/>
                  </a:lnTo>
                  <a:lnTo>
                    <a:pt x="2185" y="253694"/>
                  </a:lnTo>
                  <a:lnTo>
                    <a:pt x="265" y="307934"/>
                  </a:lnTo>
                  <a:lnTo>
                    <a:pt x="0" y="332651"/>
                  </a:lnTo>
                  <a:lnTo>
                    <a:pt x="6941" y="353338"/>
                  </a:lnTo>
                  <a:lnTo>
                    <a:pt x="32238" y="395045"/>
                  </a:lnTo>
                  <a:lnTo>
                    <a:pt x="45519" y="406205"/>
                  </a:lnTo>
                  <a:lnTo>
                    <a:pt x="60243" y="412046"/>
                  </a:lnTo>
                  <a:lnTo>
                    <a:pt x="116452" y="416308"/>
                  </a:lnTo>
                  <a:lnTo>
                    <a:pt x="125189" y="416445"/>
                  </a:lnTo>
                  <a:lnTo>
                    <a:pt x="132338" y="413891"/>
                  </a:lnTo>
                  <a:lnTo>
                    <a:pt x="186771" y="377308"/>
                  </a:lnTo>
                  <a:lnTo>
                    <a:pt x="195341" y="369217"/>
                  </a:lnTo>
                  <a:lnTo>
                    <a:pt x="202198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SMARTInkShape-277">
              <a:extLst>
                <a:ext uri="{FF2B5EF4-FFF2-40B4-BE49-F238E27FC236}">
                  <a16:creationId xmlns:a16="http://schemas.microsoft.com/office/drawing/2014/main" id="{4D3AD0B2-D62B-414A-8509-E3B10451048E}"/>
                </a:ext>
              </a:extLst>
            </p:cNvPr>
            <p:cNvSpPr/>
            <p:nvPr/>
          </p:nvSpPr>
          <p:spPr>
            <a:xfrm>
              <a:off x="10929938" y="3500438"/>
              <a:ext cx="59532" cy="71438"/>
            </a:xfrm>
            <a:custGeom>
              <a:avLst/>
              <a:gdLst/>
              <a:ahLst/>
              <a:cxnLst/>
              <a:rect l="0" t="0" r="0" b="0"/>
              <a:pathLst>
                <a:path w="59532" h="71438">
                  <a:moveTo>
                    <a:pt x="0" y="71437"/>
                  </a:moveTo>
                  <a:lnTo>
                    <a:pt x="0" y="65116"/>
                  </a:lnTo>
                  <a:lnTo>
                    <a:pt x="3527" y="58485"/>
                  </a:lnTo>
                  <a:lnTo>
                    <a:pt x="595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3" name="SMARTInkShape-Group35">
            <a:extLst>
              <a:ext uri="{FF2B5EF4-FFF2-40B4-BE49-F238E27FC236}">
                <a16:creationId xmlns:a16="http://schemas.microsoft.com/office/drawing/2014/main" id="{BB82817C-3752-4CFB-A118-A8B7F8DC605D}"/>
              </a:ext>
            </a:extLst>
          </p:cNvPr>
          <p:cNvGrpSpPr/>
          <p:nvPr/>
        </p:nvGrpSpPr>
        <p:grpSpPr>
          <a:xfrm>
            <a:off x="3595688" y="1262063"/>
            <a:ext cx="6349138" cy="440532"/>
            <a:chOff x="3595688" y="1262063"/>
            <a:chExt cx="6349138" cy="440532"/>
          </a:xfrm>
        </p:grpSpPr>
        <p:sp>
          <p:nvSpPr>
            <p:cNvPr id="311" name="SMARTInkShape-278">
              <a:extLst>
                <a:ext uri="{FF2B5EF4-FFF2-40B4-BE49-F238E27FC236}">
                  <a16:creationId xmlns:a16="http://schemas.microsoft.com/office/drawing/2014/main" id="{8592DBFF-517F-4B8E-882C-47A5EA783317}"/>
                </a:ext>
              </a:extLst>
            </p:cNvPr>
            <p:cNvSpPr/>
            <p:nvPr/>
          </p:nvSpPr>
          <p:spPr>
            <a:xfrm>
              <a:off x="9644063" y="1328228"/>
              <a:ext cx="300763" cy="338648"/>
            </a:xfrm>
            <a:custGeom>
              <a:avLst/>
              <a:gdLst/>
              <a:ahLst/>
              <a:cxnLst/>
              <a:rect l="0" t="0" r="0" b="0"/>
              <a:pathLst>
                <a:path w="300763" h="338648">
                  <a:moveTo>
                    <a:pt x="238125" y="76710"/>
                  </a:moveTo>
                  <a:lnTo>
                    <a:pt x="238125" y="52652"/>
                  </a:lnTo>
                  <a:lnTo>
                    <a:pt x="234597" y="42646"/>
                  </a:lnTo>
                  <a:lnTo>
                    <a:pt x="231803" y="38125"/>
                  </a:lnTo>
                  <a:lnTo>
                    <a:pt x="215232" y="25443"/>
                  </a:lnTo>
                  <a:lnTo>
                    <a:pt x="161713" y="5315"/>
                  </a:lnTo>
                  <a:lnTo>
                    <a:pt x="132726" y="0"/>
                  </a:lnTo>
                  <a:lnTo>
                    <a:pt x="86658" y="4445"/>
                  </a:lnTo>
                  <a:lnTo>
                    <a:pt x="30739" y="17799"/>
                  </a:lnTo>
                  <a:lnTo>
                    <a:pt x="20492" y="21561"/>
                  </a:lnTo>
                  <a:lnTo>
                    <a:pt x="13661" y="26714"/>
                  </a:lnTo>
                  <a:lnTo>
                    <a:pt x="6071" y="39497"/>
                  </a:lnTo>
                  <a:lnTo>
                    <a:pt x="6694" y="46609"/>
                  </a:lnTo>
                  <a:lnTo>
                    <a:pt x="14440" y="61567"/>
                  </a:lnTo>
                  <a:lnTo>
                    <a:pt x="51800" y="100912"/>
                  </a:lnTo>
                  <a:lnTo>
                    <a:pt x="95016" y="128566"/>
                  </a:lnTo>
                  <a:lnTo>
                    <a:pt x="149126" y="161307"/>
                  </a:lnTo>
                  <a:lnTo>
                    <a:pt x="205727" y="194821"/>
                  </a:lnTo>
                  <a:lnTo>
                    <a:pt x="253955" y="222095"/>
                  </a:lnTo>
                  <a:lnTo>
                    <a:pt x="284853" y="246934"/>
                  </a:lnTo>
                  <a:lnTo>
                    <a:pt x="297699" y="263049"/>
                  </a:lnTo>
                  <a:lnTo>
                    <a:pt x="300331" y="269727"/>
                  </a:lnTo>
                  <a:lnTo>
                    <a:pt x="300762" y="275503"/>
                  </a:lnTo>
                  <a:lnTo>
                    <a:pt x="291948" y="300598"/>
                  </a:lnTo>
                  <a:lnTo>
                    <a:pt x="285914" y="305343"/>
                  </a:lnTo>
                  <a:lnTo>
                    <a:pt x="240655" y="316488"/>
                  </a:lnTo>
                  <a:lnTo>
                    <a:pt x="187721" y="323703"/>
                  </a:lnTo>
                  <a:lnTo>
                    <a:pt x="130146" y="325841"/>
                  </a:lnTo>
                  <a:lnTo>
                    <a:pt x="89593" y="327664"/>
                  </a:lnTo>
                  <a:lnTo>
                    <a:pt x="30073" y="334804"/>
                  </a:lnTo>
                  <a:lnTo>
                    <a:pt x="0" y="3386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SMARTInkShape-279">
              <a:extLst>
                <a:ext uri="{FF2B5EF4-FFF2-40B4-BE49-F238E27FC236}">
                  <a16:creationId xmlns:a16="http://schemas.microsoft.com/office/drawing/2014/main" id="{6C011F8D-9EB6-44C7-A752-349D865EB7AB}"/>
                </a:ext>
              </a:extLst>
            </p:cNvPr>
            <p:cNvSpPr/>
            <p:nvPr/>
          </p:nvSpPr>
          <p:spPr>
            <a:xfrm>
              <a:off x="9276469" y="1398078"/>
              <a:ext cx="212813" cy="233079"/>
            </a:xfrm>
            <a:custGeom>
              <a:avLst/>
              <a:gdLst/>
              <a:ahLst/>
              <a:cxnLst/>
              <a:rect l="0" t="0" r="0" b="0"/>
              <a:pathLst>
                <a:path w="212813" h="233079">
                  <a:moveTo>
                    <a:pt x="212812" y="6860"/>
                  </a:moveTo>
                  <a:lnTo>
                    <a:pt x="212812" y="539"/>
                  </a:lnTo>
                  <a:lnTo>
                    <a:pt x="211489" y="0"/>
                  </a:lnTo>
                  <a:lnTo>
                    <a:pt x="155612" y="23086"/>
                  </a:lnTo>
                  <a:lnTo>
                    <a:pt x="104793" y="48185"/>
                  </a:lnTo>
                  <a:lnTo>
                    <a:pt x="63213" y="72168"/>
                  </a:lnTo>
                  <a:lnTo>
                    <a:pt x="15581" y="120362"/>
                  </a:lnTo>
                  <a:lnTo>
                    <a:pt x="6091" y="137121"/>
                  </a:lnTo>
                  <a:lnTo>
                    <a:pt x="0" y="169438"/>
                  </a:lnTo>
                  <a:lnTo>
                    <a:pt x="6221" y="185391"/>
                  </a:lnTo>
                  <a:lnTo>
                    <a:pt x="17807" y="199978"/>
                  </a:lnTo>
                  <a:lnTo>
                    <a:pt x="69937" y="233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SMARTInkShape-280">
              <a:extLst>
                <a:ext uri="{FF2B5EF4-FFF2-40B4-BE49-F238E27FC236}">
                  <a16:creationId xmlns:a16="http://schemas.microsoft.com/office/drawing/2014/main" id="{F2C8BD7C-6565-4A5F-8B9C-3D97886C16A6}"/>
                </a:ext>
              </a:extLst>
            </p:cNvPr>
            <p:cNvSpPr/>
            <p:nvPr/>
          </p:nvSpPr>
          <p:spPr>
            <a:xfrm>
              <a:off x="9120188" y="1428750"/>
              <a:ext cx="1" cy="166689"/>
            </a:xfrm>
            <a:custGeom>
              <a:avLst/>
              <a:gdLst/>
              <a:ahLst/>
              <a:cxnLst/>
              <a:rect l="0" t="0" r="0" b="0"/>
              <a:pathLst>
                <a:path w="1" h="166689">
                  <a:moveTo>
                    <a:pt x="0" y="0"/>
                  </a:moveTo>
                  <a:lnTo>
                    <a:pt x="0" y="53519"/>
                  </a:lnTo>
                  <a:lnTo>
                    <a:pt x="0" y="110075"/>
                  </a:lnTo>
                  <a:lnTo>
                    <a:pt x="0" y="166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SMARTInkShape-281">
              <a:extLst>
                <a:ext uri="{FF2B5EF4-FFF2-40B4-BE49-F238E27FC236}">
                  <a16:creationId xmlns:a16="http://schemas.microsoft.com/office/drawing/2014/main" id="{67B833D0-81F3-47CC-95A8-025A5E47ABF9}"/>
                </a:ext>
              </a:extLst>
            </p:cNvPr>
            <p:cNvSpPr/>
            <p:nvPr/>
          </p:nvSpPr>
          <p:spPr>
            <a:xfrm>
              <a:off x="8573147" y="1371613"/>
              <a:ext cx="374713" cy="199970"/>
            </a:xfrm>
            <a:custGeom>
              <a:avLst/>
              <a:gdLst/>
              <a:ahLst/>
              <a:cxnLst/>
              <a:rect l="0" t="0" r="0" b="0"/>
              <a:pathLst>
                <a:path w="374713" h="199970">
                  <a:moveTo>
                    <a:pt x="35072" y="188106"/>
                  </a:moveTo>
                  <a:lnTo>
                    <a:pt x="28752" y="188106"/>
                  </a:lnTo>
                  <a:lnTo>
                    <a:pt x="26890" y="189429"/>
                  </a:lnTo>
                  <a:lnTo>
                    <a:pt x="25648" y="191633"/>
                  </a:lnTo>
                  <a:lnTo>
                    <a:pt x="24820" y="194426"/>
                  </a:lnTo>
                  <a:lnTo>
                    <a:pt x="22946" y="196288"/>
                  </a:lnTo>
                  <a:lnTo>
                    <a:pt x="17335" y="198357"/>
                  </a:lnTo>
                  <a:lnTo>
                    <a:pt x="0" y="199969"/>
                  </a:lnTo>
                  <a:lnTo>
                    <a:pt x="15983" y="183436"/>
                  </a:lnTo>
                  <a:lnTo>
                    <a:pt x="19973" y="172360"/>
                  </a:lnTo>
                  <a:lnTo>
                    <a:pt x="25747" y="151249"/>
                  </a:lnTo>
                  <a:lnTo>
                    <a:pt x="51098" y="96758"/>
                  </a:lnTo>
                  <a:lnTo>
                    <a:pt x="61387" y="70080"/>
                  </a:lnTo>
                  <a:lnTo>
                    <a:pt x="70627" y="57361"/>
                  </a:lnTo>
                  <a:lnTo>
                    <a:pt x="77063" y="57203"/>
                  </a:lnTo>
                  <a:lnTo>
                    <a:pt x="78940" y="58504"/>
                  </a:lnTo>
                  <a:lnTo>
                    <a:pt x="80192" y="60694"/>
                  </a:lnTo>
                  <a:lnTo>
                    <a:pt x="81028" y="63477"/>
                  </a:lnTo>
                  <a:lnTo>
                    <a:pt x="95429" y="81262"/>
                  </a:lnTo>
                  <a:lnTo>
                    <a:pt x="102907" y="87703"/>
                  </a:lnTo>
                  <a:lnTo>
                    <a:pt x="135890" y="100586"/>
                  </a:lnTo>
                  <a:lnTo>
                    <a:pt x="150876" y="102906"/>
                  </a:lnTo>
                  <a:lnTo>
                    <a:pt x="207092" y="92528"/>
                  </a:lnTo>
                  <a:lnTo>
                    <a:pt x="264159" y="72635"/>
                  </a:lnTo>
                  <a:lnTo>
                    <a:pt x="280644" y="64907"/>
                  </a:lnTo>
                  <a:lnTo>
                    <a:pt x="293264" y="53535"/>
                  </a:lnTo>
                  <a:lnTo>
                    <a:pt x="304606" y="40984"/>
                  </a:lnTo>
                  <a:lnTo>
                    <a:pt x="363936" y="1197"/>
                  </a:lnTo>
                  <a:lnTo>
                    <a:pt x="365440" y="0"/>
                  </a:lnTo>
                  <a:lnTo>
                    <a:pt x="367765" y="525"/>
                  </a:lnTo>
                  <a:lnTo>
                    <a:pt x="373876" y="4636"/>
                  </a:lnTo>
                  <a:lnTo>
                    <a:pt x="374712" y="7584"/>
                  </a:lnTo>
                  <a:lnTo>
                    <a:pt x="373945" y="10872"/>
                  </a:lnTo>
                  <a:lnTo>
                    <a:pt x="372112" y="14388"/>
                  </a:lnTo>
                  <a:lnTo>
                    <a:pt x="365062" y="69388"/>
                  </a:lnTo>
                  <a:lnTo>
                    <a:pt x="346788" y="128557"/>
                  </a:lnTo>
                  <a:lnTo>
                    <a:pt x="334572" y="166257"/>
                  </a:lnTo>
                  <a:lnTo>
                    <a:pt x="335280" y="170894"/>
                  </a:lnTo>
                  <a:lnTo>
                    <a:pt x="344634" y="1881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SMARTInkShape-282">
              <a:extLst>
                <a:ext uri="{FF2B5EF4-FFF2-40B4-BE49-F238E27FC236}">
                  <a16:creationId xmlns:a16="http://schemas.microsoft.com/office/drawing/2014/main" id="{B21C63ED-32C4-445E-981B-90BB23CCDBC0}"/>
                </a:ext>
              </a:extLst>
            </p:cNvPr>
            <p:cNvSpPr/>
            <p:nvPr/>
          </p:nvSpPr>
          <p:spPr>
            <a:xfrm>
              <a:off x="8358188" y="1418800"/>
              <a:ext cx="260002" cy="185629"/>
            </a:xfrm>
            <a:custGeom>
              <a:avLst/>
              <a:gdLst/>
              <a:ahLst/>
              <a:cxnLst/>
              <a:rect l="0" t="0" r="0" b="0"/>
              <a:pathLst>
                <a:path w="260002" h="185629">
                  <a:moveTo>
                    <a:pt x="23812" y="117106"/>
                  </a:moveTo>
                  <a:lnTo>
                    <a:pt x="23812" y="123427"/>
                  </a:lnTo>
                  <a:lnTo>
                    <a:pt x="30132" y="139999"/>
                  </a:lnTo>
                  <a:lnTo>
                    <a:pt x="40384" y="155345"/>
                  </a:lnTo>
                  <a:lnTo>
                    <a:pt x="58121" y="168271"/>
                  </a:lnTo>
                  <a:lnTo>
                    <a:pt x="97322" y="183167"/>
                  </a:lnTo>
                  <a:lnTo>
                    <a:pt x="130260" y="185628"/>
                  </a:lnTo>
                  <a:lnTo>
                    <a:pt x="180329" y="171762"/>
                  </a:lnTo>
                  <a:lnTo>
                    <a:pt x="217055" y="155292"/>
                  </a:lnTo>
                  <a:lnTo>
                    <a:pt x="233612" y="142456"/>
                  </a:lnTo>
                  <a:lnTo>
                    <a:pt x="251486" y="114034"/>
                  </a:lnTo>
                  <a:lnTo>
                    <a:pt x="258840" y="86798"/>
                  </a:lnTo>
                  <a:lnTo>
                    <a:pt x="260001" y="45709"/>
                  </a:lnTo>
                  <a:lnTo>
                    <a:pt x="255345" y="27607"/>
                  </a:lnTo>
                  <a:lnTo>
                    <a:pt x="249604" y="20398"/>
                  </a:lnTo>
                  <a:lnTo>
                    <a:pt x="232643" y="8861"/>
                  </a:lnTo>
                  <a:lnTo>
                    <a:pt x="200782" y="1249"/>
                  </a:lnTo>
                  <a:lnTo>
                    <a:pt x="153137" y="0"/>
                  </a:lnTo>
                  <a:lnTo>
                    <a:pt x="110784" y="9060"/>
                  </a:lnTo>
                  <a:lnTo>
                    <a:pt x="60247" y="35154"/>
                  </a:lnTo>
                  <a:lnTo>
                    <a:pt x="18367" y="65787"/>
                  </a:lnTo>
                  <a:lnTo>
                    <a:pt x="8164" y="77982"/>
                  </a:lnTo>
                  <a:lnTo>
                    <a:pt x="0" y="93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SMARTInkShape-283">
              <a:extLst>
                <a:ext uri="{FF2B5EF4-FFF2-40B4-BE49-F238E27FC236}">
                  <a16:creationId xmlns:a16="http://schemas.microsoft.com/office/drawing/2014/main" id="{A5DE50FB-2FBC-4797-9365-771E5A99C0C1}"/>
                </a:ext>
              </a:extLst>
            </p:cNvPr>
            <p:cNvSpPr/>
            <p:nvPr/>
          </p:nvSpPr>
          <p:spPr>
            <a:xfrm>
              <a:off x="7978842" y="1407494"/>
              <a:ext cx="403159" cy="185531"/>
            </a:xfrm>
            <a:custGeom>
              <a:avLst/>
              <a:gdLst/>
              <a:ahLst/>
              <a:cxnLst/>
              <a:rect l="0" t="0" r="0" b="0"/>
              <a:pathLst>
                <a:path w="403159" h="185531">
                  <a:moveTo>
                    <a:pt x="10252" y="164131"/>
                  </a:moveTo>
                  <a:lnTo>
                    <a:pt x="10252" y="136143"/>
                  </a:lnTo>
                  <a:lnTo>
                    <a:pt x="6724" y="128320"/>
                  </a:lnTo>
                  <a:lnTo>
                    <a:pt x="3932" y="124382"/>
                  </a:lnTo>
                  <a:lnTo>
                    <a:pt x="0" y="106198"/>
                  </a:lnTo>
                  <a:lnTo>
                    <a:pt x="5156" y="84054"/>
                  </a:lnTo>
                  <a:lnTo>
                    <a:pt x="30262" y="30475"/>
                  </a:lnTo>
                  <a:lnTo>
                    <a:pt x="38107" y="19621"/>
                  </a:lnTo>
                  <a:lnTo>
                    <a:pt x="56281" y="6072"/>
                  </a:lnTo>
                  <a:lnTo>
                    <a:pt x="78424" y="0"/>
                  </a:lnTo>
                  <a:lnTo>
                    <a:pt x="90380" y="2108"/>
                  </a:lnTo>
                  <a:lnTo>
                    <a:pt x="115156" y="14240"/>
                  </a:lnTo>
                  <a:lnTo>
                    <a:pt x="126550" y="25193"/>
                  </a:lnTo>
                  <a:lnTo>
                    <a:pt x="140401" y="49763"/>
                  </a:lnTo>
                  <a:lnTo>
                    <a:pt x="162280" y="95712"/>
                  </a:lnTo>
                  <a:lnTo>
                    <a:pt x="204226" y="153805"/>
                  </a:lnTo>
                  <a:lnTo>
                    <a:pt x="221821" y="171597"/>
                  </a:lnTo>
                  <a:lnTo>
                    <a:pt x="240655" y="182512"/>
                  </a:lnTo>
                  <a:lnTo>
                    <a:pt x="250678" y="185530"/>
                  </a:lnTo>
                  <a:lnTo>
                    <a:pt x="263070" y="183343"/>
                  </a:lnTo>
                  <a:lnTo>
                    <a:pt x="292583" y="171160"/>
                  </a:lnTo>
                  <a:lnTo>
                    <a:pt x="347627" y="123926"/>
                  </a:lnTo>
                  <a:lnTo>
                    <a:pt x="379351" y="85536"/>
                  </a:lnTo>
                  <a:lnTo>
                    <a:pt x="403158" y="45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SMARTInkShape-284">
              <a:extLst>
                <a:ext uri="{FF2B5EF4-FFF2-40B4-BE49-F238E27FC236}">
                  <a16:creationId xmlns:a16="http://schemas.microsoft.com/office/drawing/2014/main" id="{30A0236D-B19A-42AB-A79E-4963FE49F36E}"/>
                </a:ext>
              </a:extLst>
            </p:cNvPr>
            <p:cNvSpPr/>
            <p:nvPr/>
          </p:nvSpPr>
          <p:spPr>
            <a:xfrm>
              <a:off x="7703344" y="1384153"/>
              <a:ext cx="223113" cy="186715"/>
            </a:xfrm>
            <a:custGeom>
              <a:avLst/>
              <a:gdLst/>
              <a:ahLst/>
              <a:cxnLst/>
              <a:rect l="0" t="0" r="0" b="0"/>
              <a:pathLst>
                <a:path w="223113" h="186715">
                  <a:moveTo>
                    <a:pt x="190500" y="8878"/>
                  </a:moveTo>
                  <a:lnTo>
                    <a:pt x="138111" y="54948"/>
                  </a:lnTo>
                  <a:lnTo>
                    <a:pt x="82716" y="92540"/>
                  </a:lnTo>
                  <a:lnTo>
                    <a:pt x="24802" y="139875"/>
                  </a:lnTo>
                  <a:lnTo>
                    <a:pt x="11023" y="154412"/>
                  </a:lnTo>
                  <a:lnTo>
                    <a:pt x="4898" y="165282"/>
                  </a:lnTo>
                  <a:lnTo>
                    <a:pt x="1452" y="178840"/>
                  </a:lnTo>
                  <a:lnTo>
                    <a:pt x="2291" y="181717"/>
                  </a:lnTo>
                  <a:lnTo>
                    <a:pt x="4172" y="183635"/>
                  </a:lnTo>
                  <a:lnTo>
                    <a:pt x="6750" y="184914"/>
                  </a:lnTo>
                  <a:lnTo>
                    <a:pt x="23020" y="186714"/>
                  </a:lnTo>
                  <a:lnTo>
                    <a:pt x="60404" y="177817"/>
                  </a:lnTo>
                  <a:lnTo>
                    <a:pt x="109100" y="153144"/>
                  </a:lnTo>
                  <a:lnTo>
                    <a:pt x="163415" y="115695"/>
                  </a:lnTo>
                  <a:lnTo>
                    <a:pt x="210497" y="68380"/>
                  </a:lnTo>
                  <a:lnTo>
                    <a:pt x="219231" y="52521"/>
                  </a:lnTo>
                  <a:lnTo>
                    <a:pt x="223112" y="36653"/>
                  </a:lnTo>
                  <a:lnTo>
                    <a:pt x="221310" y="24310"/>
                  </a:lnTo>
                  <a:lnTo>
                    <a:pt x="212857" y="9923"/>
                  </a:lnTo>
                  <a:lnTo>
                    <a:pt x="209374" y="5606"/>
                  </a:lnTo>
                  <a:lnTo>
                    <a:pt x="194919" y="809"/>
                  </a:lnTo>
                  <a:lnTo>
                    <a:pt x="175266" y="0"/>
                  </a:lnTo>
                  <a:lnTo>
                    <a:pt x="141889" y="8305"/>
                  </a:lnTo>
                  <a:lnTo>
                    <a:pt x="83214" y="41598"/>
                  </a:lnTo>
                  <a:lnTo>
                    <a:pt x="27323" y="80444"/>
                  </a:lnTo>
                  <a:lnTo>
                    <a:pt x="12144" y="94925"/>
                  </a:lnTo>
                  <a:lnTo>
                    <a:pt x="0" y="1160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SMARTInkShape-285">
              <a:extLst>
                <a:ext uri="{FF2B5EF4-FFF2-40B4-BE49-F238E27FC236}">
                  <a16:creationId xmlns:a16="http://schemas.microsoft.com/office/drawing/2014/main" id="{A7926428-116A-442D-A005-22D92761954A}"/>
                </a:ext>
              </a:extLst>
            </p:cNvPr>
            <p:cNvSpPr/>
            <p:nvPr/>
          </p:nvSpPr>
          <p:spPr>
            <a:xfrm>
              <a:off x="7119938" y="1452611"/>
              <a:ext cx="416719" cy="166640"/>
            </a:xfrm>
            <a:custGeom>
              <a:avLst/>
              <a:gdLst/>
              <a:ahLst/>
              <a:cxnLst/>
              <a:rect l="0" t="0" r="0" b="0"/>
              <a:pathLst>
                <a:path w="416719" h="166640">
                  <a:moveTo>
                    <a:pt x="0" y="35670"/>
                  </a:moveTo>
                  <a:lnTo>
                    <a:pt x="6319" y="41991"/>
                  </a:lnTo>
                  <a:lnTo>
                    <a:pt x="12951" y="45094"/>
                  </a:lnTo>
                  <a:lnTo>
                    <a:pt x="68961" y="47431"/>
                  </a:lnTo>
                  <a:lnTo>
                    <a:pt x="112742" y="47533"/>
                  </a:lnTo>
                  <a:lnTo>
                    <a:pt x="165551" y="47564"/>
                  </a:lnTo>
                  <a:lnTo>
                    <a:pt x="223088" y="41252"/>
                  </a:lnTo>
                  <a:lnTo>
                    <a:pt x="275709" y="31003"/>
                  </a:lnTo>
                  <a:lnTo>
                    <a:pt x="324813" y="19589"/>
                  </a:lnTo>
                  <a:lnTo>
                    <a:pt x="376663" y="12062"/>
                  </a:lnTo>
                  <a:lnTo>
                    <a:pt x="415880" y="114"/>
                  </a:lnTo>
                  <a:lnTo>
                    <a:pt x="410148" y="0"/>
                  </a:lnTo>
                  <a:lnTo>
                    <a:pt x="393751" y="6286"/>
                  </a:lnTo>
                  <a:lnTo>
                    <a:pt x="383140" y="16437"/>
                  </a:lnTo>
                  <a:lnTo>
                    <a:pt x="354578" y="52148"/>
                  </a:lnTo>
                  <a:lnTo>
                    <a:pt x="348036" y="75536"/>
                  </a:lnTo>
                  <a:lnTo>
                    <a:pt x="346505" y="91312"/>
                  </a:lnTo>
                  <a:lnTo>
                    <a:pt x="349353" y="103615"/>
                  </a:lnTo>
                  <a:lnTo>
                    <a:pt x="361922" y="121507"/>
                  </a:lnTo>
                  <a:lnTo>
                    <a:pt x="382402" y="140038"/>
                  </a:lnTo>
                  <a:lnTo>
                    <a:pt x="416718" y="166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SMARTInkShape-286">
              <a:extLst>
                <a:ext uri="{FF2B5EF4-FFF2-40B4-BE49-F238E27FC236}">
                  <a16:creationId xmlns:a16="http://schemas.microsoft.com/office/drawing/2014/main" id="{81923ADF-8F51-482C-B581-B8DA16C34349}"/>
                </a:ext>
              </a:extLst>
            </p:cNvPr>
            <p:cNvSpPr/>
            <p:nvPr/>
          </p:nvSpPr>
          <p:spPr>
            <a:xfrm>
              <a:off x="7021286" y="1334236"/>
              <a:ext cx="301059" cy="332640"/>
            </a:xfrm>
            <a:custGeom>
              <a:avLst/>
              <a:gdLst/>
              <a:ahLst/>
              <a:cxnLst/>
              <a:rect l="0" t="0" r="0" b="0"/>
              <a:pathLst>
                <a:path w="301059" h="332640">
                  <a:moveTo>
                    <a:pt x="301058" y="11170"/>
                  </a:moveTo>
                  <a:lnTo>
                    <a:pt x="301058" y="4850"/>
                  </a:lnTo>
                  <a:lnTo>
                    <a:pt x="298412" y="2988"/>
                  </a:lnTo>
                  <a:lnTo>
                    <a:pt x="275155" y="0"/>
                  </a:lnTo>
                  <a:lnTo>
                    <a:pt x="259118" y="914"/>
                  </a:lnTo>
                  <a:lnTo>
                    <a:pt x="209430" y="12280"/>
                  </a:lnTo>
                  <a:lnTo>
                    <a:pt x="159256" y="26933"/>
                  </a:lnTo>
                  <a:lnTo>
                    <a:pt x="110876" y="51560"/>
                  </a:lnTo>
                  <a:lnTo>
                    <a:pt x="53441" y="95436"/>
                  </a:lnTo>
                  <a:lnTo>
                    <a:pt x="14707" y="142321"/>
                  </a:lnTo>
                  <a:lnTo>
                    <a:pt x="2694" y="166033"/>
                  </a:lnTo>
                  <a:lnTo>
                    <a:pt x="0" y="189800"/>
                  </a:lnTo>
                  <a:lnTo>
                    <a:pt x="4536" y="213592"/>
                  </a:lnTo>
                  <a:lnTo>
                    <a:pt x="23288" y="249300"/>
                  </a:lnTo>
                  <a:lnTo>
                    <a:pt x="53391" y="282369"/>
                  </a:lnTo>
                  <a:lnTo>
                    <a:pt x="110521" y="322694"/>
                  </a:lnTo>
                  <a:lnTo>
                    <a:pt x="122464" y="332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SMARTInkShape-287">
              <a:extLst>
                <a:ext uri="{FF2B5EF4-FFF2-40B4-BE49-F238E27FC236}">
                  <a16:creationId xmlns:a16="http://schemas.microsoft.com/office/drawing/2014/main" id="{99E2FBBD-241A-49EA-9AFA-0674187CABAE}"/>
                </a:ext>
              </a:extLst>
            </p:cNvPr>
            <p:cNvSpPr/>
            <p:nvPr/>
          </p:nvSpPr>
          <p:spPr>
            <a:xfrm>
              <a:off x="6512719" y="1440656"/>
              <a:ext cx="214313" cy="10258"/>
            </a:xfrm>
            <a:custGeom>
              <a:avLst/>
              <a:gdLst/>
              <a:ahLst/>
              <a:cxnLst/>
              <a:rect l="0" t="0" r="0" b="0"/>
              <a:pathLst>
                <a:path w="214313" h="10258">
                  <a:moveTo>
                    <a:pt x="0" y="0"/>
                  </a:moveTo>
                  <a:lnTo>
                    <a:pt x="6320" y="0"/>
                  </a:lnTo>
                  <a:lnTo>
                    <a:pt x="44559" y="10252"/>
                  </a:lnTo>
                  <a:lnTo>
                    <a:pt x="94595" y="10257"/>
                  </a:lnTo>
                  <a:lnTo>
                    <a:pt x="151908" y="2418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SMARTInkShape-288">
              <a:extLst>
                <a:ext uri="{FF2B5EF4-FFF2-40B4-BE49-F238E27FC236}">
                  <a16:creationId xmlns:a16="http://schemas.microsoft.com/office/drawing/2014/main" id="{A0621263-7391-4CCE-AA97-97D812A5E24C}"/>
                </a:ext>
              </a:extLst>
            </p:cNvPr>
            <p:cNvSpPr/>
            <p:nvPr/>
          </p:nvSpPr>
          <p:spPr>
            <a:xfrm>
              <a:off x="6470236" y="1262063"/>
              <a:ext cx="197265" cy="238126"/>
            </a:xfrm>
            <a:custGeom>
              <a:avLst/>
              <a:gdLst/>
              <a:ahLst/>
              <a:cxnLst/>
              <a:rect l="0" t="0" r="0" b="0"/>
              <a:pathLst>
                <a:path w="197265" h="238126">
                  <a:moveTo>
                    <a:pt x="18670" y="238125"/>
                  </a:moveTo>
                  <a:lnTo>
                    <a:pt x="588" y="220043"/>
                  </a:lnTo>
                  <a:lnTo>
                    <a:pt x="0" y="216810"/>
                  </a:lnTo>
                  <a:lnTo>
                    <a:pt x="932" y="213331"/>
                  </a:lnTo>
                  <a:lnTo>
                    <a:pt x="2876" y="209689"/>
                  </a:lnTo>
                  <a:lnTo>
                    <a:pt x="12743" y="169902"/>
                  </a:lnTo>
                  <a:lnTo>
                    <a:pt x="51293" y="116644"/>
                  </a:lnTo>
                  <a:lnTo>
                    <a:pt x="99646" y="62740"/>
                  </a:lnTo>
                  <a:lnTo>
                    <a:pt x="139617" y="28415"/>
                  </a:lnTo>
                  <a:lnTo>
                    <a:pt x="19726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SMARTInkShape-289">
              <a:extLst>
                <a:ext uri="{FF2B5EF4-FFF2-40B4-BE49-F238E27FC236}">
                  <a16:creationId xmlns:a16="http://schemas.microsoft.com/office/drawing/2014/main" id="{E8A3B278-E643-4529-85E8-C41637741C37}"/>
                </a:ext>
              </a:extLst>
            </p:cNvPr>
            <p:cNvSpPr/>
            <p:nvPr/>
          </p:nvSpPr>
          <p:spPr>
            <a:xfrm>
              <a:off x="6169783" y="1388509"/>
              <a:ext cx="270574" cy="192611"/>
            </a:xfrm>
            <a:custGeom>
              <a:avLst/>
              <a:gdLst/>
              <a:ahLst/>
              <a:cxnLst/>
              <a:rect l="0" t="0" r="0" b="0"/>
              <a:pathLst>
                <a:path w="270574" h="192611">
                  <a:moveTo>
                    <a:pt x="57186" y="40241"/>
                  </a:moveTo>
                  <a:lnTo>
                    <a:pt x="47681" y="51069"/>
                  </a:lnTo>
                  <a:lnTo>
                    <a:pt x="13488" y="105023"/>
                  </a:lnTo>
                  <a:lnTo>
                    <a:pt x="2934" y="127933"/>
                  </a:lnTo>
                  <a:lnTo>
                    <a:pt x="0" y="143597"/>
                  </a:lnTo>
                  <a:lnTo>
                    <a:pt x="2225" y="155851"/>
                  </a:lnTo>
                  <a:lnTo>
                    <a:pt x="4671" y="160971"/>
                  </a:lnTo>
                  <a:lnTo>
                    <a:pt x="14443" y="170187"/>
                  </a:lnTo>
                  <a:lnTo>
                    <a:pt x="42275" y="186882"/>
                  </a:lnTo>
                  <a:lnTo>
                    <a:pt x="71729" y="192610"/>
                  </a:lnTo>
                  <a:lnTo>
                    <a:pt x="118561" y="185041"/>
                  </a:lnTo>
                  <a:lnTo>
                    <a:pt x="173868" y="167278"/>
                  </a:lnTo>
                  <a:lnTo>
                    <a:pt x="217083" y="138683"/>
                  </a:lnTo>
                  <a:lnTo>
                    <a:pt x="249774" y="106233"/>
                  </a:lnTo>
                  <a:lnTo>
                    <a:pt x="264474" y="75669"/>
                  </a:lnTo>
                  <a:lnTo>
                    <a:pt x="270573" y="32788"/>
                  </a:lnTo>
                  <a:lnTo>
                    <a:pt x="268235" y="26012"/>
                  </a:lnTo>
                  <a:lnTo>
                    <a:pt x="258583" y="14955"/>
                  </a:lnTo>
                  <a:lnTo>
                    <a:pt x="231952" y="1293"/>
                  </a:lnTo>
                  <a:lnTo>
                    <a:pt x="206738" y="0"/>
                  </a:lnTo>
                  <a:lnTo>
                    <a:pt x="147433" y="3629"/>
                  </a:lnTo>
                  <a:lnTo>
                    <a:pt x="100535" y="16899"/>
                  </a:lnTo>
                  <a:lnTo>
                    <a:pt x="48109" y="45086"/>
                  </a:lnTo>
                  <a:lnTo>
                    <a:pt x="28458" y="60475"/>
                  </a:lnTo>
                  <a:lnTo>
                    <a:pt x="17959" y="79661"/>
                  </a:lnTo>
                  <a:lnTo>
                    <a:pt x="11220" y="117995"/>
                  </a:lnTo>
                  <a:lnTo>
                    <a:pt x="13826" y="131243"/>
                  </a:lnTo>
                  <a:lnTo>
                    <a:pt x="22732" y="146139"/>
                  </a:lnTo>
                  <a:lnTo>
                    <a:pt x="33373" y="1593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SMARTInkShape-290">
              <a:extLst>
                <a:ext uri="{FF2B5EF4-FFF2-40B4-BE49-F238E27FC236}">
                  <a16:creationId xmlns:a16="http://schemas.microsoft.com/office/drawing/2014/main" id="{04C13D5B-8EB5-4269-B890-485EAC240FBF}"/>
                </a:ext>
              </a:extLst>
            </p:cNvPr>
            <p:cNvSpPr/>
            <p:nvPr/>
          </p:nvSpPr>
          <p:spPr>
            <a:xfrm>
              <a:off x="5238750" y="1347343"/>
              <a:ext cx="510371" cy="248096"/>
            </a:xfrm>
            <a:custGeom>
              <a:avLst/>
              <a:gdLst/>
              <a:ahLst/>
              <a:cxnLst/>
              <a:rect l="0" t="0" r="0" b="0"/>
              <a:pathLst>
                <a:path w="510371" h="248096">
                  <a:moveTo>
                    <a:pt x="0" y="105220"/>
                  </a:moveTo>
                  <a:lnTo>
                    <a:pt x="50898" y="106542"/>
                  </a:lnTo>
                  <a:lnTo>
                    <a:pt x="99425" y="118171"/>
                  </a:lnTo>
                  <a:lnTo>
                    <a:pt x="147639" y="129342"/>
                  </a:lnTo>
                  <a:lnTo>
                    <a:pt x="196762" y="141030"/>
                  </a:lnTo>
                  <a:lnTo>
                    <a:pt x="255237" y="163152"/>
                  </a:lnTo>
                  <a:lnTo>
                    <a:pt x="307635" y="197254"/>
                  </a:lnTo>
                  <a:lnTo>
                    <a:pt x="323258" y="208301"/>
                  </a:lnTo>
                  <a:lnTo>
                    <a:pt x="350665" y="241266"/>
                  </a:lnTo>
                  <a:lnTo>
                    <a:pt x="351517" y="243542"/>
                  </a:lnTo>
                  <a:lnTo>
                    <a:pt x="350762" y="245059"/>
                  </a:lnTo>
                  <a:lnTo>
                    <a:pt x="348935" y="246071"/>
                  </a:lnTo>
                  <a:lnTo>
                    <a:pt x="347717" y="245423"/>
                  </a:lnTo>
                  <a:lnTo>
                    <a:pt x="342235" y="234876"/>
                  </a:lnTo>
                  <a:lnTo>
                    <a:pt x="305541" y="179906"/>
                  </a:lnTo>
                  <a:lnTo>
                    <a:pt x="291031" y="139228"/>
                  </a:lnTo>
                  <a:lnTo>
                    <a:pt x="288638" y="104713"/>
                  </a:lnTo>
                  <a:lnTo>
                    <a:pt x="292767" y="81182"/>
                  </a:lnTo>
                  <a:lnTo>
                    <a:pt x="308848" y="51942"/>
                  </a:lnTo>
                  <a:lnTo>
                    <a:pt x="330371" y="26522"/>
                  </a:lnTo>
                  <a:lnTo>
                    <a:pt x="359825" y="8553"/>
                  </a:lnTo>
                  <a:lnTo>
                    <a:pt x="405335" y="135"/>
                  </a:lnTo>
                  <a:lnTo>
                    <a:pt x="440685" y="0"/>
                  </a:lnTo>
                  <a:lnTo>
                    <a:pt x="499831" y="10243"/>
                  </a:lnTo>
                  <a:lnTo>
                    <a:pt x="503877" y="12797"/>
                  </a:lnTo>
                  <a:lnTo>
                    <a:pt x="506574" y="15824"/>
                  </a:lnTo>
                  <a:lnTo>
                    <a:pt x="509570" y="26241"/>
                  </a:lnTo>
                  <a:lnTo>
                    <a:pt x="510370" y="32724"/>
                  </a:lnTo>
                  <a:lnTo>
                    <a:pt x="505174" y="54488"/>
                  </a:lnTo>
                  <a:lnTo>
                    <a:pt x="480738" y="86869"/>
                  </a:lnTo>
                  <a:lnTo>
                    <a:pt x="424250" y="143819"/>
                  </a:lnTo>
                  <a:lnTo>
                    <a:pt x="387191" y="176442"/>
                  </a:lnTo>
                  <a:lnTo>
                    <a:pt x="366348" y="208364"/>
                  </a:lnTo>
                  <a:lnTo>
                    <a:pt x="364618" y="214993"/>
                  </a:lnTo>
                  <a:lnTo>
                    <a:pt x="364787" y="220735"/>
                  </a:lnTo>
                  <a:lnTo>
                    <a:pt x="368243" y="233136"/>
                  </a:lnTo>
                  <a:lnTo>
                    <a:pt x="381000" y="2480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SMARTInkShape-291">
              <a:extLst>
                <a:ext uri="{FF2B5EF4-FFF2-40B4-BE49-F238E27FC236}">
                  <a16:creationId xmlns:a16="http://schemas.microsoft.com/office/drawing/2014/main" id="{9EAF9569-91CF-469A-BBDA-D6D0A907A727}"/>
                </a:ext>
              </a:extLst>
            </p:cNvPr>
            <p:cNvSpPr/>
            <p:nvPr/>
          </p:nvSpPr>
          <p:spPr>
            <a:xfrm>
              <a:off x="5180729" y="1345406"/>
              <a:ext cx="236616" cy="261939"/>
            </a:xfrm>
            <a:custGeom>
              <a:avLst/>
              <a:gdLst/>
              <a:ahLst/>
              <a:cxnLst/>
              <a:rect l="0" t="0" r="0" b="0"/>
              <a:pathLst>
                <a:path w="236616" h="261939">
                  <a:moveTo>
                    <a:pt x="236615" y="0"/>
                  </a:moveTo>
                  <a:lnTo>
                    <a:pt x="220043" y="0"/>
                  </a:lnTo>
                  <a:lnTo>
                    <a:pt x="163722" y="26823"/>
                  </a:lnTo>
                  <a:lnTo>
                    <a:pt x="107759" y="54295"/>
                  </a:lnTo>
                  <a:lnTo>
                    <a:pt x="52804" y="96568"/>
                  </a:lnTo>
                  <a:lnTo>
                    <a:pt x="15687" y="143136"/>
                  </a:lnTo>
                  <a:lnTo>
                    <a:pt x="6132" y="163276"/>
                  </a:lnTo>
                  <a:lnTo>
                    <a:pt x="0" y="204084"/>
                  </a:lnTo>
                  <a:lnTo>
                    <a:pt x="6216" y="223437"/>
                  </a:lnTo>
                  <a:lnTo>
                    <a:pt x="17799" y="239534"/>
                  </a:lnTo>
                  <a:lnTo>
                    <a:pt x="31766" y="251099"/>
                  </a:lnTo>
                  <a:lnTo>
                    <a:pt x="50321" y="257120"/>
                  </a:lnTo>
                  <a:lnTo>
                    <a:pt x="104877" y="261303"/>
                  </a:lnTo>
                  <a:lnTo>
                    <a:pt x="141365" y="261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SMARTInkShape-292">
              <a:extLst>
                <a:ext uri="{FF2B5EF4-FFF2-40B4-BE49-F238E27FC236}">
                  <a16:creationId xmlns:a16="http://schemas.microsoft.com/office/drawing/2014/main" id="{FDA56A93-2D64-4B28-A24D-7BD691F18BCB}"/>
                </a:ext>
              </a:extLst>
            </p:cNvPr>
            <p:cNvSpPr/>
            <p:nvPr/>
          </p:nvSpPr>
          <p:spPr>
            <a:xfrm>
              <a:off x="4845844" y="1324148"/>
              <a:ext cx="237901" cy="271291"/>
            </a:xfrm>
            <a:custGeom>
              <a:avLst/>
              <a:gdLst/>
              <a:ahLst/>
              <a:cxnLst/>
              <a:rect l="0" t="0" r="0" b="0"/>
              <a:pathLst>
                <a:path w="237901" h="271291">
                  <a:moveTo>
                    <a:pt x="0" y="176040"/>
                  </a:moveTo>
                  <a:lnTo>
                    <a:pt x="10251" y="165788"/>
                  </a:lnTo>
                  <a:lnTo>
                    <a:pt x="63613" y="140076"/>
                  </a:lnTo>
                  <a:lnTo>
                    <a:pt x="83835" y="130951"/>
                  </a:lnTo>
                  <a:lnTo>
                    <a:pt x="142670" y="89897"/>
                  </a:lnTo>
                  <a:lnTo>
                    <a:pt x="198425" y="36969"/>
                  </a:lnTo>
                  <a:lnTo>
                    <a:pt x="235566" y="0"/>
                  </a:lnTo>
                  <a:lnTo>
                    <a:pt x="236418" y="471"/>
                  </a:lnTo>
                  <a:lnTo>
                    <a:pt x="237900" y="7921"/>
                  </a:lnTo>
                  <a:lnTo>
                    <a:pt x="229898" y="29403"/>
                  </a:lnTo>
                  <a:lnTo>
                    <a:pt x="220382" y="81862"/>
                  </a:lnTo>
                  <a:lnTo>
                    <a:pt x="202160" y="140462"/>
                  </a:lnTo>
                  <a:lnTo>
                    <a:pt x="192802" y="187974"/>
                  </a:lnTo>
                  <a:lnTo>
                    <a:pt x="192278" y="226071"/>
                  </a:lnTo>
                  <a:lnTo>
                    <a:pt x="200140" y="249660"/>
                  </a:lnTo>
                  <a:lnTo>
                    <a:pt x="214312" y="271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SMARTInkShape-293">
              <a:extLst>
                <a:ext uri="{FF2B5EF4-FFF2-40B4-BE49-F238E27FC236}">
                  <a16:creationId xmlns:a16="http://schemas.microsoft.com/office/drawing/2014/main" id="{4697B495-A122-4E09-A9A4-EF703729F0C4}"/>
                </a:ext>
              </a:extLst>
            </p:cNvPr>
            <p:cNvSpPr/>
            <p:nvPr/>
          </p:nvSpPr>
          <p:spPr>
            <a:xfrm>
              <a:off x="4822031" y="1357313"/>
              <a:ext cx="59533" cy="250032"/>
            </a:xfrm>
            <a:custGeom>
              <a:avLst/>
              <a:gdLst/>
              <a:ahLst/>
              <a:cxnLst/>
              <a:rect l="0" t="0" r="0" b="0"/>
              <a:pathLst>
                <a:path w="59533" h="250032">
                  <a:moveTo>
                    <a:pt x="59532" y="0"/>
                  </a:moveTo>
                  <a:lnTo>
                    <a:pt x="51349" y="19010"/>
                  </a:lnTo>
                  <a:lnTo>
                    <a:pt x="34892" y="75148"/>
                  </a:lnTo>
                  <a:lnTo>
                    <a:pt x="27096" y="108255"/>
                  </a:lnTo>
                  <a:lnTo>
                    <a:pt x="18140" y="161319"/>
                  </a:lnTo>
                  <a:lnTo>
                    <a:pt x="9199" y="216087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SMARTInkShape-294">
              <a:extLst>
                <a:ext uri="{FF2B5EF4-FFF2-40B4-BE49-F238E27FC236}">
                  <a16:creationId xmlns:a16="http://schemas.microsoft.com/office/drawing/2014/main" id="{8A106401-E397-4393-878D-BDF474DD9BA3}"/>
                </a:ext>
              </a:extLst>
            </p:cNvPr>
            <p:cNvSpPr/>
            <p:nvPr/>
          </p:nvSpPr>
          <p:spPr>
            <a:xfrm>
              <a:off x="4527667" y="1345406"/>
              <a:ext cx="199115" cy="238126"/>
            </a:xfrm>
            <a:custGeom>
              <a:avLst/>
              <a:gdLst/>
              <a:ahLst/>
              <a:cxnLst/>
              <a:rect l="0" t="0" r="0" b="0"/>
              <a:pathLst>
                <a:path w="199115" h="238126">
                  <a:moveTo>
                    <a:pt x="199114" y="0"/>
                  </a:moveTo>
                  <a:lnTo>
                    <a:pt x="173212" y="16480"/>
                  </a:lnTo>
                  <a:lnTo>
                    <a:pt x="124511" y="52196"/>
                  </a:lnTo>
                  <a:lnTo>
                    <a:pt x="70264" y="86991"/>
                  </a:lnTo>
                  <a:lnTo>
                    <a:pt x="27260" y="131689"/>
                  </a:lnTo>
                  <a:lnTo>
                    <a:pt x="7819" y="160580"/>
                  </a:lnTo>
                  <a:lnTo>
                    <a:pt x="0" y="185898"/>
                  </a:lnTo>
                  <a:lnTo>
                    <a:pt x="1699" y="202125"/>
                  </a:lnTo>
                  <a:lnTo>
                    <a:pt x="4004" y="210156"/>
                  </a:lnTo>
                  <a:lnTo>
                    <a:pt x="13621" y="222608"/>
                  </a:lnTo>
                  <a:lnTo>
                    <a:pt x="19890" y="227780"/>
                  </a:lnTo>
                  <a:lnTo>
                    <a:pt x="37438" y="233528"/>
                  </a:lnTo>
                  <a:lnTo>
                    <a:pt x="91352" y="237721"/>
                  </a:lnTo>
                  <a:lnTo>
                    <a:pt x="115771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SMARTInkShape-295">
              <a:extLst>
                <a:ext uri="{FF2B5EF4-FFF2-40B4-BE49-F238E27FC236}">
                  <a16:creationId xmlns:a16="http://schemas.microsoft.com/office/drawing/2014/main" id="{0C9DBBF2-F543-464B-ADD5-3453353798BA}"/>
                </a:ext>
              </a:extLst>
            </p:cNvPr>
            <p:cNvSpPr/>
            <p:nvPr/>
          </p:nvSpPr>
          <p:spPr>
            <a:xfrm>
              <a:off x="4238625" y="1464469"/>
              <a:ext cx="154782" cy="35720"/>
            </a:xfrm>
            <a:custGeom>
              <a:avLst/>
              <a:gdLst/>
              <a:ahLst/>
              <a:cxnLst/>
              <a:rect l="0" t="0" r="0" b="0"/>
              <a:pathLst>
                <a:path w="154782" h="35720">
                  <a:moveTo>
                    <a:pt x="0" y="35719"/>
                  </a:moveTo>
                  <a:lnTo>
                    <a:pt x="6321" y="35719"/>
                  </a:lnTo>
                  <a:lnTo>
                    <a:pt x="57201" y="19147"/>
                  </a:lnTo>
                  <a:lnTo>
                    <a:pt x="106696" y="12013"/>
                  </a:lnTo>
                  <a:lnTo>
                    <a:pt x="1547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SMARTInkShape-296">
              <a:extLst>
                <a:ext uri="{FF2B5EF4-FFF2-40B4-BE49-F238E27FC236}">
                  <a16:creationId xmlns:a16="http://schemas.microsoft.com/office/drawing/2014/main" id="{B7FD678D-CF42-450A-9435-51F254647ADA}"/>
                </a:ext>
              </a:extLst>
            </p:cNvPr>
            <p:cNvSpPr/>
            <p:nvPr/>
          </p:nvSpPr>
          <p:spPr>
            <a:xfrm>
              <a:off x="3946015" y="1384522"/>
              <a:ext cx="493873" cy="294260"/>
            </a:xfrm>
            <a:custGeom>
              <a:avLst/>
              <a:gdLst/>
              <a:ahLst/>
              <a:cxnLst/>
              <a:rect l="0" t="0" r="0" b="0"/>
              <a:pathLst>
                <a:path w="493873" h="294260">
                  <a:moveTo>
                    <a:pt x="6860" y="163291"/>
                  </a:moveTo>
                  <a:lnTo>
                    <a:pt x="6860" y="173542"/>
                  </a:lnTo>
                  <a:lnTo>
                    <a:pt x="5537" y="174093"/>
                  </a:lnTo>
                  <a:lnTo>
                    <a:pt x="0" y="174870"/>
                  </a:lnTo>
                  <a:lnTo>
                    <a:pt x="58479" y="175191"/>
                  </a:lnTo>
                  <a:lnTo>
                    <a:pt x="109220" y="181516"/>
                  </a:lnTo>
                  <a:lnTo>
                    <a:pt x="154634" y="185448"/>
                  </a:lnTo>
                  <a:lnTo>
                    <a:pt x="207882" y="204464"/>
                  </a:lnTo>
                  <a:lnTo>
                    <a:pt x="253090" y="225859"/>
                  </a:lnTo>
                  <a:lnTo>
                    <a:pt x="281570" y="248851"/>
                  </a:lnTo>
                  <a:lnTo>
                    <a:pt x="287703" y="257762"/>
                  </a:lnTo>
                  <a:lnTo>
                    <a:pt x="289338" y="261990"/>
                  </a:lnTo>
                  <a:lnTo>
                    <a:pt x="291752" y="264809"/>
                  </a:lnTo>
                  <a:lnTo>
                    <a:pt x="300146" y="270099"/>
                  </a:lnTo>
                  <a:lnTo>
                    <a:pt x="303221" y="276811"/>
                  </a:lnTo>
                  <a:lnTo>
                    <a:pt x="303653" y="276013"/>
                  </a:lnTo>
                  <a:lnTo>
                    <a:pt x="303941" y="274157"/>
                  </a:lnTo>
                  <a:lnTo>
                    <a:pt x="302810" y="272921"/>
                  </a:lnTo>
                  <a:lnTo>
                    <a:pt x="298026" y="271546"/>
                  </a:lnTo>
                  <a:lnTo>
                    <a:pt x="296220" y="269857"/>
                  </a:lnTo>
                  <a:lnTo>
                    <a:pt x="273719" y="215624"/>
                  </a:lnTo>
                  <a:lnTo>
                    <a:pt x="269770" y="164613"/>
                  </a:lnTo>
                  <a:lnTo>
                    <a:pt x="272613" y="127963"/>
                  </a:lnTo>
                  <a:lnTo>
                    <a:pt x="289144" y="69415"/>
                  </a:lnTo>
                  <a:lnTo>
                    <a:pt x="302019" y="41842"/>
                  </a:lnTo>
                  <a:lnTo>
                    <a:pt x="322003" y="18239"/>
                  </a:lnTo>
                  <a:lnTo>
                    <a:pt x="336982" y="7101"/>
                  </a:lnTo>
                  <a:lnTo>
                    <a:pt x="355988" y="1269"/>
                  </a:lnTo>
                  <a:lnTo>
                    <a:pt x="377663" y="0"/>
                  </a:lnTo>
                  <a:lnTo>
                    <a:pt x="420389" y="9964"/>
                  </a:lnTo>
                  <a:lnTo>
                    <a:pt x="429390" y="13448"/>
                  </a:lnTo>
                  <a:lnTo>
                    <a:pt x="454699" y="37313"/>
                  </a:lnTo>
                  <a:lnTo>
                    <a:pt x="472634" y="63199"/>
                  </a:lnTo>
                  <a:lnTo>
                    <a:pt x="489223" y="113337"/>
                  </a:lnTo>
                  <a:lnTo>
                    <a:pt x="493872" y="162830"/>
                  </a:lnTo>
                  <a:lnTo>
                    <a:pt x="491149" y="198873"/>
                  </a:lnTo>
                  <a:lnTo>
                    <a:pt x="483815" y="257483"/>
                  </a:lnTo>
                  <a:lnTo>
                    <a:pt x="483250" y="283761"/>
                  </a:lnTo>
                  <a:lnTo>
                    <a:pt x="481880" y="287261"/>
                  </a:lnTo>
                  <a:lnTo>
                    <a:pt x="479644" y="289593"/>
                  </a:lnTo>
                  <a:lnTo>
                    <a:pt x="471204" y="294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SMARTInkShape-297">
              <a:extLst>
                <a:ext uri="{FF2B5EF4-FFF2-40B4-BE49-F238E27FC236}">
                  <a16:creationId xmlns:a16="http://schemas.microsoft.com/office/drawing/2014/main" id="{6530364B-7263-4352-845B-645836BA62A4}"/>
                </a:ext>
              </a:extLst>
            </p:cNvPr>
            <p:cNvSpPr/>
            <p:nvPr/>
          </p:nvSpPr>
          <p:spPr>
            <a:xfrm>
              <a:off x="3912686" y="1333500"/>
              <a:ext cx="230690" cy="321470"/>
            </a:xfrm>
            <a:custGeom>
              <a:avLst/>
              <a:gdLst/>
              <a:ahLst/>
              <a:cxnLst/>
              <a:rect l="0" t="0" r="0" b="0"/>
              <a:pathLst>
                <a:path w="230690" h="321470">
                  <a:moveTo>
                    <a:pt x="230689" y="0"/>
                  </a:moveTo>
                  <a:lnTo>
                    <a:pt x="214118" y="0"/>
                  </a:lnTo>
                  <a:lnTo>
                    <a:pt x="206567" y="3528"/>
                  </a:lnTo>
                  <a:lnTo>
                    <a:pt x="196155" y="9505"/>
                  </a:lnTo>
                  <a:lnTo>
                    <a:pt x="160661" y="27650"/>
                  </a:lnTo>
                  <a:lnTo>
                    <a:pt x="102327" y="75302"/>
                  </a:lnTo>
                  <a:lnTo>
                    <a:pt x="52193" y="132801"/>
                  </a:lnTo>
                  <a:lnTo>
                    <a:pt x="20708" y="188118"/>
                  </a:lnTo>
                  <a:lnTo>
                    <a:pt x="1357" y="237654"/>
                  </a:lnTo>
                  <a:lnTo>
                    <a:pt x="0" y="258201"/>
                  </a:lnTo>
                  <a:lnTo>
                    <a:pt x="1489" y="267384"/>
                  </a:lnTo>
                  <a:lnTo>
                    <a:pt x="10201" y="284643"/>
                  </a:lnTo>
                  <a:lnTo>
                    <a:pt x="16228" y="292949"/>
                  </a:lnTo>
                  <a:lnTo>
                    <a:pt x="29981" y="302179"/>
                  </a:lnTo>
                  <a:lnTo>
                    <a:pt x="87849" y="318338"/>
                  </a:lnTo>
                  <a:lnTo>
                    <a:pt x="99720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SMARTInkShape-298">
              <a:extLst>
                <a:ext uri="{FF2B5EF4-FFF2-40B4-BE49-F238E27FC236}">
                  <a16:creationId xmlns:a16="http://schemas.microsoft.com/office/drawing/2014/main" id="{3933E7CB-4289-4176-98DE-1972FAB083C6}"/>
                </a:ext>
              </a:extLst>
            </p:cNvPr>
            <p:cNvSpPr/>
            <p:nvPr/>
          </p:nvSpPr>
          <p:spPr>
            <a:xfrm>
              <a:off x="3634431" y="1381125"/>
              <a:ext cx="116039" cy="321470"/>
            </a:xfrm>
            <a:custGeom>
              <a:avLst/>
              <a:gdLst/>
              <a:ahLst/>
              <a:cxnLst/>
              <a:rect l="0" t="0" r="0" b="0"/>
              <a:pathLst>
                <a:path w="116039" h="321470">
                  <a:moveTo>
                    <a:pt x="116038" y="0"/>
                  </a:moveTo>
                  <a:lnTo>
                    <a:pt x="67276" y="52290"/>
                  </a:lnTo>
                  <a:lnTo>
                    <a:pt x="36438" y="102492"/>
                  </a:lnTo>
                  <a:lnTo>
                    <a:pt x="14374" y="153860"/>
                  </a:lnTo>
                  <a:lnTo>
                    <a:pt x="804" y="202224"/>
                  </a:lnTo>
                  <a:lnTo>
                    <a:pt x="0" y="224815"/>
                  </a:lnTo>
                  <a:lnTo>
                    <a:pt x="10574" y="277341"/>
                  </a:lnTo>
                  <a:lnTo>
                    <a:pt x="35579" y="311117"/>
                  </a:lnTo>
                  <a:lnTo>
                    <a:pt x="44119" y="316868"/>
                  </a:lnTo>
                  <a:lnTo>
                    <a:pt x="56507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SMARTInkShape-299">
              <a:extLst>
                <a:ext uri="{FF2B5EF4-FFF2-40B4-BE49-F238E27FC236}">
                  <a16:creationId xmlns:a16="http://schemas.microsoft.com/office/drawing/2014/main" id="{2A3605FC-A108-4C04-840F-8026A8C35BCC}"/>
                </a:ext>
              </a:extLst>
            </p:cNvPr>
            <p:cNvSpPr/>
            <p:nvPr/>
          </p:nvSpPr>
          <p:spPr>
            <a:xfrm>
              <a:off x="3595688" y="1285875"/>
              <a:ext cx="285751" cy="59532"/>
            </a:xfrm>
            <a:custGeom>
              <a:avLst/>
              <a:gdLst/>
              <a:ahLst/>
              <a:cxnLst/>
              <a:rect l="0" t="0" r="0" b="0"/>
              <a:pathLst>
                <a:path w="285751" h="59532">
                  <a:moveTo>
                    <a:pt x="0" y="59531"/>
                  </a:moveTo>
                  <a:lnTo>
                    <a:pt x="22954" y="58208"/>
                  </a:lnTo>
                  <a:lnTo>
                    <a:pt x="72892" y="42959"/>
                  </a:lnTo>
                  <a:lnTo>
                    <a:pt x="120672" y="27644"/>
                  </a:lnTo>
                  <a:lnTo>
                    <a:pt x="179695" y="15407"/>
                  </a:lnTo>
                  <a:lnTo>
                    <a:pt x="235990" y="6277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6" name="SMARTInkShape-Group36">
            <a:extLst>
              <a:ext uri="{FF2B5EF4-FFF2-40B4-BE49-F238E27FC236}">
                <a16:creationId xmlns:a16="http://schemas.microsoft.com/office/drawing/2014/main" id="{96FCB5B9-14C9-4D6C-9704-41FA84FACA70}"/>
              </a:ext>
            </a:extLst>
          </p:cNvPr>
          <p:cNvGrpSpPr/>
          <p:nvPr/>
        </p:nvGrpSpPr>
        <p:grpSpPr>
          <a:xfrm>
            <a:off x="2449606" y="2168592"/>
            <a:ext cx="601591" cy="784159"/>
            <a:chOff x="2449606" y="2168592"/>
            <a:chExt cx="601591" cy="784159"/>
          </a:xfrm>
        </p:grpSpPr>
        <p:sp>
          <p:nvSpPr>
            <p:cNvPr id="334" name="SMARTInkShape-300">
              <a:extLst>
                <a:ext uri="{FF2B5EF4-FFF2-40B4-BE49-F238E27FC236}">
                  <a16:creationId xmlns:a16="http://schemas.microsoft.com/office/drawing/2014/main" id="{CD76945F-9127-4F4B-A0F3-EF3DB2B0B4D3}"/>
                </a:ext>
              </a:extLst>
            </p:cNvPr>
            <p:cNvSpPr/>
            <p:nvPr/>
          </p:nvSpPr>
          <p:spPr>
            <a:xfrm>
              <a:off x="2845658" y="2381250"/>
              <a:ext cx="202343" cy="571501"/>
            </a:xfrm>
            <a:custGeom>
              <a:avLst/>
              <a:gdLst/>
              <a:ahLst/>
              <a:cxnLst/>
              <a:rect l="0" t="0" r="0" b="0"/>
              <a:pathLst>
                <a:path w="202343" h="571501">
                  <a:moveTo>
                    <a:pt x="11842" y="0"/>
                  </a:moveTo>
                  <a:lnTo>
                    <a:pt x="1591" y="10251"/>
                  </a:lnTo>
                  <a:lnTo>
                    <a:pt x="0" y="63614"/>
                  </a:lnTo>
                  <a:lnTo>
                    <a:pt x="3483" y="96459"/>
                  </a:lnTo>
                  <a:lnTo>
                    <a:pt x="16511" y="149434"/>
                  </a:lnTo>
                  <a:lnTo>
                    <a:pt x="41330" y="202673"/>
                  </a:lnTo>
                  <a:lnTo>
                    <a:pt x="63941" y="247317"/>
                  </a:lnTo>
                  <a:lnTo>
                    <a:pt x="91758" y="306283"/>
                  </a:lnTo>
                  <a:lnTo>
                    <a:pt x="116704" y="356539"/>
                  </a:lnTo>
                  <a:lnTo>
                    <a:pt x="137605" y="411544"/>
                  </a:lnTo>
                  <a:lnTo>
                    <a:pt x="158523" y="465492"/>
                  </a:lnTo>
                  <a:lnTo>
                    <a:pt x="182484" y="519310"/>
                  </a:lnTo>
                  <a:lnTo>
                    <a:pt x="198812" y="555988"/>
                  </a:lnTo>
                  <a:lnTo>
                    <a:pt x="202342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SMARTInkShape-301">
              <a:extLst>
                <a:ext uri="{FF2B5EF4-FFF2-40B4-BE49-F238E27FC236}">
                  <a16:creationId xmlns:a16="http://schemas.microsoft.com/office/drawing/2014/main" id="{F6C3674F-46EC-49D2-8AC7-21702E2FEAF0}"/>
                </a:ext>
              </a:extLst>
            </p:cNvPr>
            <p:cNvSpPr/>
            <p:nvPr/>
          </p:nvSpPr>
          <p:spPr>
            <a:xfrm>
              <a:off x="2449606" y="2168592"/>
              <a:ext cx="601591" cy="566902"/>
            </a:xfrm>
            <a:custGeom>
              <a:avLst/>
              <a:gdLst/>
              <a:ahLst/>
              <a:cxnLst/>
              <a:rect l="0" t="0" r="0" b="0"/>
              <a:pathLst>
                <a:path w="601591" h="566902">
                  <a:moveTo>
                    <a:pt x="467425" y="10252"/>
                  </a:moveTo>
                  <a:lnTo>
                    <a:pt x="457174" y="10252"/>
                  </a:lnTo>
                  <a:lnTo>
                    <a:pt x="446341" y="2069"/>
                  </a:lnTo>
                  <a:lnTo>
                    <a:pt x="439092" y="0"/>
                  </a:lnTo>
                  <a:lnTo>
                    <a:pt x="435308" y="772"/>
                  </a:lnTo>
                  <a:lnTo>
                    <a:pt x="378442" y="22532"/>
                  </a:lnTo>
                  <a:lnTo>
                    <a:pt x="349825" y="32908"/>
                  </a:lnTo>
                  <a:lnTo>
                    <a:pt x="302641" y="61062"/>
                  </a:lnTo>
                  <a:lnTo>
                    <a:pt x="247356" y="95862"/>
                  </a:lnTo>
                  <a:lnTo>
                    <a:pt x="189083" y="139100"/>
                  </a:lnTo>
                  <a:lnTo>
                    <a:pt x="131247" y="186747"/>
                  </a:lnTo>
                  <a:lnTo>
                    <a:pt x="81332" y="240846"/>
                  </a:lnTo>
                  <a:lnTo>
                    <a:pt x="42142" y="290978"/>
                  </a:lnTo>
                  <a:lnTo>
                    <a:pt x="14508" y="339345"/>
                  </a:lnTo>
                  <a:lnTo>
                    <a:pt x="0" y="385868"/>
                  </a:lnTo>
                  <a:lnTo>
                    <a:pt x="2903" y="425375"/>
                  </a:lnTo>
                  <a:lnTo>
                    <a:pt x="13465" y="462217"/>
                  </a:lnTo>
                  <a:lnTo>
                    <a:pt x="34086" y="496945"/>
                  </a:lnTo>
                  <a:lnTo>
                    <a:pt x="53903" y="515837"/>
                  </a:lnTo>
                  <a:lnTo>
                    <a:pt x="108468" y="540019"/>
                  </a:lnTo>
                  <a:lnTo>
                    <a:pt x="154546" y="553365"/>
                  </a:lnTo>
                  <a:lnTo>
                    <a:pt x="201712" y="564375"/>
                  </a:lnTo>
                  <a:lnTo>
                    <a:pt x="250524" y="566901"/>
                  </a:lnTo>
                  <a:lnTo>
                    <a:pt x="304968" y="559860"/>
                  </a:lnTo>
                  <a:lnTo>
                    <a:pt x="355202" y="548072"/>
                  </a:lnTo>
                  <a:lnTo>
                    <a:pt x="402277" y="527087"/>
                  </a:lnTo>
                  <a:lnTo>
                    <a:pt x="457937" y="485111"/>
                  </a:lnTo>
                  <a:lnTo>
                    <a:pt x="513176" y="432282"/>
                  </a:lnTo>
                  <a:lnTo>
                    <a:pt x="543893" y="386505"/>
                  </a:lnTo>
                  <a:lnTo>
                    <a:pt x="569751" y="339427"/>
                  </a:lnTo>
                  <a:lnTo>
                    <a:pt x="587849" y="291965"/>
                  </a:lnTo>
                  <a:lnTo>
                    <a:pt x="601590" y="244387"/>
                  </a:lnTo>
                  <a:lnTo>
                    <a:pt x="601399" y="196777"/>
                  </a:lnTo>
                  <a:lnTo>
                    <a:pt x="592964" y="149156"/>
                  </a:lnTo>
                  <a:lnTo>
                    <a:pt x="568756" y="95163"/>
                  </a:lnTo>
                  <a:lnTo>
                    <a:pt x="553913" y="70480"/>
                  </a:lnTo>
                  <a:lnTo>
                    <a:pt x="534968" y="53336"/>
                  </a:lnTo>
                  <a:lnTo>
                    <a:pt x="490468" y="31550"/>
                  </a:lnTo>
                  <a:lnTo>
                    <a:pt x="442138" y="24013"/>
                  </a:lnTo>
                  <a:lnTo>
                    <a:pt x="399666" y="25353"/>
                  </a:lnTo>
                  <a:lnTo>
                    <a:pt x="343261" y="49053"/>
                  </a:lnTo>
                  <a:lnTo>
                    <a:pt x="312644" y="69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1" name="SMARTInkShape-Group37">
            <a:extLst>
              <a:ext uri="{FF2B5EF4-FFF2-40B4-BE49-F238E27FC236}">
                <a16:creationId xmlns:a16="http://schemas.microsoft.com/office/drawing/2014/main" id="{069C8D3E-D3D7-4FEC-BC03-EB61D6080E9C}"/>
              </a:ext>
            </a:extLst>
          </p:cNvPr>
          <p:cNvGrpSpPr/>
          <p:nvPr/>
        </p:nvGrpSpPr>
        <p:grpSpPr>
          <a:xfrm>
            <a:off x="5242026" y="1928813"/>
            <a:ext cx="918264" cy="413921"/>
            <a:chOff x="5242026" y="1928813"/>
            <a:chExt cx="918264" cy="413921"/>
          </a:xfrm>
        </p:grpSpPr>
        <p:sp>
          <p:nvSpPr>
            <p:cNvPr id="337" name="SMARTInkShape-302">
              <a:extLst>
                <a:ext uri="{FF2B5EF4-FFF2-40B4-BE49-F238E27FC236}">
                  <a16:creationId xmlns:a16="http://schemas.microsoft.com/office/drawing/2014/main" id="{C508EF1C-2480-478B-9663-D16D5C614ECF}"/>
                </a:ext>
              </a:extLst>
            </p:cNvPr>
            <p:cNvSpPr/>
            <p:nvPr/>
          </p:nvSpPr>
          <p:spPr>
            <a:xfrm>
              <a:off x="5810250" y="1957999"/>
              <a:ext cx="350040" cy="384735"/>
            </a:xfrm>
            <a:custGeom>
              <a:avLst/>
              <a:gdLst/>
              <a:ahLst/>
              <a:cxnLst/>
              <a:rect l="0" t="0" r="0" b="0"/>
              <a:pathLst>
                <a:path w="350040" h="384735">
                  <a:moveTo>
                    <a:pt x="321469" y="18439"/>
                  </a:moveTo>
                  <a:lnTo>
                    <a:pt x="311218" y="8187"/>
                  </a:lnTo>
                  <a:lnTo>
                    <a:pt x="297411" y="702"/>
                  </a:lnTo>
                  <a:lnTo>
                    <a:pt x="290877" y="0"/>
                  </a:lnTo>
                  <a:lnTo>
                    <a:pt x="234433" y="9562"/>
                  </a:lnTo>
                  <a:lnTo>
                    <a:pt x="179431" y="26775"/>
                  </a:lnTo>
                  <a:lnTo>
                    <a:pt x="160885" y="34491"/>
                  </a:lnTo>
                  <a:lnTo>
                    <a:pt x="147351" y="45858"/>
                  </a:lnTo>
                  <a:lnTo>
                    <a:pt x="138250" y="59729"/>
                  </a:lnTo>
                  <a:lnTo>
                    <a:pt x="134205" y="74713"/>
                  </a:lnTo>
                  <a:lnTo>
                    <a:pt x="138248" y="104345"/>
                  </a:lnTo>
                  <a:lnTo>
                    <a:pt x="154144" y="131940"/>
                  </a:lnTo>
                  <a:lnTo>
                    <a:pt x="203890" y="173010"/>
                  </a:lnTo>
                  <a:lnTo>
                    <a:pt x="256645" y="204928"/>
                  </a:lnTo>
                  <a:lnTo>
                    <a:pt x="307821" y="254075"/>
                  </a:lnTo>
                  <a:lnTo>
                    <a:pt x="348451" y="305660"/>
                  </a:lnTo>
                  <a:lnTo>
                    <a:pt x="350039" y="311784"/>
                  </a:lnTo>
                  <a:lnTo>
                    <a:pt x="348278" y="325644"/>
                  </a:lnTo>
                  <a:lnTo>
                    <a:pt x="339559" y="337096"/>
                  </a:lnTo>
                  <a:lnTo>
                    <a:pt x="325539" y="346595"/>
                  </a:lnTo>
                  <a:lnTo>
                    <a:pt x="272812" y="367524"/>
                  </a:lnTo>
                  <a:lnTo>
                    <a:pt x="216509" y="375349"/>
                  </a:lnTo>
                  <a:lnTo>
                    <a:pt x="157959" y="384734"/>
                  </a:lnTo>
                  <a:lnTo>
                    <a:pt x="116475" y="383175"/>
                  </a:lnTo>
                  <a:lnTo>
                    <a:pt x="58358" y="376620"/>
                  </a:lnTo>
                  <a:lnTo>
                    <a:pt x="22564" y="375757"/>
                  </a:lnTo>
                  <a:lnTo>
                    <a:pt x="13115" y="372156"/>
                  </a:lnTo>
                  <a:lnTo>
                    <a:pt x="0" y="363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SMARTInkShape-303">
              <a:extLst>
                <a:ext uri="{FF2B5EF4-FFF2-40B4-BE49-F238E27FC236}">
                  <a16:creationId xmlns:a16="http://schemas.microsoft.com/office/drawing/2014/main" id="{9B103089-B2B2-43A2-A837-26879DDA4C30}"/>
                </a:ext>
              </a:extLst>
            </p:cNvPr>
            <p:cNvSpPr/>
            <p:nvPr/>
          </p:nvSpPr>
          <p:spPr>
            <a:xfrm>
              <a:off x="5607844" y="1964531"/>
              <a:ext cx="242926" cy="309267"/>
            </a:xfrm>
            <a:custGeom>
              <a:avLst/>
              <a:gdLst/>
              <a:ahLst/>
              <a:cxnLst/>
              <a:rect l="0" t="0" r="0" b="0"/>
              <a:pathLst>
                <a:path w="242926" h="309267">
                  <a:moveTo>
                    <a:pt x="238125" y="0"/>
                  </a:moveTo>
                  <a:lnTo>
                    <a:pt x="186080" y="0"/>
                  </a:lnTo>
                  <a:lnTo>
                    <a:pt x="139810" y="3528"/>
                  </a:lnTo>
                  <a:lnTo>
                    <a:pt x="128924" y="6321"/>
                  </a:lnTo>
                  <a:lnTo>
                    <a:pt x="113303" y="16480"/>
                  </a:lnTo>
                  <a:lnTo>
                    <a:pt x="92495" y="44560"/>
                  </a:lnTo>
                  <a:lnTo>
                    <a:pt x="86055" y="67737"/>
                  </a:lnTo>
                  <a:lnTo>
                    <a:pt x="88077" y="83463"/>
                  </a:lnTo>
                  <a:lnTo>
                    <a:pt x="100180" y="110719"/>
                  </a:lnTo>
                  <a:lnTo>
                    <a:pt x="127973" y="149165"/>
                  </a:lnTo>
                  <a:lnTo>
                    <a:pt x="184962" y="198293"/>
                  </a:lnTo>
                  <a:lnTo>
                    <a:pt x="222484" y="228682"/>
                  </a:lnTo>
                  <a:lnTo>
                    <a:pt x="241356" y="252135"/>
                  </a:lnTo>
                  <a:lnTo>
                    <a:pt x="242925" y="258048"/>
                  </a:lnTo>
                  <a:lnTo>
                    <a:pt x="241140" y="271674"/>
                  </a:lnTo>
                  <a:lnTo>
                    <a:pt x="238812" y="276366"/>
                  </a:lnTo>
                  <a:lnTo>
                    <a:pt x="235937" y="279494"/>
                  </a:lnTo>
                  <a:lnTo>
                    <a:pt x="193644" y="301956"/>
                  </a:lnTo>
                  <a:lnTo>
                    <a:pt x="151727" y="308060"/>
                  </a:lnTo>
                  <a:lnTo>
                    <a:pt x="97390" y="309266"/>
                  </a:lnTo>
                  <a:lnTo>
                    <a:pt x="45505" y="308201"/>
                  </a:lnTo>
                  <a:lnTo>
                    <a:pt x="0" y="297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SMARTInkShape-304">
              <a:extLst>
                <a:ext uri="{FF2B5EF4-FFF2-40B4-BE49-F238E27FC236}">
                  <a16:creationId xmlns:a16="http://schemas.microsoft.com/office/drawing/2014/main" id="{0960F64F-1A98-4393-B413-DB5CDE230CA0}"/>
                </a:ext>
              </a:extLst>
            </p:cNvPr>
            <p:cNvSpPr/>
            <p:nvPr/>
          </p:nvSpPr>
          <p:spPr>
            <a:xfrm>
              <a:off x="5298281" y="2107406"/>
              <a:ext cx="107158" cy="11908"/>
            </a:xfrm>
            <a:custGeom>
              <a:avLst/>
              <a:gdLst/>
              <a:ahLst/>
              <a:cxnLst/>
              <a:rect l="0" t="0" r="0" b="0"/>
              <a:pathLst>
                <a:path w="107158" h="11908">
                  <a:moveTo>
                    <a:pt x="0" y="11907"/>
                  </a:moveTo>
                  <a:lnTo>
                    <a:pt x="0" y="491"/>
                  </a:lnTo>
                  <a:lnTo>
                    <a:pt x="54842" y="9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SMARTInkShape-305">
              <a:extLst>
                <a:ext uri="{FF2B5EF4-FFF2-40B4-BE49-F238E27FC236}">
                  <a16:creationId xmlns:a16="http://schemas.microsoft.com/office/drawing/2014/main" id="{E859EAD4-8D84-4E91-BE06-1496CBFB335F}"/>
                </a:ext>
              </a:extLst>
            </p:cNvPr>
            <p:cNvSpPr/>
            <p:nvPr/>
          </p:nvSpPr>
          <p:spPr>
            <a:xfrm>
              <a:off x="5242026" y="1928813"/>
              <a:ext cx="389631" cy="404813"/>
            </a:xfrm>
            <a:custGeom>
              <a:avLst/>
              <a:gdLst/>
              <a:ahLst/>
              <a:cxnLst/>
              <a:rect l="0" t="0" r="0" b="0"/>
              <a:pathLst>
                <a:path w="389631" h="404813">
                  <a:moveTo>
                    <a:pt x="389630" y="0"/>
                  </a:moveTo>
                  <a:lnTo>
                    <a:pt x="337858" y="0"/>
                  </a:lnTo>
                  <a:lnTo>
                    <a:pt x="287241" y="6320"/>
                  </a:lnTo>
                  <a:lnTo>
                    <a:pt x="241847" y="22892"/>
                  </a:lnTo>
                  <a:lnTo>
                    <a:pt x="188562" y="50880"/>
                  </a:lnTo>
                  <a:lnTo>
                    <a:pt x="137203" y="84308"/>
                  </a:lnTo>
                  <a:lnTo>
                    <a:pt x="81947" y="131159"/>
                  </a:lnTo>
                  <a:lnTo>
                    <a:pt x="27104" y="190524"/>
                  </a:lnTo>
                  <a:lnTo>
                    <a:pt x="7784" y="226225"/>
                  </a:lnTo>
                  <a:lnTo>
                    <a:pt x="0" y="261939"/>
                  </a:lnTo>
                  <a:lnTo>
                    <a:pt x="1708" y="282222"/>
                  </a:lnTo>
                  <a:lnTo>
                    <a:pt x="13635" y="312045"/>
                  </a:lnTo>
                  <a:lnTo>
                    <a:pt x="41369" y="351357"/>
                  </a:lnTo>
                  <a:lnTo>
                    <a:pt x="70805" y="370158"/>
                  </a:lnTo>
                  <a:lnTo>
                    <a:pt x="128041" y="392524"/>
                  </a:lnTo>
                  <a:lnTo>
                    <a:pt x="163514" y="401171"/>
                  </a:lnTo>
                  <a:lnTo>
                    <a:pt x="218379" y="404492"/>
                  </a:lnTo>
                  <a:lnTo>
                    <a:pt x="234849" y="404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8" name="SMARTInkShape-Group38">
            <a:extLst>
              <a:ext uri="{FF2B5EF4-FFF2-40B4-BE49-F238E27FC236}">
                <a16:creationId xmlns:a16="http://schemas.microsoft.com/office/drawing/2014/main" id="{F34A0640-B4B3-403B-97EA-6C7013170D7B}"/>
              </a:ext>
            </a:extLst>
          </p:cNvPr>
          <p:cNvGrpSpPr/>
          <p:nvPr/>
        </p:nvGrpSpPr>
        <p:grpSpPr>
          <a:xfrm>
            <a:off x="6703219" y="1893239"/>
            <a:ext cx="1905001" cy="547049"/>
            <a:chOff x="6703219" y="1893239"/>
            <a:chExt cx="1905001" cy="547049"/>
          </a:xfrm>
        </p:grpSpPr>
        <p:sp>
          <p:nvSpPr>
            <p:cNvPr id="342" name="SMARTInkShape-306">
              <a:extLst>
                <a:ext uri="{FF2B5EF4-FFF2-40B4-BE49-F238E27FC236}">
                  <a16:creationId xmlns:a16="http://schemas.microsoft.com/office/drawing/2014/main" id="{1857796D-8BA9-46AF-B7EF-FB1A78BD0592}"/>
                </a:ext>
              </a:extLst>
            </p:cNvPr>
            <p:cNvSpPr/>
            <p:nvPr/>
          </p:nvSpPr>
          <p:spPr>
            <a:xfrm>
              <a:off x="6703219" y="2393199"/>
              <a:ext cx="1905001" cy="47089"/>
            </a:xfrm>
            <a:custGeom>
              <a:avLst/>
              <a:gdLst/>
              <a:ahLst/>
              <a:cxnLst/>
              <a:rect l="0" t="0" r="0" b="0"/>
              <a:pathLst>
                <a:path w="1905001" h="47089">
                  <a:moveTo>
                    <a:pt x="0" y="11864"/>
                  </a:moveTo>
                  <a:lnTo>
                    <a:pt x="52221" y="11864"/>
                  </a:lnTo>
                  <a:lnTo>
                    <a:pt x="95142" y="11864"/>
                  </a:lnTo>
                  <a:lnTo>
                    <a:pt x="151808" y="11864"/>
                  </a:lnTo>
                  <a:lnTo>
                    <a:pt x="200203" y="11864"/>
                  </a:lnTo>
                  <a:lnTo>
                    <a:pt x="252580" y="8336"/>
                  </a:lnTo>
                  <a:lnTo>
                    <a:pt x="306726" y="3681"/>
                  </a:lnTo>
                  <a:lnTo>
                    <a:pt x="361659" y="1612"/>
                  </a:lnTo>
                  <a:lnTo>
                    <a:pt x="391918" y="1060"/>
                  </a:lnTo>
                  <a:lnTo>
                    <a:pt x="423998" y="693"/>
                  </a:lnTo>
                  <a:lnTo>
                    <a:pt x="457290" y="448"/>
                  </a:lnTo>
                  <a:lnTo>
                    <a:pt x="491391" y="284"/>
                  </a:lnTo>
                  <a:lnTo>
                    <a:pt x="526032" y="176"/>
                  </a:lnTo>
                  <a:lnTo>
                    <a:pt x="561031" y="103"/>
                  </a:lnTo>
                  <a:lnTo>
                    <a:pt x="596271" y="54"/>
                  </a:lnTo>
                  <a:lnTo>
                    <a:pt x="631670" y="22"/>
                  </a:lnTo>
                  <a:lnTo>
                    <a:pt x="667177" y="0"/>
                  </a:lnTo>
                  <a:lnTo>
                    <a:pt x="702753" y="1309"/>
                  </a:lnTo>
                  <a:lnTo>
                    <a:pt x="738377" y="3504"/>
                  </a:lnTo>
                  <a:lnTo>
                    <a:pt x="774032" y="6291"/>
                  </a:lnTo>
                  <a:lnTo>
                    <a:pt x="811032" y="8148"/>
                  </a:lnTo>
                  <a:lnTo>
                    <a:pt x="848928" y="9387"/>
                  </a:lnTo>
                  <a:lnTo>
                    <a:pt x="887420" y="10212"/>
                  </a:lnTo>
                  <a:lnTo>
                    <a:pt x="926311" y="10763"/>
                  </a:lnTo>
                  <a:lnTo>
                    <a:pt x="965467" y="11129"/>
                  </a:lnTo>
                  <a:lnTo>
                    <a:pt x="1004802" y="11374"/>
                  </a:lnTo>
                  <a:lnTo>
                    <a:pt x="1042931" y="12860"/>
                  </a:lnTo>
                  <a:lnTo>
                    <a:pt x="1080256" y="15174"/>
                  </a:lnTo>
                  <a:lnTo>
                    <a:pt x="1117045" y="18039"/>
                  </a:lnTo>
                  <a:lnTo>
                    <a:pt x="1154801" y="19949"/>
                  </a:lnTo>
                  <a:lnTo>
                    <a:pt x="1193201" y="21223"/>
                  </a:lnTo>
                  <a:lnTo>
                    <a:pt x="1232030" y="22072"/>
                  </a:lnTo>
                  <a:lnTo>
                    <a:pt x="1268498" y="23960"/>
                  </a:lnTo>
                  <a:lnTo>
                    <a:pt x="1303395" y="26542"/>
                  </a:lnTo>
                  <a:lnTo>
                    <a:pt x="1337243" y="29587"/>
                  </a:lnTo>
                  <a:lnTo>
                    <a:pt x="1371714" y="31617"/>
                  </a:lnTo>
                  <a:lnTo>
                    <a:pt x="1406601" y="32970"/>
                  </a:lnTo>
                  <a:lnTo>
                    <a:pt x="1441766" y="33872"/>
                  </a:lnTo>
                  <a:lnTo>
                    <a:pt x="1474469" y="34473"/>
                  </a:lnTo>
                  <a:lnTo>
                    <a:pt x="1505531" y="34874"/>
                  </a:lnTo>
                  <a:lnTo>
                    <a:pt x="1564739" y="35319"/>
                  </a:lnTo>
                  <a:lnTo>
                    <a:pt x="1621922" y="35518"/>
                  </a:lnTo>
                  <a:lnTo>
                    <a:pt x="1674677" y="39134"/>
                  </a:lnTo>
                  <a:lnTo>
                    <a:pt x="1723259" y="43827"/>
                  </a:lnTo>
                  <a:lnTo>
                    <a:pt x="1766900" y="45913"/>
                  </a:lnTo>
                  <a:lnTo>
                    <a:pt x="1816014" y="47088"/>
                  </a:lnTo>
                  <a:lnTo>
                    <a:pt x="1873389" y="38093"/>
                  </a:lnTo>
                  <a:lnTo>
                    <a:pt x="1905000" y="356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SMARTInkShape-307">
              <a:extLst>
                <a:ext uri="{FF2B5EF4-FFF2-40B4-BE49-F238E27FC236}">
                  <a16:creationId xmlns:a16="http://schemas.microsoft.com/office/drawing/2014/main" id="{E1C5B711-823A-4C62-887E-C3B297CD1A2C}"/>
                </a:ext>
              </a:extLst>
            </p:cNvPr>
            <p:cNvSpPr/>
            <p:nvPr/>
          </p:nvSpPr>
          <p:spPr>
            <a:xfrm>
              <a:off x="7846219" y="1941762"/>
              <a:ext cx="404813" cy="439235"/>
            </a:xfrm>
            <a:custGeom>
              <a:avLst/>
              <a:gdLst/>
              <a:ahLst/>
              <a:cxnLst/>
              <a:rect l="0" t="0" r="0" b="0"/>
              <a:pathLst>
                <a:path w="404813" h="439235">
                  <a:moveTo>
                    <a:pt x="404812" y="58488"/>
                  </a:moveTo>
                  <a:lnTo>
                    <a:pt x="404812" y="52167"/>
                  </a:lnTo>
                  <a:lnTo>
                    <a:pt x="401285" y="45536"/>
                  </a:lnTo>
                  <a:lnTo>
                    <a:pt x="388240" y="30500"/>
                  </a:lnTo>
                  <a:lnTo>
                    <a:pt x="352591" y="14791"/>
                  </a:lnTo>
                  <a:lnTo>
                    <a:pt x="295964" y="2476"/>
                  </a:lnTo>
                  <a:lnTo>
                    <a:pt x="246002" y="0"/>
                  </a:lnTo>
                  <a:lnTo>
                    <a:pt x="196361" y="2793"/>
                  </a:lnTo>
                  <a:lnTo>
                    <a:pt x="144032" y="15590"/>
                  </a:lnTo>
                  <a:lnTo>
                    <a:pt x="113820" y="26963"/>
                  </a:lnTo>
                  <a:lnTo>
                    <a:pt x="107630" y="32180"/>
                  </a:lnTo>
                  <a:lnTo>
                    <a:pt x="100752" y="45031"/>
                  </a:lnTo>
                  <a:lnTo>
                    <a:pt x="96878" y="67142"/>
                  </a:lnTo>
                  <a:lnTo>
                    <a:pt x="100304" y="74840"/>
                  </a:lnTo>
                  <a:lnTo>
                    <a:pt x="149410" y="124676"/>
                  </a:lnTo>
                  <a:lnTo>
                    <a:pt x="200953" y="176122"/>
                  </a:lnTo>
                  <a:lnTo>
                    <a:pt x="249743" y="224893"/>
                  </a:lnTo>
                  <a:lnTo>
                    <a:pt x="294954" y="272745"/>
                  </a:lnTo>
                  <a:lnTo>
                    <a:pt x="324037" y="326004"/>
                  </a:lnTo>
                  <a:lnTo>
                    <a:pt x="330608" y="351477"/>
                  </a:lnTo>
                  <a:lnTo>
                    <a:pt x="328617" y="367740"/>
                  </a:lnTo>
                  <a:lnTo>
                    <a:pt x="316560" y="399739"/>
                  </a:lnTo>
                  <a:lnTo>
                    <a:pt x="302089" y="412120"/>
                  </a:lnTo>
                  <a:lnTo>
                    <a:pt x="282428" y="420710"/>
                  </a:lnTo>
                  <a:lnTo>
                    <a:pt x="225781" y="432998"/>
                  </a:lnTo>
                  <a:lnTo>
                    <a:pt x="170324" y="438206"/>
                  </a:lnTo>
                  <a:lnTo>
                    <a:pt x="116254" y="439234"/>
                  </a:lnTo>
                  <a:lnTo>
                    <a:pt x="77661" y="435885"/>
                  </a:lnTo>
                  <a:lnTo>
                    <a:pt x="22560" y="417817"/>
                  </a:lnTo>
                  <a:lnTo>
                    <a:pt x="0" y="4037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SMARTInkShape-308">
              <a:extLst>
                <a:ext uri="{FF2B5EF4-FFF2-40B4-BE49-F238E27FC236}">
                  <a16:creationId xmlns:a16="http://schemas.microsoft.com/office/drawing/2014/main" id="{EFEF3C35-7C56-459B-8D79-A790EBE053B1}"/>
                </a:ext>
              </a:extLst>
            </p:cNvPr>
            <p:cNvSpPr/>
            <p:nvPr/>
          </p:nvSpPr>
          <p:spPr>
            <a:xfrm>
              <a:off x="7477125" y="2095500"/>
              <a:ext cx="119064" cy="23814"/>
            </a:xfrm>
            <a:custGeom>
              <a:avLst/>
              <a:gdLst/>
              <a:ahLst/>
              <a:cxnLst/>
              <a:rect l="0" t="0" r="0" b="0"/>
              <a:pathLst>
                <a:path w="119064" h="23814">
                  <a:moveTo>
                    <a:pt x="0" y="23813"/>
                  </a:moveTo>
                  <a:lnTo>
                    <a:pt x="6320" y="23813"/>
                  </a:lnTo>
                  <a:lnTo>
                    <a:pt x="12951" y="20285"/>
                  </a:lnTo>
                  <a:lnTo>
                    <a:pt x="16572" y="17492"/>
                  </a:lnTo>
                  <a:lnTo>
                    <a:pt x="72892" y="6076"/>
                  </a:lnTo>
                  <a:lnTo>
                    <a:pt x="1190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SMARTInkShape-309">
              <a:extLst>
                <a:ext uri="{FF2B5EF4-FFF2-40B4-BE49-F238E27FC236}">
                  <a16:creationId xmlns:a16="http://schemas.microsoft.com/office/drawing/2014/main" id="{C3CF296F-BACE-4E30-A2E6-477C40280B33}"/>
                </a:ext>
              </a:extLst>
            </p:cNvPr>
            <p:cNvSpPr/>
            <p:nvPr/>
          </p:nvSpPr>
          <p:spPr>
            <a:xfrm>
              <a:off x="7448824" y="1964531"/>
              <a:ext cx="314052" cy="369095"/>
            </a:xfrm>
            <a:custGeom>
              <a:avLst/>
              <a:gdLst/>
              <a:ahLst/>
              <a:cxnLst/>
              <a:rect l="0" t="0" r="0" b="0"/>
              <a:pathLst>
                <a:path w="314052" h="369095">
                  <a:moveTo>
                    <a:pt x="314051" y="0"/>
                  </a:moveTo>
                  <a:lnTo>
                    <a:pt x="297479" y="0"/>
                  </a:lnTo>
                  <a:lnTo>
                    <a:pt x="247399" y="20309"/>
                  </a:lnTo>
                  <a:lnTo>
                    <a:pt x="196326" y="39339"/>
                  </a:lnTo>
                  <a:lnTo>
                    <a:pt x="141307" y="68184"/>
                  </a:lnTo>
                  <a:lnTo>
                    <a:pt x="82129" y="108866"/>
                  </a:lnTo>
                  <a:lnTo>
                    <a:pt x="33608" y="160592"/>
                  </a:lnTo>
                  <a:lnTo>
                    <a:pt x="10290" y="203554"/>
                  </a:lnTo>
                  <a:lnTo>
                    <a:pt x="1334" y="226729"/>
                  </a:lnTo>
                  <a:lnTo>
                    <a:pt x="0" y="246730"/>
                  </a:lnTo>
                  <a:lnTo>
                    <a:pt x="9924" y="281129"/>
                  </a:lnTo>
                  <a:lnTo>
                    <a:pt x="33439" y="305401"/>
                  </a:lnTo>
                  <a:lnTo>
                    <a:pt x="88510" y="341728"/>
                  </a:lnTo>
                  <a:lnTo>
                    <a:pt x="141912" y="360454"/>
                  </a:lnTo>
                  <a:lnTo>
                    <a:pt x="192588" y="367388"/>
                  </a:lnTo>
                  <a:lnTo>
                    <a:pt x="230707" y="3690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SMARTInkShape-310">
              <a:extLst>
                <a:ext uri="{FF2B5EF4-FFF2-40B4-BE49-F238E27FC236}">
                  <a16:creationId xmlns:a16="http://schemas.microsoft.com/office/drawing/2014/main" id="{523BED6C-0C37-4DD9-973B-1F65254F03B8}"/>
                </a:ext>
              </a:extLst>
            </p:cNvPr>
            <p:cNvSpPr/>
            <p:nvPr/>
          </p:nvSpPr>
          <p:spPr>
            <a:xfrm>
              <a:off x="7096125" y="1893239"/>
              <a:ext cx="283127" cy="415862"/>
            </a:xfrm>
            <a:custGeom>
              <a:avLst/>
              <a:gdLst/>
              <a:ahLst/>
              <a:cxnLst/>
              <a:rect l="0" t="0" r="0" b="0"/>
              <a:pathLst>
                <a:path w="283127" h="415862">
                  <a:moveTo>
                    <a:pt x="0" y="11761"/>
                  </a:moveTo>
                  <a:lnTo>
                    <a:pt x="0" y="1509"/>
                  </a:lnTo>
                  <a:lnTo>
                    <a:pt x="1322" y="958"/>
                  </a:lnTo>
                  <a:lnTo>
                    <a:pt x="16572" y="0"/>
                  </a:lnTo>
                  <a:lnTo>
                    <a:pt x="34309" y="6218"/>
                  </a:lnTo>
                  <a:lnTo>
                    <a:pt x="84725" y="36934"/>
                  </a:lnTo>
                  <a:lnTo>
                    <a:pt x="137563" y="73913"/>
                  </a:lnTo>
                  <a:lnTo>
                    <a:pt x="189450" y="128940"/>
                  </a:lnTo>
                  <a:lnTo>
                    <a:pt x="234390" y="187239"/>
                  </a:lnTo>
                  <a:lnTo>
                    <a:pt x="257302" y="228678"/>
                  </a:lnTo>
                  <a:lnTo>
                    <a:pt x="276896" y="283767"/>
                  </a:lnTo>
                  <a:lnTo>
                    <a:pt x="283126" y="320779"/>
                  </a:lnTo>
                  <a:lnTo>
                    <a:pt x="281056" y="337839"/>
                  </a:lnTo>
                  <a:lnTo>
                    <a:pt x="268948" y="365890"/>
                  </a:lnTo>
                  <a:lnTo>
                    <a:pt x="257998" y="377731"/>
                  </a:lnTo>
                  <a:lnTo>
                    <a:pt x="220408" y="400287"/>
                  </a:lnTo>
                  <a:lnTo>
                    <a:pt x="188778" y="411160"/>
                  </a:lnTo>
                  <a:lnTo>
                    <a:pt x="130742" y="415861"/>
                  </a:lnTo>
                  <a:lnTo>
                    <a:pt x="92804" y="415110"/>
                  </a:lnTo>
                  <a:lnTo>
                    <a:pt x="39336" y="401867"/>
                  </a:lnTo>
                  <a:lnTo>
                    <a:pt x="23813" y="392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SMARTInkShape-311">
              <a:extLst>
                <a:ext uri="{FF2B5EF4-FFF2-40B4-BE49-F238E27FC236}">
                  <a16:creationId xmlns:a16="http://schemas.microsoft.com/office/drawing/2014/main" id="{A883FD37-44BA-4428-85FB-D3D5E4F567C8}"/>
                </a:ext>
              </a:extLst>
            </p:cNvPr>
            <p:cNvSpPr/>
            <p:nvPr/>
          </p:nvSpPr>
          <p:spPr>
            <a:xfrm>
              <a:off x="7108358" y="2012156"/>
              <a:ext cx="35393" cy="345283"/>
            </a:xfrm>
            <a:custGeom>
              <a:avLst/>
              <a:gdLst/>
              <a:ahLst/>
              <a:cxnLst/>
              <a:rect l="0" t="0" r="0" b="0"/>
              <a:pathLst>
                <a:path w="35393" h="345283">
                  <a:moveTo>
                    <a:pt x="11580" y="0"/>
                  </a:moveTo>
                  <a:lnTo>
                    <a:pt x="10257" y="41393"/>
                  </a:lnTo>
                  <a:lnTo>
                    <a:pt x="1328" y="85920"/>
                  </a:lnTo>
                  <a:lnTo>
                    <a:pt x="0" y="139660"/>
                  </a:lnTo>
                  <a:lnTo>
                    <a:pt x="3265" y="189865"/>
                  </a:lnTo>
                  <a:lnTo>
                    <a:pt x="9937" y="238000"/>
                  </a:lnTo>
                  <a:lnTo>
                    <a:pt x="20787" y="294112"/>
                  </a:lnTo>
                  <a:lnTo>
                    <a:pt x="23609" y="310633"/>
                  </a:lnTo>
                  <a:lnTo>
                    <a:pt x="35392" y="3452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9" name="SMARTInkShape-312">
            <a:extLst>
              <a:ext uri="{FF2B5EF4-FFF2-40B4-BE49-F238E27FC236}">
                <a16:creationId xmlns:a16="http://schemas.microsoft.com/office/drawing/2014/main" id="{FB896B28-E374-4699-B67C-F06AE8131CBD}"/>
              </a:ext>
            </a:extLst>
          </p:cNvPr>
          <p:cNvSpPr/>
          <p:nvPr/>
        </p:nvSpPr>
        <p:spPr>
          <a:xfrm>
            <a:off x="5084460" y="2428875"/>
            <a:ext cx="1237760" cy="59532"/>
          </a:xfrm>
          <a:custGeom>
            <a:avLst/>
            <a:gdLst/>
            <a:ahLst/>
            <a:cxnLst/>
            <a:rect l="0" t="0" r="0" b="0"/>
            <a:pathLst>
              <a:path w="1237760" h="59532">
                <a:moveTo>
                  <a:pt x="11415" y="59531"/>
                </a:moveTo>
                <a:lnTo>
                  <a:pt x="0" y="48115"/>
                </a:lnTo>
                <a:lnTo>
                  <a:pt x="50401" y="41317"/>
                </a:lnTo>
                <a:lnTo>
                  <a:pt x="106232" y="36825"/>
                </a:lnTo>
                <a:lnTo>
                  <a:pt x="160483" y="36046"/>
                </a:lnTo>
                <a:lnTo>
                  <a:pt x="198934" y="35864"/>
                </a:lnTo>
                <a:lnTo>
                  <a:pt x="245129" y="35783"/>
                </a:lnTo>
                <a:lnTo>
                  <a:pt x="295204" y="34424"/>
                </a:lnTo>
                <a:lnTo>
                  <a:pt x="343919" y="29411"/>
                </a:lnTo>
                <a:lnTo>
                  <a:pt x="395556" y="26301"/>
                </a:lnTo>
                <a:lnTo>
                  <a:pt x="449373" y="23596"/>
                </a:lnTo>
                <a:lnTo>
                  <a:pt x="504161" y="17983"/>
                </a:lnTo>
                <a:lnTo>
                  <a:pt x="562906" y="14607"/>
                </a:lnTo>
                <a:lnTo>
                  <a:pt x="593388" y="13707"/>
                </a:lnTo>
                <a:lnTo>
                  <a:pt x="624293" y="13107"/>
                </a:lnTo>
                <a:lnTo>
                  <a:pt x="655480" y="12707"/>
                </a:lnTo>
                <a:lnTo>
                  <a:pt x="686853" y="12440"/>
                </a:lnTo>
                <a:lnTo>
                  <a:pt x="717030" y="12262"/>
                </a:lnTo>
                <a:lnTo>
                  <a:pt x="775255" y="12065"/>
                </a:lnTo>
                <a:lnTo>
                  <a:pt x="805068" y="12012"/>
                </a:lnTo>
                <a:lnTo>
                  <a:pt x="835527" y="11977"/>
                </a:lnTo>
                <a:lnTo>
                  <a:pt x="866417" y="11953"/>
                </a:lnTo>
                <a:lnTo>
                  <a:pt x="925432" y="8399"/>
                </a:lnTo>
                <a:lnTo>
                  <a:pt x="981208" y="3733"/>
                </a:lnTo>
                <a:lnTo>
                  <a:pt x="1032455" y="1659"/>
                </a:lnTo>
                <a:lnTo>
                  <a:pt x="1078161" y="737"/>
                </a:lnTo>
                <a:lnTo>
                  <a:pt x="1137553" y="219"/>
                </a:lnTo>
                <a:lnTo>
                  <a:pt x="1192389" y="43"/>
                </a:lnTo>
                <a:lnTo>
                  <a:pt x="123775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SMARTInkShape-313">
            <a:extLst>
              <a:ext uri="{FF2B5EF4-FFF2-40B4-BE49-F238E27FC236}">
                <a16:creationId xmlns:a16="http://schemas.microsoft.com/office/drawing/2014/main" id="{6106008D-2D05-4AE3-8063-033C81560B9B}"/>
              </a:ext>
            </a:extLst>
          </p:cNvPr>
          <p:cNvSpPr/>
          <p:nvPr/>
        </p:nvSpPr>
        <p:spPr>
          <a:xfrm>
            <a:off x="3298031" y="2059781"/>
            <a:ext cx="129315" cy="4036220"/>
          </a:xfrm>
          <a:custGeom>
            <a:avLst/>
            <a:gdLst/>
            <a:ahLst/>
            <a:cxnLst/>
            <a:rect l="0" t="0" r="0" b="0"/>
            <a:pathLst>
              <a:path w="129315" h="4036220">
                <a:moveTo>
                  <a:pt x="119063" y="0"/>
                </a:moveTo>
                <a:lnTo>
                  <a:pt x="119063" y="27988"/>
                </a:lnTo>
                <a:lnTo>
                  <a:pt x="129314" y="74505"/>
                </a:lnTo>
                <a:lnTo>
                  <a:pt x="122460" y="120991"/>
                </a:lnTo>
                <a:lnTo>
                  <a:pt x="116206" y="179759"/>
                </a:lnTo>
                <a:lnTo>
                  <a:pt x="109838" y="230092"/>
                </a:lnTo>
                <a:lnTo>
                  <a:pt x="104423" y="286898"/>
                </a:lnTo>
                <a:lnTo>
                  <a:pt x="94441" y="345621"/>
                </a:lnTo>
                <a:lnTo>
                  <a:pt x="88276" y="386443"/>
                </a:lnTo>
                <a:lnTo>
                  <a:pt x="85536" y="431044"/>
                </a:lnTo>
                <a:lnTo>
                  <a:pt x="80790" y="477325"/>
                </a:lnTo>
                <a:lnTo>
                  <a:pt x="75594" y="525676"/>
                </a:lnTo>
                <a:lnTo>
                  <a:pt x="73285" y="578033"/>
                </a:lnTo>
                <a:lnTo>
                  <a:pt x="72259" y="632171"/>
                </a:lnTo>
                <a:lnTo>
                  <a:pt x="71802" y="688423"/>
                </a:lnTo>
                <a:lnTo>
                  <a:pt x="71681" y="718240"/>
                </a:lnTo>
                <a:lnTo>
                  <a:pt x="71600" y="748702"/>
                </a:lnTo>
                <a:lnTo>
                  <a:pt x="70223" y="779594"/>
                </a:lnTo>
                <a:lnTo>
                  <a:pt x="67982" y="810770"/>
                </a:lnTo>
                <a:lnTo>
                  <a:pt x="65165" y="842139"/>
                </a:lnTo>
                <a:lnTo>
                  <a:pt x="63287" y="873635"/>
                </a:lnTo>
                <a:lnTo>
                  <a:pt x="62036" y="905214"/>
                </a:lnTo>
                <a:lnTo>
                  <a:pt x="61201" y="936852"/>
                </a:lnTo>
                <a:lnTo>
                  <a:pt x="60645" y="968526"/>
                </a:lnTo>
                <a:lnTo>
                  <a:pt x="60273" y="1000225"/>
                </a:lnTo>
                <a:lnTo>
                  <a:pt x="60026" y="1031942"/>
                </a:lnTo>
                <a:lnTo>
                  <a:pt x="59861" y="1064993"/>
                </a:lnTo>
                <a:lnTo>
                  <a:pt x="59751" y="1098933"/>
                </a:lnTo>
                <a:lnTo>
                  <a:pt x="59678" y="1133466"/>
                </a:lnTo>
                <a:lnTo>
                  <a:pt x="59629" y="1167071"/>
                </a:lnTo>
                <a:lnTo>
                  <a:pt x="59597" y="1200058"/>
                </a:lnTo>
                <a:lnTo>
                  <a:pt x="59575" y="1232632"/>
                </a:lnTo>
                <a:lnTo>
                  <a:pt x="59560" y="1266255"/>
                </a:lnTo>
                <a:lnTo>
                  <a:pt x="59550" y="1300576"/>
                </a:lnTo>
                <a:lnTo>
                  <a:pt x="59544" y="1335363"/>
                </a:lnTo>
                <a:lnTo>
                  <a:pt x="60863" y="1370461"/>
                </a:lnTo>
                <a:lnTo>
                  <a:pt x="63065" y="1405766"/>
                </a:lnTo>
                <a:lnTo>
                  <a:pt x="65856" y="1441208"/>
                </a:lnTo>
                <a:lnTo>
                  <a:pt x="67716" y="1476743"/>
                </a:lnTo>
                <a:lnTo>
                  <a:pt x="68957" y="1512340"/>
                </a:lnTo>
                <a:lnTo>
                  <a:pt x="69784" y="1547976"/>
                </a:lnTo>
                <a:lnTo>
                  <a:pt x="70335" y="1584964"/>
                </a:lnTo>
                <a:lnTo>
                  <a:pt x="70703" y="1622850"/>
                </a:lnTo>
                <a:lnTo>
                  <a:pt x="70947" y="1661338"/>
                </a:lnTo>
                <a:lnTo>
                  <a:pt x="71111" y="1700225"/>
                </a:lnTo>
                <a:lnTo>
                  <a:pt x="71220" y="1739380"/>
                </a:lnTo>
                <a:lnTo>
                  <a:pt x="71293" y="1778712"/>
                </a:lnTo>
                <a:lnTo>
                  <a:pt x="72664" y="1818162"/>
                </a:lnTo>
                <a:lnTo>
                  <a:pt x="74901" y="1857691"/>
                </a:lnTo>
                <a:lnTo>
                  <a:pt x="77716" y="1897274"/>
                </a:lnTo>
                <a:lnTo>
                  <a:pt x="79592" y="1936891"/>
                </a:lnTo>
                <a:lnTo>
                  <a:pt x="80843" y="1976531"/>
                </a:lnTo>
                <a:lnTo>
                  <a:pt x="81676" y="2016188"/>
                </a:lnTo>
                <a:lnTo>
                  <a:pt x="82232" y="2058500"/>
                </a:lnTo>
                <a:lnTo>
                  <a:pt x="82603" y="2102583"/>
                </a:lnTo>
                <a:lnTo>
                  <a:pt x="82850" y="2147848"/>
                </a:lnTo>
                <a:lnTo>
                  <a:pt x="83014" y="2192576"/>
                </a:lnTo>
                <a:lnTo>
                  <a:pt x="83125" y="2236947"/>
                </a:lnTo>
                <a:lnTo>
                  <a:pt x="83197" y="2281078"/>
                </a:lnTo>
                <a:lnTo>
                  <a:pt x="83246" y="2326376"/>
                </a:lnTo>
                <a:lnTo>
                  <a:pt x="83279" y="2372449"/>
                </a:lnTo>
                <a:lnTo>
                  <a:pt x="83301" y="2419039"/>
                </a:lnTo>
                <a:lnTo>
                  <a:pt x="83315" y="2467297"/>
                </a:lnTo>
                <a:lnTo>
                  <a:pt x="83325" y="2516666"/>
                </a:lnTo>
                <a:lnTo>
                  <a:pt x="83331" y="2566778"/>
                </a:lnTo>
                <a:lnTo>
                  <a:pt x="83335" y="2617383"/>
                </a:lnTo>
                <a:lnTo>
                  <a:pt x="83338" y="2668318"/>
                </a:lnTo>
                <a:lnTo>
                  <a:pt x="83340" y="2719473"/>
                </a:lnTo>
                <a:lnTo>
                  <a:pt x="82018" y="2770773"/>
                </a:lnTo>
                <a:lnTo>
                  <a:pt x="79815" y="2822172"/>
                </a:lnTo>
                <a:lnTo>
                  <a:pt x="77022" y="2873635"/>
                </a:lnTo>
                <a:lnTo>
                  <a:pt x="75160" y="2927788"/>
                </a:lnTo>
                <a:lnTo>
                  <a:pt x="73920" y="2983734"/>
                </a:lnTo>
                <a:lnTo>
                  <a:pt x="73092" y="3040875"/>
                </a:lnTo>
                <a:lnTo>
                  <a:pt x="71218" y="3100135"/>
                </a:lnTo>
                <a:lnTo>
                  <a:pt x="68645" y="3160810"/>
                </a:lnTo>
                <a:lnTo>
                  <a:pt x="65607" y="3222425"/>
                </a:lnTo>
                <a:lnTo>
                  <a:pt x="62259" y="3285992"/>
                </a:lnTo>
                <a:lnTo>
                  <a:pt x="58704" y="3350860"/>
                </a:lnTo>
                <a:lnTo>
                  <a:pt x="55011" y="3416594"/>
                </a:lnTo>
                <a:lnTo>
                  <a:pt x="49903" y="3484229"/>
                </a:lnTo>
                <a:lnTo>
                  <a:pt x="43853" y="3553132"/>
                </a:lnTo>
                <a:lnTo>
                  <a:pt x="37173" y="3622880"/>
                </a:lnTo>
                <a:lnTo>
                  <a:pt x="31396" y="3686576"/>
                </a:lnTo>
                <a:lnTo>
                  <a:pt x="26223" y="3746239"/>
                </a:lnTo>
                <a:lnTo>
                  <a:pt x="21450" y="3803211"/>
                </a:lnTo>
                <a:lnTo>
                  <a:pt x="16947" y="3854422"/>
                </a:lnTo>
                <a:lnTo>
                  <a:pt x="12621" y="3901792"/>
                </a:lnTo>
                <a:lnTo>
                  <a:pt x="8414" y="3946602"/>
                </a:lnTo>
                <a:lnTo>
                  <a:pt x="0" y="40362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SMARTInkShape-314">
            <a:extLst>
              <a:ext uri="{FF2B5EF4-FFF2-40B4-BE49-F238E27FC236}">
                <a16:creationId xmlns:a16="http://schemas.microsoft.com/office/drawing/2014/main" id="{4161747F-45A6-4DBA-9261-0A6FDE97DFA8}"/>
              </a:ext>
            </a:extLst>
          </p:cNvPr>
          <p:cNvSpPr/>
          <p:nvPr/>
        </p:nvSpPr>
        <p:spPr>
          <a:xfrm>
            <a:off x="2363643" y="2286000"/>
            <a:ext cx="628110" cy="452439"/>
          </a:xfrm>
          <a:custGeom>
            <a:avLst/>
            <a:gdLst/>
            <a:ahLst/>
            <a:cxnLst/>
            <a:rect l="0" t="0" r="0" b="0"/>
            <a:pathLst>
              <a:path w="628110" h="452439">
                <a:moveTo>
                  <a:pt x="493857" y="0"/>
                </a:moveTo>
                <a:lnTo>
                  <a:pt x="438040" y="0"/>
                </a:lnTo>
                <a:lnTo>
                  <a:pt x="387435" y="6321"/>
                </a:lnTo>
                <a:lnTo>
                  <a:pt x="332237" y="16572"/>
                </a:lnTo>
                <a:lnTo>
                  <a:pt x="291939" y="24122"/>
                </a:lnTo>
                <a:lnTo>
                  <a:pt x="251980" y="31888"/>
                </a:lnTo>
                <a:lnTo>
                  <a:pt x="212172" y="39749"/>
                </a:lnTo>
                <a:lnTo>
                  <a:pt x="172431" y="47652"/>
                </a:lnTo>
                <a:lnTo>
                  <a:pt x="116397" y="59539"/>
                </a:lnTo>
                <a:lnTo>
                  <a:pt x="69809" y="74968"/>
                </a:lnTo>
                <a:lnTo>
                  <a:pt x="18511" y="97564"/>
                </a:lnTo>
                <a:lnTo>
                  <a:pt x="1118" y="104314"/>
                </a:lnTo>
                <a:lnTo>
                  <a:pt x="0" y="106584"/>
                </a:lnTo>
                <a:lnTo>
                  <a:pt x="577" y="109421"/>
                </a:lnTo>
                <a:lnTo>
                  <a:pt x="2285" y="112635"/>
                </a:lnTo>
                <a:lnTo>
                  <a:pt x="17330" y="123479"/>
                </a:lnTo>
                <a:lnTo>
                  <a:pt x="66451" y="129489"/>
                </a:lnTo>
                <a:lnTo>
                  <a:pt x="120861" y="130531"/>
                </a:lnTo>
                <a:lnTo>
                  <a:pt x="164040" y="130774"/>
                </a:lnTo>
                <a:lnTo>
                  <a:pt x="209688" y="134410"/>
                </a:lnTo>
                <a:lnTo>
                  <a:pt x="257758" y="139113"/>
                </a:lnTo>
                <a:lnTo>
                  <a:pt x="309990" y="141203"/>
                </a:lnTo>
                <a:lnTo>
                  <a:pt x="360544" y="145660"/>
                </a:lnTo>
                <a:lnTo>
                  <a:pt x="409472" y="152050"/>
                </a:lnTo>
                <a:lnTo>
                  <a:pt x="457675" y="159300"/>
                </a:lnTo>
                <a:lnTo>
                  <a:pt x="502029" y="163404"/>
                </a:lnTo>
                <a:lnTo>
                  <a:pt x="557132" y="169243"/>
                </a:lnTo>
                <a:lnTo>
                  <a:pt x="612922" y="177362"/>
                </a:lnTo>
                <a:lnTo>
                  <a:pt x="627766" y="178229"/>
                </a:lnTo>
                <a:lnTo>
                  <a:pt x="628109" y="178351"/>
                </a:lnTo>
                <a:lnTo>
                  <a:pt x="627015" y="178432"/>
                </a:lnTo>
                <a:lnTo>
                  <a:pt x="604924" y="186744"/>
                </a:lnTo>
                <a:lnTo>
                  <a:pt x="556660" y="189758"/>
                </a:lnTo>
                <a:lnTo>
                  <a:pt x="503204" y="193808"/>
                </a:lnTo>
                <a:lnTo>
                  <a:pt x="445474" y="199858"/>
                </a:lnTo>
                <a:lnTo>
                  <a:pt x="404885" y="202597"/>
                </a:lnTo>
                <a:lnTo>
                  <a:pt x="360387" y="208223"/>
                </a:lnTo>
                <a:lnTo>
                  <a:pt x="317679" y="215134"/>
                </a:lnTo>
                <a:lnTo>
                  <a:pt x="259976" y="222934"/>
                </a:lnTo>
                <a:lnTo>
                  <a:pt x="209364" y="228774"/>
                </a:lnTo>
                <a:lnTo>
                  <a:pt x="157496" y="242599"/>
                </a:lnTo>
                <a:lnTo>
                  <a:pt x="136520" y="247829"/>
                </a:lnTo>
                <a:lnTo>
                  <a:pt x="133924" y="249886"/>
                </a:lnTo>
                <a:lnTo>
                  <a:pt x="133516" y="252580"/>
                </a:lnTo>
                <a:lnTo>
                  <a:pt x="134567" y="255699"/>
                </a:lnTo>
                <a:lnTo>
                  <a:pt x="136591" y="257779"/>
                </a:lnTo>
                <a:lnTo>
                  <a:pt x="142367" y="260089"/>
                </a:lnTo>
                <a:lnTo>
                  <a:pt x="193668" y="261694"/>
                </a:lnTo>
                <a:lnTo>
                  <a:pt x="246603" y="261865"/>
                </a:lnTo>
                <a:lnTo>
                  <a:pt x="304180" y="265444"/>
                </a:lnTo>
                <a:lnTo>
                  <a:pt x="344733" y="270110"/>
                </a:lnTo>
                <a:lnTo>
                  <a:pt x="389215" y="272184"/>
                </a:lnTo>
                <a:lnTo>
                  <a:pt x="431915" y="276634"/>
                </a:lnTo>
                <a:lnTo>
                  <a:pt x="472942" y="283022"/>
                </a:lnTo>
                <a:lnTo>
                  <a:pt x="531904" y="294055"/>
                </a:lnTo>
                <a:lnTo>
                  <a:pt x="580831" y="304380"/>
                </a:lnTo>
                <a:lnTo>
                  <a:pt x="610614" y="309350"/>
                </a:lnTo>
                <a:lnTo>
                  <a:pt x="615351" y="312067"/>
                </a:lnTo>
                <a:lnTo>
                  <a:pt x="622954" y="319611"/>
                </a:lnTo>
                <a:lnTo>
                  <a:pt x="605310" y="327239"/>
                </a:lnTo>
                <a:lnTo>
                  <a:pt x="552963" y="334808"/>
                </a:lnTo>
                <a:lnTo>
                  <a:pt x="497994" y="349381"/>
                </a:lnTo>
                <a:lnTo>
                  <a:pt x="454685" y="353718"/>
                </a:lnTo>
                <a:lnTo>
                  <a:pt x="408979" y="359173"/>
                </a:lnTo>
                <a:lnTo>
                  <a:pt x="362206" y="366007"/>
                </a:lnTo>
                <a:lnTo>
                  <a:pt x="314960" y="373455"/>
                </a:lnTo>
                <a:lnTo>
                  <a:pt x="267504" y="381174"/>
                </a:lnTo>
                <a:lnTo>
                  <a:pt x="222599" y="389015"/>
                </a:lnTo>
                <a:lnTo>
                  <a:pt x="168892" y="400867"/>
                </a:lnTo>
                <a:lnTo>
                  <a:pt x="121574" y="416723"/>
                </a:lnTo>
                <a:lnTo>
                  <a:pt x="105024" y="426274"/>
                </a:lnTo>
                <a:lnTo>
                  <a:pt x="104989" y="428381"/>
                </a:lnTo>
                <a:lnTo>
                  <a:pt x="108478" y="434249"/>
                </a:lnTo>
                <a:lnTo>
                  <a:pt x="121494" y="437739"/>
                </a:lnTo>
                <a:lnTo>
                  <a:pt x="174829" y="439980"/>
                </a:lnTo>
                <a:lnTo>
                  <a:pt x="229850" y="440368"/>
                </a:lnTo>
                <a:lnTo>
                  <a:pt x="272010" y="440459"/>
                </a:lnTo>
                <a:lnTo>
                  <a:pt x="315883" y="440499"/>
                </a:lnTo>
                <a:lnTo>
                  <a:pt x="357431" y="440517"/>
                </a:lnTo>
                <a:lnTo>
                  <a:pt x="397946" y="444053"/>
                </a:lnTo>
                <a:lnTo>
                  <a:pt x="454415" y="449953"/>
                </a:lnTo>
                <a:lnTo>
                  <a:pt x="501133" y="451701"/>
                </a:lnTo>
                <a:lnTo>
                  <a:pt x="560315" y="452373"/>
                </a:lnTo>
                <a:lnTo>
                  <a:pt x="573865" y="452424"/>
                </a:lnTo>
                <a:lnTo>
                  <a:pt x="523624" y="452438"/>
                </a:lnTo>
                <a:lnTo>
                  <a:pt x="470045" y="4524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8" name="SMARTInkShape-Group42">
            <a:extLst>
              <a:ext uri="{FF2B5EF4-FFF2-40B4-BE49-F238E27FC236}">
                <a16:creationId xmlns:a16="http://schemas.microsoft.com/office/drawing/2014/main" id="{941175B7-8444-4FFE-9B18-032FBC29C0EE}"/>
              </a:ext>
            </a:extLst>
          </p:cNvPr>
          <p:cNvGrpSpPr/>
          <p:nvPr/>
        </p:nvGrpSpPr>
        <p:grpSpPr>
          <a:xfrm>
            <a:off x="4881563" y="2656524"/>
            <a:ext cx="1166813" cy="462915"/>
            <a:chOff x="4881563" y="2656524"/>
            <a:chExt cx="1166813" cy="462915"/>
          </a:xfrm>
        </p:grpSpPr>
        <p:sp>
          <p:nvSpPr>
            <p:cNvPr id="352" name="SMARTInkShape-315">
              <a:extLst>
                <a:ext uri="{FF2B5EF4-FFF2-40B4-BE49-F238E27FC236}">
                  <a16:creationId xmlns:a16="http://schemas.microsoft.com/office/drawing/2014/main" id="{F0316F56-D791-4A4B-AAC5-22B4AA247320}"/>
                </a:ext>
              </a:extLst>
            </p:cNvPr>
            <p:cNvSpPr/>
            <p:nvPr/>
          </p:nvSpPr>
          <p:spPr>
            <a:xfrm>
              <a:off x="5774531" y="2917031"/>
              <a:ext cx="202408" cy="11908"/>
            </a:xfrm>
            <a:custGeom>
              <a:avLst/>
              <a:gdLst/>
              <a:ahLst/>
              <a:cxnLst/>
              <a:rect l="0" t="0" r="0" b="0"/>
              <a:pathLst>
                <a:path w="202408" h="11908">
                  <a:moveTo>
                    <a:pt x="0" y="0"/>
                  </a:moveTo>
                  <a:lnTo>
                    <a:pt x="6321" y="0"/>
                  </a:lnTo>
                  <a:lnTo>
                    <a:pt x="12950" y="3528"/>
                  </a:lnTo>
                  <a:lnTo>
                    <a:pt x="16572" y="6321"/>
                  </a:lnTo>
                  <a:lnTo>
                    <a:pt x="27650" y="9424"/>
                  </a:lnTo>
                  <a:lnTo>
                    <a:pt x="74833" y="11579"/>
                  </a:lnTo>
                  <a:lnTo>
                    <a:pt x="132424" y="11842"/>
                  </a:lnTo>
                  <a:lnTo>
                    <a:pt x="188877" y="11898"/>
                  </a:lnTo>
                  <a:lnTo>
                    <a:pt x="202407" y="11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SMARTInkShape-316">
              <a:extLst>
                <a:ext uri="{FF2B5EF4-FFF2-40B4-BE49-F238E27FC236}">
                  <a16:creationId xmlns:a16="http://schemas.microsoft.com/office/drawing/2014/main" id="{31925DE1-BB74-4847-9363-9BBED6E13663}"/>
                </a:ext>
              </a:extLst>
            </p:cNvPr>
            <p:cNvSpPr/>
            <p:nvPr/>
          </p:nvSpPr>
          <p:spPr>
            <a:xfrm>
              <a:off x="5777150" y="2792309"/>
              <a:ext cx="271226" cy="327130"/>
            </a:xfrm>
            <a:custGeom>
              <a:avLst/>
              <a:gdLst/>
              <a:ahLst/>
              <a:cxnLst/>
              <a:rect l="0" t="0" r="0" b="0"/>
              <a:pathLst>
                <a:path w="271226" h="327130">
                  <a:moveTo>
                    <a:pt x="271225" y="29472"/>
                  </a:moveTo>
                  <a:lnTo>
                    <a:pt x="271225" y="23152"/>
                  </a:lnTo>
                  <a:lnTo>
                    <a:pt x="269902" y="21290"/>
                  </a:lnTo>
                  <a:lnTo>
                    <a:pt x="267698" y="20049"/>
                  </a:lnTo>
                  <a:lnTo>
                    <a:pt x="264904" y="19221"/>
                  </a:lnTo>
                  <a:lnTo>
                    <a:pt x="263043" y="17347"/>
                  </a:lnTo>
                  <a:lnTo>
                    <a:pt x="260974" y="11736"/>
                  </a:lnTo>
                  <a:lnTo>
                    <a:pt x="252999" y="4833"/>
                  </a:lnTo>
                  <a:lnTo>
                    <a:pt x="247169" y="1140"/>
                  </a:lnTo>
                  <a:lnTo>
                    <a:pt x="241957" y="0"/>
                  </a:lnTo>
                  <a:lnTo>
                    <a:pt x="237162" y="564"/>
                  </a:lnTo>
                  <a:lnTo>
                    <a:pt x="225658" y="3395"/>
                  </a:lnTo>
                  <a:lnTo>
                    <a:pt x="196869" y="7635"/>
                  </a:lnTo>
                  <a:lnTo>
                    <a:pt x="139873" y="32395"/>
                  </a:lnTo>
                  <a:lnTo>
                    <a:pt x="80674" y="66099"/>
                  </a:lnTo>
                  <a:lnTo>
                    <a:pt x="58213" y="82792"/>
                  </a:lnTo>
                  <a:lnTo>
                    <a:pt x="20271" y="131058"/>
                  </a:lnTo>
                  <a:lnTo>
                    <a:pt x="6221" y="155998"/>
                  </a:lnTo>
                  <a:lnTo>
                    <a:pt x="0" y="186465"/>
                  </a:lnTo>
                  <a:lnTo>
                    <a:pt x="4478" y="220628"/>
                  </a:lnTo>
                  <a:lnTo>
                    <a:pt x="17733" y="240548"/>
                  </a:lnTo>
                  <a:lnTo>
                    <a:pt x="69931" y="283046"/>
                  </a:lnTo>
                  <a:lnTo>
                    <a:pt x="128497" y="316783"/>
                  </a:lnTo>
                  <a:lnTo>
                    <a:pt x="175975" y="3271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SMARTInkShape-317">
              <a:extLst>
                <a:ext uri="{FF2B5EF4-FFF2-40B4-BE49-F238E27FC236}">
                  <a16:creationId xmlns:a16="http://schemas.microsoft.com/office/drawing/2014/main" id="{093982F5-2738-46A4-BFE1-B2164A03BA5D}"/>
                </a:ext>
              </a:extLst>
            </p:cNvPr>
            <p:cNvSpPr/>
            <p:nvPr/>
          </p:nvSpPr>
          <p:spPr>
            <a:xfrm>
              <a:off x="5489789" y="2774647"/>
              <a:ext cx="260931" cy="273354"/>
            </a:xfrm>
            <a:custGeom>
              <a:avLst/>
              <a:gdLst/>
              <a:ahLst/>
              <a:cxnLst/>
              <a:rect l="0" t="0" r="0" b="0"/>
              <a:pathLst>
                <a:path w="260931" h="273354">
                  <a:moveTo>
                    <a:pt x="260930" y="11416"/>
                  </a:moveTo>
                  <a:lnTo>
                    <a:pt x="250679" y="1164"/>
                  </a:lnTo>
                  <a:lnTo>
                    <a:pt x="236872" y="0"/>
                  </a:lnTo>
                  <a:lnTo>
                    <a:pt x="180449" y="16124"/>
                  </a:lnTo>
                  <a:lnTo>
                    <a:pt x="130527" y="40911"/>
                  </a:lnTo>
                  <a:lnTo>
                    <a:pt x="78920" y="74813"/>
                  </a:lnTo>
                  <a:lnTo>
                    <a:pt x="22845" y="121482"/>
                  </a:lnTo>
                  <a:lnTo>
                    <a:pt x="10475" y="137945"/>
                  </a:lnTo>
                  <a:lnTo>
                    <a:pt x="4095" y="154081"/>
                  </a:lnTo>
                  <a:lnTo>
                    <a:pt x="0" y="185999"/>
                  </a:lnTo>
                  <a:lnTo>
                    <a:pt x="5611" y="209841"/>
                  </a:lnTo>
                  <a:lnTo>
                    <a:pt x="15604" y="222195"/>
                  </a:lnTo>
                  <a:lnTo>
                    <a:pt x="51205" y="251966"/>
                  </a:lnTo>
                  <a:lnTo>
                    <a:pt x="94242" y="2733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SMARTInkShape-318">
              <a:extLst>
                <a:ext uri="{FF2B5EF4-FFF2-40B4-BE49-F238E27FC236}">
                  <a16:creationId xmlns:a16="http://schemas.microsoft.com/office/drawing/2014/main" id="{F758725F-0809-497F-BB0E-0A5A02E1EACA}"/>
                </a:ext>
              </a:extLst>
            </p:cNvPr>
            <p:cNvSpPr/>
            <p:nvPr/>
          </p:nvSpPr>
          <p:spPr>
            <a:xfrm>
              <a:off x="5134702" y="2743484"/>
              <a:ext cx="270737" cy="375955"/>
            </a:xfrm>
            <a:custGeom>
              <a:avLst/>
              <a:gdLst/>
              <a:ahLst/>
              <a:cxnLst/>
              <a:rect l="0" t="0" r="0" b="0"/>
              <a:pathLst>
                <a:path w="270737" h="375955">
                  <a:moveTo>
                    <a:pt x="270736" y="6860"/>
                  </a:moveTo>
                  <a:lnTo>
                    <a:pt x="264415" y="6860"/>
                  </a:lnTo>
                  <a:lnTo>
                    <a:pt x="257784" y="3332"/>
                  </a:lnTo>
                  <a:lnTo>
                    <a:pt x="254164" y="539"/>
                  </a:lnTo>
                  <a:lnTo>
                    <a:pt x="250428" y="0"/>
                  </a:lnTo>
                  <a:lnTo>
                    <a:pt x="197179" y="9870"/>
                  </a:lnTo>
                  <a:lnTo>
                    <a:pt x="162951" y="23186"/>
                  </a:lnTo>
                  <a:lnTo>
                    <a:pt x="103965" y="67218"/>
                  </a:lnTo>
                  <a:lnTo>
                    <a:pt x="50825" y="109634"/>
                  </a:lnTo>
                  <a:lnTo>
                    <a:pt x="7386" y="151315"/>
                  </a:lnTo>
                  <a:lnTo>
                    <a:pt x="1555" y="164108"/>
                  </a:lnTo>
                  <a:lnTo>
                    <a:pt x="0" y="171222"/>
                  </a:lnTo>
                  <a:lnTo>
                    <a:pt x="287" y="175966"/>
                  </a:lnTo>
                  <a:lnTo>
                    <a:pt x="1802" y="179128"/>
                  </a:lnTo>
                  <a:lnTo>
                    <a:pt x="13737" y="190525"/>
                  </a:lnTo>
                  <a:lnTo>
                    <a:pt x="24663" y="194322"/>
                  </a:lnTo>
                  <a:lnTo>
                    <a:pt x="31280" y="195334"/>
                  </a:lnTo>
                  <a:lnTo>
                    <a:pt x="45689" y="192932"/>
                  </a:lnTo>
                  <a:lnTo>
                    <a:pt x="72205" y="187669"/>
                  </a:lnTo>
                  <a:lnTo>
                    <a:pt x="93864" y="183792"/>
                  </a:lnTo>
                  <a:lnTo>
                    <a:pt x="145580" y="158760"/>
                  </a:lnTo>
                  <a:lnTo>
                    <a:pt x="193008" y="150923"/>
                  </a:lnTo>
                  <a:lnTo>
                    <a:pt x="230641" y="149804"/>
                  </a:lnTo>
                  <a:lnTo>
                    <a:pt x="232099" y="152427"/>
                  </a:lnTo>
                  <a:lnTo>
                    <a:pt x="234903" y="201781"/>
                  </a:lnTo>
                  <a:lnTo>
                    <a:pt x="228662" y="228068"/>
                  </a:lnTo>
                  <a:lnTo>
                    <a:pt x="214418" y="268660"/>
                  </a:lnTo>
                  <a:lnTo>
                    <a:pt x="204767" y="315326"/>
                  </a:lnTo>
                  <a:lnTo>
                    <a:pt x="210874" y="359687"/>
                  </a:lnTo>
                  <a:lnTo>
                    <a:pt x="223111" y="3759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SMARTInkShape-319">
              <a:extLst>
                <a:ext uri="{FF2B5EF4-FFF2-40B4-BE49-F238E27FC236}">
                  <a16:creationId xmlns:a16="http://schemas.microsoft.com/office/drawing/2014/main" id="{5AF2F238-54E4-4901-A93A-5BF3F23F8B2D}"/>
                </a:ext>
              </a:extLst>
            </p:cNvPr>
            <p:cNvSpPr/>
            <p:nvPr/>
          </p:nvSpPr>
          <p:spPr>
            <a:xfrm>
              <a:off x="4881563" y="2656524"/>
              <a:ext cx="213396" cy="236696"/>
            </a:xfrm>
            <a:custGeom>
              <a:avLst/>
              <a:gdLst/>
              <a:ahLst/>
              <a:cxnLst/>
              <a:rect l="0" t="0" r="0" b="0"/>
              <a:pathLst>
                <a:path w="213396" h="236696">
                  <a:moveTo>
                    <a:pt x="0" y="22382"/>
                  </a:moveTo>
                  <a:lnTo>
                    <a:pt x="6320" y="16062"/>
                  </a:lnTo>
                  <a:lnTo>
                    <a:pt x="9423" y="9431"/>
                  </a:lnTo>
                  <a:lnTo>
                    <a:pt x="10250" y="5811"/>
                  </a:lnTo>
                  <a:lnTo>
                    <a:pt x="13448" y="3397"/>
                  </a:lnTo>
                  <a:lnTo>
                    <a:pt x="30589" y="0"/>
                  </a:lnTo>
                  <a:lnTo>
                    <a:pt x="83835" y="18"/>
                  </a:lnTo>
                  <a:lnTo>
                    <a:pt x="111417" y="9435"/>
                  </a:lnTo>
                  <a:lnTo>
                    <a:pt x="169462" y="42586"/>
                  </a:lnTo>
                  <a:lnTo>
                    <a:pt x="192791" y="63352"/>
                  </a:lnTo>
                  <a:lnTo>
                    <a:pt x="203866" y="78515"/>
                  </a:lnTo>
                  <a:lnTo>
                    <a:pt x="209669" y="94073"/>
                  </a:lnTo>
                  <a:lnTo>
                    <a:pt x="213395" y="125620"/>
                  </a:lnTo>
                  <a:lnTo>
                    <a:pt x="207719" y="149397"/>
                  </a:lnTo>
                  <a:lnTo>
                    <a:pt x="190154" y="185544"/>
                  </a:lnTo>
                  <a:lnTo>
                    <a:pt x="181086" y="195440"/>
                  </a:lnTo>
                  <a:lnTo>
                    <a:pt x="138428" y="227542"/>
                  </a:lnTo>
                  <a:lnTo>
                    <a:pt x="114952" y="233983"/>
                  </a:lnTo>
                  <a:lnTo>
                    <a:pt x="57908" y="236589"/>
                  </a:lnTo>
                  <a:lnTo>
                    <a:pt x="35718" y="2366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7" name="SMARTInkShape-320">
              <a:extLst>
                <a:ext uri="{FF2B5EF4-FFF2-40B4-BE49-F238E27FC236}">
                  <a16:creationId xmlns:a16="http://schemas.microsoft.com/office/drawing/2014/main" id="{44B43656-ED2A-4085-BCB0-1F36309BA644}"/>
                </a:ext>
              </a:extLst>
            </p:cNvPr>
            <p:cNvSpPr/>
            <p:nvPr/>
          </p:nvSpPr>
          <p:spPr>
            <a:xfrm>
              <a:off x="4905375" y="2762250"/>
              <a:ext cx="11907" cy="297657"/>
            </a:xfrm>
            <a:custGeom>
              <a:avLst/>
              <a:gdLst/>
              <a:ahLst/>
              <a:cxnLst/>
              <a:rect l="0" t="0" r="0" b="0"/>
              <a:pathLst>
                <a:path w="11907" h="297657">
                  <a:moveTo>
                    <a:pt x="11906" y="0"/>
                  </a:moveTo>
                  <a:lnTo>
                    <a:pt x="11906" y="57145"/>
                  </a:lnTo>
                  <a:lnTo>
                    <a:pt x="11906" y="110393"/>
                  </a:lnTo>
                  <a:lnTo>
                    <a:pt x="10583" y="160009"/>
                  </a:lnTo>
                  <a:lnTo>
                    <a:pt x="1103" y="217173"/>
                  </a:lnTo>
                  <a:lnTo>
                    <a:pt x="19" y="275261"/>
                  </a:lnTo>
                  <a:lnTo>
                    <a:pt x="0" y="297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0" name="SMARTInkShape-Group43">
            <a:extLst>
              <a:ext uri="{FF2B5EF4-FFF2-40B4-BE49-F238E27FC236}">
                <a16:creationId xmlns:a16="http://schemas.microsoft.com/office/drawing/2014/main" id="{4673DD81-ABF6-42E8-8B87-1E1EF37F0ABD}"/>
              </a:ext>
            </a:extLst>
          </p:cNvPr>
          <p:cNvGrpSpPr/>
          <p:nvPr/>
        </p:nvGrpSpPr>
        <p:grpSpPr>
          <a:xfrm>
            <a:off x="6834963" y="2714625"/>
            <a:ext cx="2094726" cy="368782"/>
            <a:chOff x="6834963" y="2714625"/>
            <a:chExt cx="2094726" cy="368782"/>
          </a:xfrm>
        </p:grpSpPr>
        <p:sp>
          <p:nvSpPr>
            <p:cNvPr id="359" name="SMARTInkShape-321">
              <a:extLst>
                <a:ext uri="{FF2B5EF4-FFF2-40B4-BE49-F238E27FC236}">
                  <a16:creationId xmlns:a16="http://schemas.microsoft.com/office/drawing/2014/main" id="{3F8CFF70-69DF-4151-99E3-EBC4179ABC92}"/>
                </a:ext>
              </a:extLst>
            </p:cNvPr>
            <p:cNvSpPr/>
            <p:nvPr/>
          </p:nvSpPr>
          <p:spPr>
            <a:xfrm>
              <a:off x="8715375" y="2786759"/>
              <a:ext cx="214314" cy="296648"/>
            </a:xfrm>
            <a:custGeom>
              <a:avLst/>
              <a:gdLst/>
              <a:ahLst/>
              <a:cxnLst/>
              <a:rect l="0" t="0" r="0" b="0"/>
              <a:pathLst>
                <a:path w="214314" h="296648">
                  <a:moveTo>
                    <a:pt x="214313" y="70741"/>
                  </a:moveTo>
                  <a:lnTo>
                    <a:pt x="207993" y="64420"/>
                  </a:lnTo>
                  <a:lnTo>
                    <a:pt x="204889" y="57789"/>
                  </a:lnTo>
                  <a:lnTo>
                    <a:pt x="204061" y="54169"/>
                  </a:lnTo>
                  <a:lnTo>
                    <a:pt x="196576" y="42753"/>
                  </a:lnTo>
                  <a:lnTo>
                    <a:pt x="142494" y="11201"/>
                  </a:lnTo>
                  <a:lnTo>
                    <a:pt x="125506" y="4592"/>
                  </a:lnTo>
                  <a:lnTo>
                    <a:pt x="83359" y="0"/>
                  </a:lnTo>
                  <a:lnTo>
                    <a:pt x="62328" y="5830"/>
                  </a:lnTo>
                  <a:lnTo>
                    <a:pt x="57427" y="10269"/>
                  </a:lnTo>
                  <a:lnTo>
                    <a:pt x="51981" y="22257"/>
                  </a:lnTo>
                  <a:lnTo>
                    <a:pt x="53089" y="36404"/>
                  </a:lnTo>
                  <a:lnTo>
                    <a:pt x="64678" y="62772"/>
                  </a:lnTo>
                  <a:lnTo>
                    <a:pt x="101219" y="118885"/>
                  </a:lnTo>
                  <a:lnTo>
                    <a:pt x="149247" y="171645"/>
                  </a:lnTo>
                  <a:lnTo>
                    <a:pt x="186766" y="222739"/>
                  </a:lnTo>
                  <a:lnTo>
                    <a:pt x="207206" y="255337"/>
                  </a:lnTo>
                  <a:lnTo>
                    <a:pt x="206929" y="259952"/>
                  </a:lnTo>
                  <a:lnTo>
                    <a:pt x="203094" y="268605"/>
                  </a:lnTo>
                  <a:lnTo>
                    <a:pt x="186099" y="288946"/>
                  </a:lnTo>
                  <a:lnTo>
                    <a:pt x="174874" y="293398"/>
                  </a:lnTo>
                  <a:lnTo>
                    <a:pt x="117690" y="296647"/>
                  </a:lnTo>
                  <a:lnTo>
                    <a:pt x="60673" y="295595"/>
                  </a:lnTo>
                  <a:lnTo>
                    <a:pt x="0" y="2850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SMARTInkShape-322">
              <a:extLst>
                <a:ext uri="{FF2B5EF4-FFF2-40B4-BE49-F238E27FC236}">
                  <a16:creationId xmlns:a16="http://schemas.microsoft.com/office/drawing/2014/main" id="{EAC5CE3C-DFAB-4D6D-BF77-FDBBBFF10002}"/>
                </a:ext>
              </a:extLst>
            </p:cNvPr>
            <p:cNvSpPr/>
            <p:nvPr/>
          </p:nvSpPr>
          <p:spPr>
            <a:xfrm>
              <a:off x="8525796" y="2822272"/>
              <a:ext cx="213393" cy="190010"/>
            </a:xfrm>
            <a:custGeom>
              <a:avLst/>
              <a:gdLst/>
              <a:ahLst/>
              <a:cxnLst/>
              <a:rect l="0" t="0" r="0" b="0"/>
              <a:pathLst>
                <a:path w="213393" h="190010">
                  <a:moveTo>
                    <a:pt x="213392" y="11416"/>
                  </a:moveTo>
                  <a:lnTo>
                    <a:pt x="213392" y="5095"/>
                  </a:lnTo>
                  <a:lnTo>
                    <a:pt x="212068" y="3233"/>
                  </a:lnTo>
                  <a:lnTo>
                    <a:pt x="209864" y="1992"/>
                  </a:lnTo>
                  <a:lnTo>
                    <a:pt x="196820" y="0"/>
                  </a:lnTo>
                  <a:lnTo>
                    <a:pt x="139881" y="861"/>
                  </a:lnTo>
                  <a:lnTo>
                    <a:pt x="105621" y="10346"/>
                  </a:lnTo>
                  <a:lnTo>
                    <a:pt x="62017" y="36584"/>
                  </a:lnTo>
                  <a:lnTo>
                    <a:pt x="27533" y="67246"/>
                  </a:lnTo>
                  <a:lnTo>
                    <a:pt x="9568" y="97191"/>
                  </a:lnTo>
                  <a:lnTo>
                    <a:pt x="1151" y="133359"/>
                  </a:lnTo>
                  <a:lnTo>
                    <a:pt x="0" y="149839"/>
                  </a:lnTo>
                  <a:lnTo>
                    <a:pt x="3015" y="162454"/>
                  </a:lnTo>
                  <a:lnTo>
                    <a:pt x="22892" y="1900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SMARTInkShape-323">
              <a:extLst>
                <a:ext uri="{FF2B5EF4-FFF2-40B4-BE49-F238E27FC236}">
                  <a16:creationId xmlns:a16="http://schemas.microsoft.com/office/drawing/2014/main" id="{01AE9CE3-3435-41DD-BD4C-BFB7A5E1ACDA}"/>
                </a:ext>
              </a:extLst>
            </p:cNvPr>
            <p:cNvSpPr/>
            <p:nvPr/>
          </p:nvSpPr>
          <p:spPr>
            <a:xfrm>
              <a:off x="8465344" y="2857500"/>
              <a:ext cx="71438" cy="166689"/>
            </a:xfrm>
            <a:custGeom>
              <a:avLst/>
              <a:gdLst/>
              <a:ahLst/>
              <a:cxnLst/>
              <a:rect l="0" t="0" r="0" b="0"/>
              <a:pathLst>
                <a:path w="71438" h="166689">
                  <a:moveTo>
                    <a:pt x="71437" y="0"/>
                  </a:moveTo>
                  <a:lnTo>
                    <a:pt x="65117" y="6321"/>
                  </a:lnTo>
                  <a:lnTo>
                    <a:pt x="62014" y="12952"/>
                  </a:lnTo>
                  <a:lnTo>
                    <a:pt x="46178" y="64005"/>
                  </a:lnTo>
                  <a:lnTo>
                    <a:pt x="16618" y="118029"/>
                  </a:lnTo>
                  <a:lnTo>
                    <a:pt x="5512" y="137571"/>
                  </a:lnTo>
                  <a:lnTo>
                    <a:pt x="0" y="166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SMARTInkShape-324">
              <a:extLst>
                <a:ext uri="{FF2B5EF4-FFF2-40B4-BE49-F238E27FC236}">
                  <a16:creationId xmlns:a16="http://schemas.microsoft.com/office/drawing/2014/main" id="{AD4DEBB2-6D21-4BAB-982B-336E840F5682}"/>
                </a:ext>
              </a:extLst>
            </p:cNvPr>
            <p:cNvSpPr/>
            <p:nvPr/>
          </p:nvSpPr>
          <p:spPr>
            <a:xfrm>
              <a:off x="8131987" y="2834488"/>
              <a:ext cx="304003" cy="177632"/>
            </a:xfrm>
            <a:custGeom>
              <a:avLst/>
              <a:gdLst/>
              <a:ahLst/>
              <a:cxnLst/>
              <a:rect l="0" t="0" r="0" b="0"/>
              <a:pathLst>
                <a:path w="304003" h="177632">
                  <a:moveTo>
                    <a:pt x="47607" y="130168"/>
                  </a:moveTo>
                  <a:lnTo>
                    <a:pt x="15489" y="160963"/>
                  </a:lnTo>
                  <a:lnTo>
                    <a:pt x="7755" y="163699"/>
                  </a:lnTo>
                  <a:lnTo>
                    <a:pt x="5164" y="165751"/>
                  </a:lnTo>
                  <a:lnTo>
                    <a:pt x="42" y="177631"/>
                  </a:lnTo>
                  <a:lnTo>
                    <a:pt x="0" y="171425"/>
                  </a:lnTo>
                  <a:lnTo>
                    <a:pt x="3517" y="164820"/>
                  </a:lnTo>
                  <a:lnTo>
                    <a:pt x="39320" y="106018"/>
                  </a:lnTo>
                  <a:lnTo>
                    <a:pt x="80116" y="55173"/>
                  </a:lnTo>
                  <a:lnTo>
                    <a:pt x="98566" y="23044"/>
                  </a:lnTo>
                  <a:lnTo>
                    <a:pt x="118332" y="0"/>
                  </a:lnTo>
                  <a:lnTo>
                    <a:pt x="125155" y="5757"/>
                  </a:lnTo>
                  <a:lnTo>
                    <a:pt x="128375" y="12257"/>
                  </a:lnTo>
                  <a:lnTo>
                    <a:pt x="134411" y="56279"/>
                  </a:lnTo>
                  <a:lnTo>
                    <a:pt x="139103" y="65578"/>
                  </a:lnTo>
                  <a:lnTo>
                    <a:pt x="143067" y="78251"/>
                  </a:lnTo>
                  <a:lnTo>
                    <a:pt x="148684" y="86369"/>
                  </a:lnTo>
                  <a:lnTo>
                    <a:pt x="159115" y="90858"/>
                  </a:lnTo>
                  <a:lnTo>
                    <a:pt x="171250" y="94176"/>
                  </a:lnTo>
                  <a:lnTo>
                    <a:pt x="181053" y="100061"/>
                  </a:lnTo>
                  <a:lnTo>
                    <a:pt x="185518" y="100836"/>
                  </a:lnTo>
                  <a:lnTo>
                    <a:pt x="189819" y="100030"/>
                  </a:lnTo>
                  <a:lnTo>
                    <a:pt x="202193" y="96103"/>
                  </a:lnTo>
                  <a:lnTo>
                    <a:pt x="211561" y="93861"/>
                  </a:lnTo>
                  <a:lnTo>
                    <a:pt x="224545" y="88455"/>
                  </a:lnTo>
                  <a:lnTo>
                    <a:pt x="235607" y="78115"/>
                  </a:lnTo>
                  <a:lnTo>
                    <a:pt x="246256" y="66023"/>
                  </a:lnTo>
                  <a:lnTo>
                    <a:pt x="280562" y="40501"/>
                  </a:lnTo>
                  <a:lnTo>
                    <a:pt x="289167" y="37399"/>
                  </a:lnTo>
                  <a:lnTo>
                    <a:pt x="291990" y="35249"/>
                  </a:lnTo>
                  <a:lnTo>
                    <a:pt x="295127" y="29333"/>
                  </a:lnTo>
                  <a:lnTo>
                    <a:pt x="297288" y="28549"/>
                  </a:lnTo>
                  <a:lnTo>
                    <a:pt x="300051" y="29349"/>
                  </a:lnTo>
                  <a:lnTo>
                    <a:pt x="303215" y="31205"/>
                  </a:lnTo>
                  <a:lnTo>
                    <a:pt x="304002" y="33766"/>
                  </a:lnTo>
                  <a:lnTo>
                    <a:pt x="303204" y="36796"/>
                  </a:lnTo>
                  <a:lnTo>
                    <a:pt x="301349" y="40139"/>
                  </a:lnTo>
                  <a:lnTo>
                    <a:pt x="294599" y="68319"/>
                  </a:lnTo>
                  <a:lnTo>
                    <a:pt x="265770" y="125225"/>
                  </a:lnTo>
                  <a:lnTo>
                    <a:pt x="253518" y="151045"/>
                  </a:lnTo>
                  <a:lnTo>
                    <a:pt x="250013" y="165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SMARTInkShape-325">
              <a:extLst>
                <a:ext uri="{FF2B5EF4-FFF2-40B4-BE49-F238E27FC236}">
                  <a16:creationId xmlns:a16="http://schemas.microsoft.com/office/drawing/2014/main" id="{F1FF564E-2909-463A-A00E-713E01CF02D6}"/>
                </a:ext>
              </a:extLst>
            </p:cNvPr>
            <p:cNvSpPr/>
            <p:nvPr/>
          </p:nvSpPr>
          <p:spPr>
            <a:xfrm>
              <a:off x="7989786" y="2822653"/>
              <a:ext cx="140164" cy="163907"/>
            </a:xfrm>
            <a:custGeom>
              <a:avLst/>
              <a:gdLst/>
              <a:ahLst/>
              <a:cxnLst/>
              <a:rect l="0" t="0" r="0" b="0"/>
              <a:pathLst>
                <a:path w="140164" h="163907">
                  <a:moveTo>
                    <a:pt x="46933" y="34847"/>
                  </a:moveTo>
                  <a:lnTo>
                    <a:pt x="22810" y="62497"/>
                  </a:lnTo>
                  <a:lnTo>
                    <a:pt x="2808" y="103093"/>
                  </a:lnTo>
                  <a:lnTo>
                    <a:pt x="0" y="127850"/>
                  </a:lnTo>
                  <a:lnTo>
                    <a:pt x="3143" y="139241"/>
                  </a:lnTo>
                  <a:lnTo>
                    <a:pt x="5834" y="144131"/>
                  </a:lnTo>
                  <a:lnTo>
                    <a:pt x="8950" y="147390"/>
                  </a:lnTo>
                  <a:lnTo>
                    <a:pt x="32530" y="161520"/>
                  </a:lnTo>
                  <a:lnTo>
                    <a:pt x="45383" y="163906"/>
                  </a:lnTo>
                  <a:lnTo>
                    <a:pt x="56386" y="161439"/>
                  </a:lnTo>
                  <a:lnTo>
                    <a:pt x="96729" y="137778"/>
                  </a:lnTo>
                  <a:lnTo>
                    <a:pt x="116221" y="119732"/>
                  </a:lnTo>
                  <a:lnTo>
                    <a:pt x="124030" y="105205"/>
                  </a:lnTo>
                  <a:lnTo>
                    <a:pt x="140163" y="46728"/>
                  </a:lnTo>
                  <a:lnTo>
                    <a:pt x="137756" y="33072"/>
                  </a:lnTo>
                  <a:lnTo>
                    <a:pt x="128966" y="14036"/>
                  </a:lnTo>
                  <a:lnTo>
                    <a:pt x="125434" y="9067"/>
                  </a:lnTo>
                  <a:lnTo>
                    <a:pt x="120434" y="5754"/>
                  </a:lnTo>
                  <a:lnTo>
                    <a:pt x="107821" y="2073"/>
                  </a:lnTo>
                  <a:lnTo>
                    <a:pt x="79526" y="0"/>
                  </a:lnTo>
                  <a:lnTo>
                    <a:pt x="52328" y="5707"/>
                  </a:lnTo>
                  <a:lnTo>
                    <a:pt x="23120" y="22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SMARTInkShape-326">
              <a:extLst>
                <a:ext uri="{FF2B5EF4-FFF2-40B4-BE49-F238E27FC236}">
                  <a16:creationId xmlns:a16="http://schemas.microsoft.com/office/drawing/2014/main" id="{C4A317E2-B955-4E5A-A34D-63DC72031735}"/>
                </a:ext>
              </a:extLst>
            </p:cNvPr>
            <p:cNvSpPr/>
            <p:nvPr/>
          </p:nvSpPr>
          <p:spPr>
            <a:xfrm>
              <a:off x="7893844" y="2797969"/>
              <a:ext cx="23813" cy="35720"/>
            </a:xfrm>
            <a:custGeom>
              <a:avLst/>
              <a:gdLst/>
              <a:ahLst/>
              <a:cxnLst/>
              <a:rect l="0" t="0" r="0" b="0"/>
              <a:pathLst>
                <a:path w="23813" h="35720">
                  <a:moveTo>
                    <a:pt x="23812" y="0"/>
                  </a:moveTo>
                  <a:lnTo>
                    <a:pt x="17492" y="6320"/>
                  </a:lnTo>
                  <a:lnTo>
                    <a:pt x="14389" y="12951"/>
                  </a:lnTo>
                  <a:lnTo>
                    <a:pt x="13561" y="16571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5" name="SMARTInkShape-327">
              <a:extLst>
                <a:ext uri="{FF2B5EF4-FFF2-40B4-BE49-F238E27FC236}">
                  <a16:creationId xmlns:a16="http://schemas.microsoft.com/office/drawing/2014/main" id="{BD3CDB30-6DDE-4EC5-9364-9EFC3734C1CA}"/>
                </a:ext>
              </a:extLst>
            </p:cNvPr>
            <p:cNvSpPr/>
            <p:nvPr/>
          </p:nvSpPr>
          <p:spPr>
            <a:xfrm>
              <a:off x="7572537" y="2788479"/>
              <a:ext cx="321098" cy="242242"/>
            </a:xfrm>
            <a:custGeom>
              <a:avLst/>
              <a:gdLst/>
              <a:ahLst/>
              <a:cxnLst/>
              <a:rect l="0" t="0" r="0" b="0"/>
              <a:pathLst>
                <a:path w="321098" h="242242">
                  <a:moveTo>
                    <a:pt x="35557" y="223802"/>
                  </a:moveTo>
                  <a:lnTo>
                    <a:pt x="29237" y="230123"/>
                  </a:lnTo>
                  <a:lnTo>
                    <a:pt x="22605" y="233226"/>
                  </a:lnTo>
                  <a:lnTo>
                    <a:pt x="18985" y="234053"/>
                  </a:lnTo>
                  <a:lnTo>
                    <a:pt x="16572" y="235928"/>
                  </a:lnTo>
                  <a:lnTo>
                    <a:pt x="13890" y="241538"/>
                  </a:lnTo>
                  <a:lnTo>
                    <a:pt x="11852" y="242241"/>
                  </a:lnTo>
                  <a:lnTo>
                    <a:pt x="9170" y="241387"/>
                  </a:lnTo>
                  <a:lnTo>
                    <a:pt x="1681" y="236830"/>
                  </a:lnTo>
                  <a:lnTo>
                    <a:pt x="657" y="232679"/>
                  </a:lnTo>
                  <a:lnTo>
                    <a:pt x="0" y="219235"/>
                  </a:lnTo>
                  <a:lnTo>
                    <a:pt x="3438" y="211630"/>
                  </a:lnTo>
                  <a:lnTo>
                    <a:pt x="20156" y="181189"/>
                  </a:lnTo>
                  <a:lnTo>
                    <a:pt x="39178" y="142624"/>
                  </a:lnTo>
                  <a:lnTo>
                    <a:pt x="56914" y="113760"/>
                  </a:lnTo>
                  <a:lnTo>
                    <a:pt x="74075" y="83600"/>
                  </a:lnTo>
                  <a:lnTo>
                    <a:pt x="109724" y="37065"/>
                  </a:lnTo>
                  <a:lnTo>
                    <a:pt x="152108" y="0"/>
                  </a:lnTo>
                  <a:lnTo>
                    <a:pt x="152945" y="518"/>
                  </a:lnTo>
                  <a:lnTo>
                    <a:pt x="155446" y="7566"/>
                  </a:lnTo>
                  <a:lnTo>
                    <a:pt x="162654" y="18033"/>
                  </a:lnTo>
                  <a:lnTo>
                    <a:pt x="165378" y="30836"/>
                  </a:lnTo>
                  <a:lnTo>
                    <a:pt x="166424" y="81653"/>
                  </a:lnTo>
                  <a:lnTo>
                    <a:pt x="167839" y="132236"/>
                  </a:lnTo>
                  <a:lnTo>
                    <a:pt x="181223" y="188067"/>
                  </a:lnTo>
                  <a:lnTo>
                    <a:pt x="184260" y="196010"/>
                  </a:lnTo>
                  <a:lnTo>
                    <a:pt x="188933" y="201305"/>
                  </a:lnTo>
                  <a:lnTo>
                    <a:pt x="222417" y="219149"/>
                  </a:lnTo>
                  <a:lnTo>
                    <a:pt x="235904" y="221734"/>
                  </a:lnTo>
                  <a:lnTo>
                    <a:pt x="247190" y="219355"/>
                  </a:lnTo>
                  <a:lnTo>
                    <a:pt x="277543" y="202050"/>
                  </a:lnTo>
                  <a:lnTo>
                    <a:pt x="300926" y="167466"/>
                  </a:lnTo>
                  <a:lnTo>
                    <a:pt x="315909" y="136337"/>
                  </a:lnTo>
                  <a:lnTo>
                    <a:pt x="321097" y="95877"/>
                  </a:lnTo>
                  <a:lnTo>
                    <a:pt x="314924" y="87414"/>
                  </a:lnTo>
                  <a:lnTo>
                    <a:pt x="308327" y="83811"/>
                  </a:lnTo>
                  <a:lnTo>
                    <a:pt x="297494" y="80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6" name="SMARTInkShape-328">
              <a:extLst>
                <a:ext uri="{FF2B5EF4-FFF2-40B4-BE49-F238E27FC236}">
                  <a16:creationId xmlns:a16="http://schemas.microsoft.com/office/drawing/2014/main" id="{83EED1D7-41D7-4136-B95F-A5DD59B564CE}"/>
                </a:ext>
              </a:extLst>
            </p:cNvPr>
            <p:cNvSpPr/>
            <p:nvPr/>
          </p:nvSpPr>
          <p:spPr>
            <a:xfrm>
              <a:off x="7346156" y="2813238"/>
              <a:ext cx="199848" cy="192479"/>
            </a:xfrm>
            <a:custGeom>
              <a:avLst/>
              <a:gdLst/>
              <a:ahLst/>
              <a:cxnLst/>
              <a:rect l="0" t="0" r="0" b="0"/>
              <a:pathLst>
                <a:path w="199848" h="192479">
                  <a:moveTo>
                    <a:pt x="59532" y="32356"/>
                  </a:moveTo>
                  <a:lnTo>
                    <a:pt x="35409" y="60005"/>
                  </a:lnTo>
                  <a:lnTo>
                    <a:pt x="7919" y="111956"/>
                  </a:lnTo>
                  <a:lnTo>
                    <a:pt x="2346" y="135610"/>
                  </a:lnTo>
                  <a:lnTo>
                    <a:pt x="4571" y="147920"/>
                  </a:lnTo>
                  <a:lnTo>
                    <a:pt x="16778" y="172922"/>
                  </a:lnTo>
                  <a:lnTo>
                    <a:pt x="21769" y="177661"/>
                  </a:lnTo>
                  <a:lnTo>
                    <a:pt x="62660" y="192210"/>
                  </a:lnTo>
                  <a:lnTo>
                    <a:pt x="81207" y="192478"/>
                  </a:lnTo>
                  <a:lnTo>
                    <a:pt x="122750" y="185194"/>
                  </a:lnTo>
                  <a:lnTo>
                    <a:pt x="162683" y="154086"/>
                  </a:lnTo>
                  <a:lnTo>
                    <a:pt x="180199" y="131189"/>
                  </a:lnTo>
                  <a:lnTo>
                    <a:pt x="196648" y="91566"/>
                  </a:lnTo>
                  <a:lnTo>
                    <a:pt x="199847" y="73664"/>
                  </a:lnTo>
                  <a:lnTo>
                    <a:pt x="197741" y="56889"/>
                  </a:lnTo>
                  <a:lnTo>
                    <a:pt x="191072" y="40614"/>
                  </a:lnTo>
                  <a:lnTo>
                    <a:pt x="172442" y="17898"/>
                  </a:lnTo>
                  <a:lnTo>
                    <a:pt x="157781" y="6968"/>
                  </a:lnTo>
                  <a:lnTo>
                    <a:pt x="138917" y="1228"/>
                  </a:lnTo>
                  <a:lnTo>
                    <a:pt x="117304" y="0"/>
                  </a:lnTo>
                  <a:lnTo>
                    <a:pt x="59300" y="13478"/>
                  </a:lnTo>
                  <a:lnTo>
                    <a:pt x="22690" y="36760"/>
                  </a:lnTo>
                  <a:lnTo>
                    <a:pt x="0" y="561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7" name="SMARTInkShape-329">
              <a:extLst>
                <a:ext uri="{FF2B5EF4-FFF2-40B4-BE49-F238E27FC236}">
                  <a16:creationId xmlns:a16="http://schemas.microsoft.com/office/drawing/2014/main" id="{1575F7AB-AA7D-4D20-8A88-8D3C4897F19E}"/>
                </a:ext>
              </a:extLst>
            </p:cNvPr>
            <p:cNvSpPr/>
            <p:nvPr/>
          </p:nvSpPr>
          <p:spPr>
            <a:xfrm>
              <a:off x="7167943" y="2786063"/>
              <a:ext cx="130589" cy="238126"/>
            </a:xfrm>
            <a:custGeom>
              <a:avLst/>
              <a:gdLst/>
              <a:ahLst/>
              <a:cxnLst/>
              <a:rect l="0" t="0" r="0" b="0"/>
              <a:pathLst>
                <a:path w="130589" h="238126">
                  <a:moveTo>
                    <a:pt x="130588" y="0"/>
                  </a:moveTo>
                  <a:lnTo>
                    <a:pt x="124268" y="0"/>
                  </a:lnTo>
                  <a:lnTo>
                    <a:pt x="117636" y="3527"/>
                  </a:lnTo>
                  <a:lnTo>
                    <a:pt x="110279" y="10828"/>
                  </a:lnTo>
                  <a:lnTo>
                    <a:pt x="97377" y="28491"/>
                  </a:lnTo>
                  <a:lnTo>
                    <a:pt x="41031" y="72291"/>
                  </a:lnTo>
                  <a:lnTo>
                    <a:pt x="9385" y="112560"/>
                  </a:lnTo>
                  <a:lnTo>
                    <a:pt x="1549" y="152320"/>
                  </a:lnTo>
                  <a:lnTo>
                    <a:pt x="0" y="186045"/>
                  </a:lnTo>
                  <a:lnTo>
                    <a:pt x="3316" y="198662"/>
                  </a:lnTo>
                  <a:lnTo>
                    <a:pt x="19950" y="228616"/>
                  </a:lnTo>
                  <a:lnTo>
                    <a:pt x="35338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8" name="SMARTInkShape-330">
              <a:extLst>
                <a:ext uri="{FF2B5EF4-FFF2-40B4-BE49-F238E27FC236}">
                  <a16:creationId xmlns:a16="http://schemas.microsoft.com/office/drawing/2014/main" id="{CFE24372-90FE-4A67-A1C6-8AA842A7A2BB}"/>
                </a:ext>
              </a:extLst>
            </p:cNvPr>
            <p:cNvSpPr/>
            <p:nvPr/>
          </p:nvSpPr>
          <p:spPr>
            <a:xfrm>
              <a:off x="6905625" y="2833688"/>
              <a:ext cx="226220" cy="23813"/>
            </a:xfrm>
            <a:custGeom>
              <a:avLst/>
              <a:gdLst/>
              <a:ahLst/>
              <a:cxnLst/>
              <a:rect l="0" t="0" r="0" b="0"/>
              <a:pathLst>
                <a:path w="226220" h="23813">
                  <a:moveTo>
                    <a:pt x="0" y="0"/>
                  </a:moveTo>
                  <a:lnTo>
                    <a:pt x="0" y="6320"/>
                  </a:lnTo>
                  <a:lnTo>
                    <a:pt x="2646" y="8182"/>
                  </a:lnTo>
                  <a:lnTo>
                    <a:pt x="55976" y="22012"/>
                  </a:lnTo>
                  <a:lnTo>
                    <a:pt x="106406" y="23456"/>
                  </a:lnTo>
                  <a:lnTo>
                    <a:pt x="153089" y="23707"/>
                  </a:lnTo>
                  <a:lnTo>
                    <a:pt x="209814" y="23791"/>
                  </a:lnTo>
                  <a:lnTo>
                    <a:pt x="226219" y="23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9" name="SMARTInkShape-331">
              <a:extLst>
                <a:ext uri="{FF2B5EF4-FFF2-40B4-BE49-F238E27FC236}">
                  <a16:creationId xmlns:a16="http://schemas.microsoft.com/office/drawing/2014/main" id="{F771000A-9F93-4869-A487-08068C19C7BB}"/>
                </a:ext>
              </a:extLst>
            </p:cNvPr>
            <p:cNvSpPr/>
            <p:nvPr/>
          </p:nvSpPr>
          <p:spPr>
            <a:xfrm>
              <a:off x="6834963" y="2714625"/>
              <a:ext cx="368319" cy="297657"/>
            </a:xfrm>
            <a:custGeom>
              <a:avLst/>
              <a:gdLst/>
              <a:ahLst/>
              <a:cxnLst/>
              <a:rect l="0" t="0" r="0" b="0"/>
              <a:pathLst>
                <a:path w="368319" h="297657">
                  <a:moveTo>
                    <a:pt x="368318" y="0"/>
                  </a:moveTo>
                  <a:lnTo>
                    <a:pt x="310355" y="0"/>
                  </a:lnTo>
                  <a:lnTo>
                    <a:pt x="259801" y="3528"/>
                  </a:lnTo>
                  <a:lnTo>
                    <a:pt x="225039" y="16479"/>
                  </a:lnTo>
                  <a:lnTo>
                    <a:pt x="165859" y="45336"/>
                  </a:lnTo>
                  <a:lnTo>
                    <a:pt x="106373" y="90196"/>
                  </a:lnTo>
                  <a:lnTo>
                    <a:pt x="50376" y="134354"/>
                  </a:lnTo>
                  <a:lnTo>
                    <a:pt x="12486" y="189752"/>
                  </a:lnTo>
                  <a:lnTo>
                    <a:pt x="5119" y="206043"/>
                  </a:lnTo>
                  <a:lnTo>
                    <a:pt x="0" y="239698"/>
                  </a:lnTo>
                  <a:lnTo>
                    <a:pt x="5774" y="259610"/>
                  </a:lnTo>
                  <a:lnTo>
                    <a:pt x="15806" y="271046"/>
                  </a:lnTo>
                  <a:lnTo>
                    <a:pt x="43804" y="289166"/>
                  </a:lnTo>
                  <a:lnTo>
                    <a:pt x="66967" y="295140"/>
                  </a:lnTo>
                  <a:lnTo>
                    <a:pt x="119368" y="297325"/>
                  </a:lnTo>
                  <a:lnTo>
                    <a:pt x="176868" y="297627"/>
                  </a:lnTo>
                  <a:lnTo>
                    <a:pt x="201631" y="297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6" name="SMARTInkShape-Group44">
            <a:extLst>
              <a:ext uri="{FF2B5EF4-FFF2-40B4-BE49-F238E27FC236}">
                <a16:creationId xmlns:a16="http://schemas.microsoft.com/office/drawing/2014/main" id="{8D7FD216-946D-44E0-B9CA-C5BE72321767}"/>
              </a:ext>
            </a:extLst>
          </p:cNvPr>
          <p:cNvGrpSpPr/>
          <p:nvPr/>
        </p:nvGrpSpPr>
        <p:grpSpPr>
          <a:xfrm>
            <a:off x="4704398" y="3353943"/>
            <a:ext cx="991471" cy="491007"/>
            <a:chOff x="4704398" y="3353943"/>
            <a:chExt cx="991471" cy="491007"/>
          </a:xfrm>
        </p:grpSpPr>
        <p:sp>
          <p:nvSpPr>
            <p:cNvPr id="371" name="SMARTInkShape-332">
              <a:extLst>
                <a:ext uri="{FF2B5EF4-FFF2-40B4-BE49-F238E27FC236}">
                  <a16:creationId xmlns:a16="http://schemas.microsoft.com/office/drawing/2014/main" id="{2CD90D9B-2BCD-4F93-9AF2-481EB16CF897}"/>
                </a:ext>
              </a:extLst>
            </p:cNvPr>
            <p:cNvSpPr/>
            <p:nvPr/>
          </p:nvSpPr>
          <p:spPr>
            <a:xfrm>
              <a:off x="5369762" y="3353943"/>
              <a:ext cx="326107" cy="491007"/>
            </a:xfrm>
            <a:custGeom>
              <a:avLst/>
              <a:gdLst/>
              <a:ahLst/>
              <a:cxnLst/>
              <a:rect l="0" t="0" r="0" b="0"/>
              <a:pathLst>
                <a:path w="326107" h="491007">
                  <a:moveTo>
                    <a:pt x="23769" y="348901"/>
                  </a:moveTo>
                  <a:lnTo>
                    <a:pt x="22446" y="402420"/>
                  </a:lnTo>
                  <a:lnTo>
                    <a:pt x="12966" y="457653"/>
                  </a:lnTo>
                  <a:lnTo>
                    <a:pt x="11877" y="491006"/>
                  </a:lnTo>
                  <a:lnTo>
                    <a:pt x="10541" y="460594"/>
                  </a:lnTo>
                  <a:lnTo>
                    <a:pt x="1612" y="401141"/>
                  </a:lnTo>
                  <a:lnTo>
                    <a:pt x="448" y="349533"/>
                  </a:lnTo>
                  <a:lnTo>
                    <a:pt x="102" y="292349"/>
                  </a:lnTo>
                  <a:lnTo>
                    <a:pt x="0" y="233514"/>
                  </a:lnTo>
                  <a:lnTo>
                    <a:pt x="6290" y="180509"/>
                  </a:lnTo>
                  <a:lnTo>
                    <a:pt x="10212" y="131290"/>
                  </a:lnTo>
                  <a:lnTo>
                    <a:pt x="17695" y="83193"/>
                  </a:lnTo>
                  <a:lnTo>
                    <a:pt x="28290" y="48070"/>
                  </a:lnTo>
                  <a:lnTo>
                    <a:pt x="46129" y="20906"/>
                  </a:lnTo>
                  <a:lnTo>
                    <a:pt x="74491" y="2420"/>
                  </a:lnTo>
                  <a:lnTo>
                    <a:pt x="96583" y="0"/>
                  </a:lnTo>
                  <a:lnTo>
                    <a:pt x="143103" y="2905"/>
                  </a:lnTo>
                  <a:lnTo>
                    <a:pt x="198693" y="21166"/>
                  </a:lnTo>
                  <a:lnTo>
                    <a:pt x="249263" y="42412"/>
                  </a:lnTo>
                  <a:lnTo>
                    <a:pt x="298595" y="71248"/>
                  </a:lnTo>
                  <a:lnTo>
                    <a:pt x="324478" y="101030"/>
                  </a:lnTo>
                  <a:lnTo>
                    <a:pt x="326106" y="105602"/>
                  </a:lnTo>
                  <a:lnTo>
                    <a:pt x="325870" y="109972"/>
                  </a:lnTo>
                  <a:lnTo>
                    <a:pt x="315982" y="132812"/>
                  </a:lnTo>
                  <a:lnTo>
                    <a:pt x="305335" y="143941"/>
                  </a:lnTo>
                  <a:lnTo>
                    <a:pt x="289139" y="153298"/>
                  </a:lnTo>
                  <a:lnTo>
                    <a:pt x="233209" y="167806"/>
                  </a:lnTo>
                  <a:lnTo>
                    <a:pt x="190457" y="170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2" name="SMARTInkShape-333">
              <a:extLst>
                <a:ext uri="{FF2B5EF4-FFF2-40B4-BE49-F238E27FC236}">
                  <a16:creationId xmlns:a16="http://schemas.microsoft.com/office/drawing/2014/main" id="{BA5884F7-A548-4C51-8A32-A18F4B99E6A0}"/>
                </a:ext>
              </a:extLst>
            </p:cNvPr>
            <p:cNvSpPr/>
            <p:nvPr/>
          </p:nvSpPr>
          <p:spPr>
            <a:xfrm>
              <a:off x="5053296" y="3429000"/>
              <a:ext cx="66393" cy="166689"/>
            </a:xfrm>
            <a:custGeom>
              <a:avLst/>
              <a:gdLst/>
              <a:ahLst/>
              <a:cxnLst/>
              <a:rect l="0" t="0" r="0" b="0"/>
              <a:pathLst>
                <a:path w="66393" h="166689">
                  <a:moveTo>
                    <a:pt x="6860" y="0"/>
                  </a:moveTo>
                  <a:lnTo>
                    <a:pt x="539" y="6321"/>
                  </a:lnTo>
                  <a:lnTo>
                    <a:pt x="0" y="9506"/>
                  </a:lnTo>
                  <a:lnTo>
                    <a:pt x="964" y="12952"/>
                  </a:lnTo>
                  <a:lnTo>
                    <a:pt x="4239" y="20308"/>
                  </a:lnTo>
                  <a:lnTo>
                    <a:pt x="13078" y="78435"/>
                  </a:lnTo>
                  <a:lnTo>
                    <a:pt x="45090" y="137169"/>
                  </a:lnTo>
                  <a:lnTo>
                    <a:pt x="66392" y="166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SMARTInkShape-334">
              <a:extLst>
                <a:ext uri="{FF2B5EF4-FFF2-40B4-BE49-F238E27FC236}">
                  <a16:creationId xmlns:a16="http://schemas.microsoft.com/office/drawing/2014/main" id="{1E1CFF2D-B8A9-4554-A665-5F013DFD3651}"/>
                </a:ext>
              </a:extLst>
            </p:cNvPr>
            <p:cNvSpPr/>
            <p:nvPr/>
          </p:nvSpPr>
          <p:spPr>
            <a:xfrm>
              <a:off x="5012531" y="3464719"/>
              <a:ext cx="238126" cy="202407"/>
            </a:xfrm>
            <a:custGeom>
              <a:avLst/>
              <a:gdLst/>
              <a:ahLst/>
              <a:cxnLst/>
              <a:rect l="0" t="0" r="0" b="0"/>
              <a:pathLst>
                <a:path w="238126" h="202407">
                  <a:moveTo>
                    <a:pt x="238125" y="0"/>
                  </a:moveTo>
                  <a:lnTo>
                    <a:pt x="186353" y="51771"/>
                  </a:lnTo>
                  <a:lnTo>
                    <a:pt x="129101" y="99520"/>
                  </a:lnTo>
                  <a:lnTo>
                    <a:pt x="77340" y="140190"/>
                  </a:lnTo>
                  <a:lnTo>
                    <a:pt x="22542" y="181708"/>
                  </a:lnTo>
                  <a:lnTo>
                    <a:pt x="0" y="202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SMARTInkShape-335">
              <a:extLst>
                <a:ext uri="{FF2B5EF4-FFF2-40B4-BE49-F238E27FC236}">
                  <a16:creationId xmlns:a16="http://schemas.microsoft.com/office/drawing/2014/main" id="{ED22BCD5-2CDD-4C6B-B7CB-DC3645669A26}"/>
                </a:ext>
              </a:extLst>
            </p:cNvPr>
            <p:cNvSpPr/>
            <p:nvPr/>
          </p:nvSpPr>
          <p:spPr>
            <a:xfrm>
              <a:off x="4726781" y="3452813"/>
              <a:ext cx="142876" cy="11907"/>
            </a:xfrm>
            <a:custGeom>
              <a:avLst/>
              <a:gdLst/>
              <a:ahLst/>
              <a:cxnLst/>
              <a:rect l="0" t="0" r="0" b="0"/>
              <a:pathLst>
                <a:path w="142876" h="11907">
                  <a:moveTo>
                    <a:pt x="0" y="0"/>
                  </a:moveTo>
                  <a:lnTo>
                    <a:pt x="6321" y="0"/>
                  </a:lnTo>
                  <a:lnTo>
                    <a:pt x="12953" y="3527"/>
                  </a:lnTo>
                  <a:lnTo>
                    <a:pt x="16572" y="6320"/>
                  </a:lnTo>
                  <a:lnTo>
                    <a:pt x="27650" y="9423"/>
                  </a:lnTo>
                  <a:lnTo>
                    <a:pt x="80371" y="11579"/>
                  </a:lnTo>
                  <a:lnTo>
                    <a:pt x="142875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SMARTInkShape-336">
              <a:extLst>
                <a:ext uri="{FF2B5EF4-FFF2-40B4-BE49-F238E27FC236}">
                  <a16:creationId xmlns:a16="http://schemas.microsoft.com/office/drawing/2014/main" id="{B695315B-5CAA-4E95-B2A5-AC296AA0C330}"/>
                </a:ext>
              </a:extLst>
            </p:cNvPr>
            <p:cNvSpPr/>
            <p:nvPr/>
          </p:nvSpPr>
          <p:spPr>
            <a:xfrm>
              <a:off x="4704398" y="3357606"/>
              <a:ext cx="224299" cy="261895"/>
            </a:xfrm>
            <a:custGeom>
              <a:avLst/>
              <a:gdLst/>
              <a:ahLst/>
              <a:cxnLst/>
              <a:rect l="0" t="0" r="0" b="0"/>
              <a:pathLst>
                <a:path w="224299" h="261895">
                  <a:moveTo>
                    <a:pt x="212883" y="23769"/>
                  </a:moveTo>
                  <a:lnTo>
                    <a:pt x="212883" y="13518"/>
                  </a:lnTo>
                  <a:lnTo>
                    <a:pt x="214206" y="12966"/>
                  </a:lnTo>
                  <a:lnTo>
                    <a:pt x="219204" y="12353"/>
                  </a:lnTo>
                  <a:lnTo>
                    <a:pt x="221067" y="10867"/>
                  </a:lnTo>
                  <a:lnTo>
                    <a:pt x="224298" y="1654"/>
                  </a:lnTo>
                  <a:lnTo>
                    <a:pt x="223139" y="1089"/>
                  </a:lnTo>
                  <a:lnTo>
                    <a:pt x="190468" y="0"/>
                  </a:lnTo>
                  <a:lnTo>
                    <a:pt x="143094" y="17653"/>
                  </a:lnTo>
                  <a:lnTo>
                    <a:pt x="97674" y="38779"/>
                  </a:lnTo>
                  <a:lnTo>
                    <a:pt x="46458" y="75772"/>
                  </a:lnTo>
                  <a:lnTo>
                    <a:pt x="14841" y="107193"/>
                  </a:lnTo>
                  <a:lnTo>
                    <a:pt x="5802" y="123023"/>
                  </a:lnTo>
                  <a:lnTo>
                    <a:pt x="0" y="154745"/>
                  </a:lnTo>
                  <a:lnTo>
                    <a:pt x="529" y="170616"/>
                  </a:lnTo>
                  <a:lnTo>
                    <a:pt x="5173" y="186489"/>
                  </a:lnTo>
                  <a:lnTo>
                    <a:pt x="32154" y="222648"/>
                  </a:lnTo>
                  <a:lnTo>
                    <a:pt x="42601" y="232545"/>
                  </a:lnTo>
                  <a:lnTo>
                    <a:pt x="81915" y="261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6" name="SMARTInkShape-Group45">
            <a:extLst>
              <a:ext uri="{FF2B5EF4-FFF2-40B4-BE49-F238E27FC236}">
                <a16:creationId xmlns:a16="http://schemas.microsoft.com/office/drawing/2014/main" id="{DC3BFDCC-DB63-49BC-8FDD-F2417B44046A}"/>
              </a:ext>
            </a:extLst>
          </p:cNvPr>
          <p:cNvGrpSpPr/>
          <p:nvPr/>
        </p:nvGrpSpPr>
        <p:grpSpPr>
          <a:xfrm>
            <a:off x="6953255" y="3276306"/>
            <a:ext cx="2750340" cy="578250"/>
            <a:chOff x="6953255" y="3276306"/>
            <a:chExt cx="2750340" cy="578250"/>
          </a:xfrm>
        </p:grpSpPr>
        <p:sp>
          <p:nvSpPr>
            <p:cNvPr id="377" name="SMARTInkShape-337">
              <a:extLst>
                <a:ext uri="{FF2B5EF4-FFF2-40B4-BE49-F238E27FC236}">
                  <a16:creationId xmlns:a16="http://schemas.microsoft.com/office/drawing/2014/main" id="{20364E13-8B92-464E-8A4D-764DDA44D3DB}"/>
                </a:ext>
              </a:extLst>
            </p:cNvPr>
            <p:cNvSpPr/>
            <p:nvPr/>
          </p:nvSpPr>
          <p:spPr>
            <a:xfrm>
              <a:off x="9417844" y="3501134"/>
              <a:ext cx="285751" cy="332680"/>
            </a:xfrm>
            <a:custGeom>
              <a:avLst/>
              <a:gdLst/>
              <a:ahLst/>
              <a:cxnLst/>
              <a:rect l="0" t="0" r="0" b="0"/>
              <a:pathLst>
                <a:path w="285751" h="332680">
                  <a:moveTo>
                    <a:pt x="285750" y="70741"/>
                  </a:moveTo>
                  <a:lnTo>
                    <a:pt x="285750" y="64420"/>
                  </a:lnTo>
                  <a:lnTo>
                    <a:pt x="282222" y="57789"/>
                  </a:lnTo>
                  <a:lnTo>
                    <a:pt x="257762" y="30992"/>
                  </a:lnTo>
                  <a:lnTo>
                    <a:pt x="200994" y="7236"/>
                  </a:lnTo>
                  <a:lnTo>
                    <a:pt x="146215" y="348"/>
                  </a:lnTo>
                  <a:lnTo>
                    <a:pt x="137164" y="0"/>
                  </a:lnTo>
                  <a:lnTo>
                    <a:pt x="129807" y="2413"/>
                  </a:lnTo>
                  <a:lnTo>
                    <a:pt x="118105" y="12151"/>
                  </a:lnTo>
                  <a:lnTo>
                    <a:pt x="112022" y="21770"/>
                  </a:lnTo>
                  <a:lnTo>
                    <a:pt x="110399" y="26188"/>
                  </a:lnTo>
                  <a:lnTo>
                    <a:pt x="115652" y="41679"/>
                  </a:lnTo>
                  <a:lnTo>
                    <a:pt x="147962" y="95430"/>
                  </a:lnTo>
                  <a:lnTo>
                    <a:pt x="186678" y="147879"/>
                  </a:lnTo>
                  <a:lnTo>
                    <a:pt x="222709" y="198932"/>
                  </a:lnTo>
                  <a:lnTo>
                    <a:pt x="241401" y="239232"/>
                  </a:lnTo>
                  <a:lnTo>
                    <a:pt x="247474" y="267361"/>
                  </a:lnTo>
                  <a:lnTo>
                    <a:pt x="245681" y="274582"/>
                  </a:lnTo>
                  <a:lnTo>
                    <a:pt x="216663" y="306392"/>
                  </a:lnTo>
                  <a:lnTo>
                    <a:pt x="193989" y="322832"/>
                  </a:lnTo>
                  <a:lnTo>
                    <a:pt x="157873" y="329762"/>
                  </a:lnTo>
                  <a:lnTo>
                    <a:pt x="107338" y="331814"/>
                  </a:lnTo>
                  <a:lnTo>
                    <a:pt x="56792" y="332422"/>
                  </a:lnTo>
                  <a:lnTo>
                    <a:pt x="0" y="3326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SMARTInkShape-338">
              <a:extLst>
                <a:ext uri="{FF2B5EF4-FFF2-40B4-BE49-F238E27FC236}">
                  <a16:creationId xmlns:a16="http://schemas.microsoft.com/office/drawing/2014/main" id="{CE0ED271-DB4A-42FF-8E82-96509F230019}"/>
                </a:ext>
              </a:extLst>
            </p:cNvPr>
            <p:cNvSpPr/>
            <p:nvPr/>
          </p:nvSpPr>
          <p:spPr>
            <a:xfrm>
              <a:off x="9013031" y="3453317"/>
              <a:ext cx="365315" cy="401239"/>
            </a:xfrm>
            <a:custGeom>
              <a:avLst/>
              <a:gdLst/>
              <a:ahLst/>
              <a:cxnLst/>
              <a:rect l="0" t="0" r="0" b="0"/>
              <a:pathLst>
                <a:path w="365315" h="401239">
                  <a:moveTo>
                    <a:pt x="11907" y="94746"/>
                  </a:moveTo>
                  <a:lnTo>
                    <a:pt x="22736" y="85240"/>
                  </a:lnTo>
                  <a:lnTo>
                    <a:pt x="44367" y="74437"/>
                  </a:lnTo>
                  <a:lnTo>
                    <a:pt x="97742" y="58935"/>
                  </a:lnTo>
                  <a:lnTo>
                    <a:pt x="147141" y="47093"/>
                  </a:lnTo>
                  <a:lnTo>
                    <a:pt x="203671" y="35206"/>
                  </a:lnTo>
                  <a:lnTo>
                    <a:pt x="255256" y="26834"/>
                  </a:lnTo>
                  <a:lnTo>
                    <a:pt x="308243" y="17684"/>
                  </a:lnTo>
                  <a:lnTo>
                    <a:pt x="347740" y="11953"/>
                  </a:lnTo>
                  <a:lnTo>
                    <a:pt x="349567" y="10446"/>
                  </a:lnTo>
                  <a:lnTo>
                    <a:pt x="349461" y="8119"/>
                  </a:lnTo>
                  <a:lnTo>
                    <a:pt x="348069" y="5244"/>
                  </a:lnTo>
                  <a:lnTo>
                    <a:pt x="344494" y="3328"/>
                  </a:lnTo>
                  <a:lnTo>
                    <a:pt x="306062" y="0"/>
                  </a:lnTo>
                  <a:lnTo>
                    <a:pt x="249570" y="12514"/>
                  </a:lnTo>
                  <a:lnTo>
                    <a:pt x="208636" y="27497"/>
                  </a:lnTo>
                  <a:lnTo>
                    <a:pt x="183232" y="45569"/>
                  </a:lnTo>
                  <a:lnTo>
                    <a:pt x="174042" y="60101"/>
                  </a:lnTo>
                  <a:lnTo>
                    <a:pt x="171590" y="67680"/>
                  </a:lnTo>
                  <a:lnTo>
                    <a:pt x="172395" y="86686"/>
                  </a:lnTo>
                  <a:lnTo>
                    <a:pt x="178485" y="108361"/>
                  </a:lnTo>
                  <a:lnTo>
                    <a:pt x="207480" y="158142"/>
                  </a:lnTo>
                  <a:lnTo>
                    <a:pt x="243157" y="203047"/>
                  </a:lnTo>
                  <a:lnTo>
                    <a:pt x="296298" y="259307"/>
                  </a:lnTo>
                  <a:lnTo>
                    <a:pt x="342367" y="308638"/>
                  </a:lnTo>
                  <a:lnTo>
                    <a:pt x="360587" y="343330"/>
                  </a:lnTo>
                  <a:lnTo>
                    <a:pt x="365314" y="362213"/>
                  </a:lnTo>
                  <a:lnTo>
                    <a:pt x="363886" y="375898"/>
                  </a:lnTo>
                  <a:lnTo>
                    <a:pt x="361653" y="381399"/>
                  </a:lnTo>
                  <a:lnTo>
                    <a:pt x="348589" y="391039"/>
                  </a:lnTo>
                  <a:lnTo>
                    <a:pt x="328231" y="398411"/>
                  </a:lnTo>
                  <a:lnTo>
                    <a:pt x="287018" y="401238"/>
                  </a:lnTo>
                  <a:lnTo>
                    <a:pt x="239970" y="394285"/>
                  </a:lnTo>
                  <a:lnTo>
                    <a:pt x="186050" y="383846"/>
                  </a:lnTo>
                  <a:lnTo>
                    <a:pt x="135971" y="371052"/>
                  </a:lnTo>
                  <a:lnTo>
                    <a:pt x="88943" y="352415"/>
                  </a:lnTo>
                  <a:lnTo>
                    <a:pt x="40352" y="330068"/>
                  </a:lnTo>
                  <a:lnTo>
                    <a:pt x="0" y="2971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SMARTInkShape-339">
              <a:extLst>
                <a:ext uri="{FF2B5EF4-FFF2-40B4-BE49-F238E27FC236}">
                  <a16:creationId xmlns:a16="http://schemas.microsoft.com/office/drawing/2014/main" id="{16F4404D-3ED3-4F85-90AD-83B09484C852}"/>
                </a:ext>
              </a:extLst>
            </p:cNvPr>
            <p:cNvSpPr/>
            <p:nvPr/>
          </p:nvSpPr>
          <p:spPr>
            <a:xfrm>
              <a:off x="8795362" y="3440906"/>
              <a:ext cx="265295" cy="321470"/>
            </a:xfrm>
            <a:custGeom>
              <a:avLst/>
              <a:gdLst/>
              <a:ahLst/>
              <a:cxnLst/>
              <a:rect l="0" t="0" r="0" b="0"/>
              <a:pathLst>
                <a:path w="265295" h="321470">
                  <a:moveTo>
                    <a:pt x="265294" y="0"/>
                  </a:moveTo>
                  <a:lnTo>
                    <a:pt x="254466" y="9506"/>
                  </a:lnTo>
                  <a:lnTo>
                    <a:pt x="198306" y="45234"/>
                  </a:lnTo>
                  <a:lnTo>
                    <a:pt x="155928" y="65878"/>
                  </a:lnTo>
                  <a:lnTo>
                    <a:pt x="100522" y="102090"/>
                  </a:lnTo>
                  <a:lnTo>
                    <a:pt x="42855" y="146258"/>
                  </a:lnTo>
                  <a:lnTo>
                    <a:pt x="14393" y="184847"/>
                  </a:lnTo>
                  <a:lnTo>
                    <a:pt x="306" y="216166"/>
                  </a:lnTo>
                  <a:lnTo>
                    <a:pt x="0" y="226131"/>
                  </a:lnTo>
                  <a:lnTo>
                    <a:pt x="6715" y="244260"/>
                  </a:lnTo>
                  <a:lnTo>
                    <a:pt x="32585" y="284316"/>
                  </a:lnTo>
                  <a:lnTo>
                    <a:pt x="63173" y="307711"/>
                  </a:lnTo>
                  <a:lnTo>
                    <a:pt x="86701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SMARTInkShape-340">
              <a:extLst>
                <a:ext uri="{FF2B5EF4-FFF2-40B4-BE49-F238E27FC236}">
                  <a16:creationId xmlns:a16="http://schemas.microsoft.com/office/drawing/2014/main" id="{F81D0CDB-449F-48D5-8988-A7CAD2F1BF8C}"/>
                </a:ext>
              </a:extLst>
            </p:cNvPr>
            <p:cNvSpPr/>
            <p:nvPr/>
          </p:nvSpPr>
          <p:spPr>
            <a:xfrm>
              <a:off x="8417925" y="3442262"/>
              <a:ext cx="356982" cy="283623"/>
            </a:xfrm>
            <a:custGeom>
              <a:avLst/>
              <a:gdLst/>
              <a:ahLst/>
              <a:cxnLst/>
              <a:rect l="0" t="0" r="0" b="0"/>
              <a:pathLst>
                <a:path w="356982" h="283623">
                  <a:moveTo>
                    <a:pt x="83138" y="58176"/>
                  </a:moveTo>
                  <a:lnTo>
                    <a:pt x="83138" y="74747"/>
                  </a:lnTo>
                  <a:lnTo>
                    <a:pt x="62829" y="131686"/>
                  </a:lnTo>
                  <a:lnTo>
                    <a:pt x="43390" y="183096"/>
                  </a:lnTo>
                  <a:lnTo>
                    <a:pt x="23598" y="234013"/>
                  </a:lnTo>
                  <a:lnTo>
                    <a:pt x="0" y="283622"/>
                  </a:lnTo>
                  <a:lnTo>
                    <a:pt x="1129" y="245030"/>
                  </a:lnTo>
                  <a:lnTo>
                    <a:pt x="16366" y="188665"/>
                  </a:lnTo>
                  <a:lnTo>
                    <a:pt x="31681" y="133242"/>
                  </a:lnTo>
                  <a:lnTo>
                    <a:pt x="47446" y="79177"/>
                  </a:lnTo>
                  <a:lnTo>
                    <a:pt x="56692" y="52958"/>
                  </a:lnTo>
                  <a:lnTo>
                    <a:pt x="92201" y="3222"/>
                  </a:lnTo>
                  <a:lnTo>
                    <a:pt x="94472" y="1696"/>
                  </a:lnTo>
                  <a:lnTo>
                    <a:pt x="100522" y="0"/>
                  </a:lnTo>
                  <a:lnTo>
                    <a:pt x="102665" y="872"/>
                  </a:lnTo>
                  <a:lnTo>
                    <a:pt x="104093" y="2775"/>
                  </a:lnTo>
                  <a:lnTo>
                    <a:pt x="116123" y="35771"/>
                  </a:lnTo>
                  <a:lnTo>
                    <a:pt x="128039" y="95064"/>
                  </a:lnTo>
                  <a:lnTo>
                    <a:pt x="139910" y="153579"/>
                  </a:lnTo>
                  <a:lnTo>
                    <a:pt x="158703" y="212977"/>
                  </a:lnTo>
                  <a:lnTo>
                    <a:pt x="170496" y="242361"/>
                  </a:lnTo>
                  <a:lnTo>
                    <a:pt x="181936" y="256011"/>
                  </a:lnTo>
                  <a:lnTo>
                    <a:pt x="210838" y="275554"/>
                  </a:lnTo>
                  <a:lnTo>
                    <a:pt x="227836" y="281775"/>
                  </a:lnTo>
                  <a:lnTo>
                    <a:pt x="247573" y="283618"/>
                  </a:lnTo>
                  <a:lnTo>
                    <a:pt x="270175" y="277843"/>
                  </a:lnTo>
                  <a:lnTo>
                    <a:pt x="285770" y="264285"/>
                  </a:lnTo>
                  <a:lnTo>
                    <a:pt x="344980" y="210913"/>
                  </a:lnTo>
                  <a:lnTo>
                    <a:pt x="356981" y="201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1" name="SMARTInkShape-341">
              <a:extLst>
                <a:ext uri="{FF2B5EF4-FFF2-40B4-BE49-F238E27FC236}">
                  <a16:creationId xmlns:a16="http://schemas.microsoft.com/office/drawing/2014/main" id="{2CD546F7-69D9-49D8-8CF4-7EFBCEC99D3D}"/>
                </a:ext>
              </a:extLst>
            </p:cNvPr>
            <p:cNvSpPr/>
            <p:nvPr/>
          </p:nvSpPr>
          <p:spPr>
            <a:xfrm>
              <a:off x="8167688" y="3500438"/>
              <a:ext cx="107157" cy="285751"/>
            </a:xfrm>
            <a:custGeom>
              <a:avLst/>
              <a:gdLst/>
              <a:ahLst/>
              <a:cxnLst/>
              <a:rect l="0" t="0" r="0" b="0"/>
              <a:pathLst>
                <a:path w="107157" h="285751">
                  <a:moveTo>
                    <a:pt x="107156" y="0"/>
                  </a:moveTo>
                  <a:lnTo>
                    <a:pt x="107156" y="6320"/>
                  </a:lnTo>
                  <a:lnTo>
                    <a:pt x="85525" y="61701"/>
                  </a:lnTo>
                  <a:lnTo>
                    <a:pt x="57155" y="119348"/>
                  </a:lnTo>
                  <a:lnTo>
                    <a:pt x="32400" y="178631"/>
                  </a:lnTo>
                  <a:lnTo>
                    <a:pt x="17978" y="210796"/>
                  </a:lnTo>
                  <a:lnTo>
                    <a:pt x="1340" y="26816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2" name="SMARTInkShape-342">
              <a:extLst>
                <a:ext uri="{FF2B5EF4-FFF2-40B4-BE49-F238E27FC236}">
                  <a16:creationId xmlns:a16="http://schemas.microsoft.com/office/drawing/2014/main" id="{4164596E-D672-46DB-9122-BD2E2FFDCD28}"/>
                </a:ext>
              </a:extLst>
            </p:cNvPr>
            <p:cNvSpPr/>
            <p:nvPr/>
          </p:nvSpPr>
          <p:spPr>
            <a:xfrm>
              <a:off x="7750969" y="3418349"/>
              <a:ext cx="306787" cy="320214"/>
            </a:xfrm>
            <a:custGeom>
              <a:avLst/>
              <a:gdLst/>
              <a:ahLst/>
              <a:cxnLst/>
              <a:rect l="0" t="0" r="0" b="0"/>
              <a:pathLst>
                <a:path w="306787" h="320214">
                  <a:moveTo>
                    <a:pt x="261937" y="58276"/>
                  </a:moveTo>
                  <a:lnTo>
                    <a:pt x="272188" y="58276"/>
                  </a:lnTo>
                  <a:lnTo>
                    <a:pt x="279674" y="51955"/>
                  </a:lnTo>
                  <a:lnTo>
                    <a:pt x="283049" y="45324"/>
                  </a:lnTo>
                  <a:lnTo>
                    <a:pt x="283950" y="41705"/>
                  </a:lnTo>
                  <a:lnTo>
                    <a:pt x="277894" y="30626"/>
                  </a:lnTo>
                  <a:lnTo>
                    <a:pt x="272575" y="23968"/>
                  </a:lnTo>
                  <a:lnTo>
                    <a:pt x="239808" y="8276"/>
                  </a:lnTo>
                  <a:lnTo>
                    <a:pt x="188239" y="0"/>
                  </a:lnTo>
                  <a:lnTo>
                    <a:pt x="133317" y="233"/>
                  </a:lnTo>
                  <a:lnTo>
                    <a:pt x="98221" y="15338"/>
                  </a:lnTo>
                  <a:lnTo>
                    <a:pt x="93262" y="20390"/>
                  </a:lnTo>
                  <a:lnTo>
                    <a:pt x="87752" y="33059"/>
                  </a:lnTo>
                  <a:lnTo>
                    <a:pt x="84650" y="61388"/>
                  </a:lnTo>
                  <a:lnTo>
                    <a:pt x="90979" y="79944"/>
                  </a:lnTo>
                  <a:lnTo>
                    <a:pt x="125359" y="130999"/>
                  </a:lnTo>
                  <a:lnTo>
                    <a:pt x="157970" y="164490"/>
                  </a:lnTo>
                  <a:lnTo>
                    <a:pt x="212199" y="200181"/>
                  </a:lnTo>
                  <a:lnTo>
                    <a:pt x="270920" y="247570"/>
                  </a:lnTo>
                  <a:lnTo>
                    <a:pt x="295511" y="274310"/>
                  </a:lnTo>
                  <a:lnTo>
                    <a:pt x="305399" y="293383"/>
                  </a:lnTo>
                  <a:lnTo>
                    <a:pt x="306786" y="298357"/>
                  </a:lnTo>
                  <a:lnTo>
                    <a:pt x="306390" y="302997"/>
                  </a:lnTo>
                  <a:lnTo>
                    <a:pt x="302419" y="311680"/>
                  </a:lnTo>
                  <a:lnTo>
                    <a:pt x="296862" y="314525"/>
                  </a:lnTo>
                  <a:lnTo>
                    <a:pt x="248357" y="319464"/>
                  </a:lnTo>
                  <a:lnTo>
                    <a:pt x="200752" y="320065"/>
                  </a:lnTo>
                  <a:lnTo>
                    <a:pt x="141764" y="320184"/>
                  </a:lnTo>
                  <a:lnTo>
                    <a:pt x="85477" y="320208"/>
                  </a:lnTo>
                  <a:lnTo>
                    <a:pt x="28664" y="320213"/>
                  </a:lnTo>
                  <a:lnTo>
                    <a:pt x="15827" y="316686"/>
                  </a:lnTo>
                  <a:lnTo>
                    <a:pt x="3126" y="309963"/>
                  </a:lnTo>
                  <a:lnTo>
                    <a:pt x="2084" y="308088"/>
                  </a:lnTo>
                  <a:lnTo>
                    <a:pt x="0" y="296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SMARTInkShape-343">
              <a:extLst>
                <a:ext uri="{FF2B5EF4-FFF2-40B4-BE49-F238E27FC236}">
                  <a16:creationId xmlns:a16="http://schemas.microsoft.com/office/drawing/2014/main" id="{103D53F2-B9ED-484F-A337-B22BA6E1D66A}"/>
                </a:ext>
              </a:extLst>
            </p:cNvPr>
            <p:cNvSpPr/>
            <p:nvPr/>
          </p:nvSpPr>
          <p:spPr>
            <a:xfrm>
              <a:off x="7441555" y="3429000"/>
              <a:ext cx="306374" cy="294288"/>
            </a:xfrm>
            <a:custGeom>
              <a:avLst/>
              <a:gdLst/>
              <a:ahLst/>
              <a:cxnLst/>
              <a:rect l="0" t="0" r="0" b="0"/>
              <a:pathLst>
                <a:path w="306374" h="294288">
                  <a:moveTo>
                    <a:pt x="23664" y="47625"/>
                  </a:moveTo>
                  <a:lnTo>
                    <a:pt x="17344" y="53946"/>
                  </a:lnTo>
                  <a:lnTo>
                    <a:pt x="14240" y="60577"/>
                  </a:lnTo>
                  <a:lnTo>
                    <a:pt x="5582" y="110266"/>
                  </a:lnTo>
                  <a:lnTo>
                    <a:pt x="983" y="163578"/>
                  </a:lnTo>
                  <a:lnTo>
                    <a:pt x="0" y="219489"/>
                  </a:lnTo>
                  <a:lnTo>
                    <a:pt x="6217" y="245244"/>
                  </a:lnTo>
                  <a:lnTo>
                    <a:pt x="22757" y="269632"/>
                  </a:lnTo>
                  <a:lnTo>
                    <a:pt x="44415" y="287295"/>
                  </a:lnTo>
                  <a:lnTo>
                    <a:pt x="63313" y="293051"/>
                  </a:lnTo>
                  <a:lnTo>
                    <a:pt x="84942" y="294287"/>
                  </a:lnTo>
                  <a:lnTo>
                    <a:pt x="142957" y="287136"/>
                  </a:lnTo>
                  <a:lnTo>
                    <a:pt x="178514" y="273519"/>
                  </a:lnTo>
                  <a:lnTo>
                    <a:pt x="224762" y="243891"/>
                  </a:lnTo>
                  <a:lnTo>
                    <a:pt x="269031" y="189691"/>
                  </a:lnTo>
                  <a:lnTo>
                    <a:pt x="291833" y="134533"/>
                  </a:lnTo>
                  <a:lnTo>
                    <a:pt x="305549" y="84048"/>
                  </a:lnTo>
                  <a:lnTo>
                    <a:pt x="306373" y="61167"/>
                  </a:lnTo>
                  <a:lnTo>
                    <a:pt x="299400" y="34733"/>
                  </a:lnTo>
                  <a:lnTo>
                    <a:pt x="27369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SMARTInkShape-344">
              <a:extLst>
                <a:ext uri="{FF2B5EF4-FFF2-40B4-BE49-F238E27FC236}">
                  <a16:creationId xmlns:a16="http://schemas.microsoft.com/office/drawing/2014/main" id="{6D5F6956-69EA-493D-BC55-B732B5359C80}"/>
                </a:ext>
              </a:extLst>
            </p:cNvPr>
            <p:cNvSpPr/>
            <p:nvPr/>
          </p:nvSpPr>
          <p:spPr>
            <a:xfrm>
              <a:off x="7012781" y="3667125"/>
              <a:ext cx="332885" cy="23795"/>
            </a:xfrm>
            <a:custGeom>
              <a:avLst/>
              <a:gdLst/>
              <a:ahLst/>
              <a:cxnLst/>
              <a:rect l="0" t="0" r="0" b="0"/>
              <a:pathLst>
                <a:path w="332885" h="23795">
                  <a:moveTo>
                    <a:pt x="321469" y="0"/>
                  </a:moveTo>
                  <a:lnTo>
                    <a:pt x="327789" y="0"/>
                  </a:lnTo>
                  <a:lnTo>
                    <a:pt x="329651" y="1323"/>
                  </a:lnTo>
                  <a:lnTo>
                    <a:pt x="330892" y="3528"/>
                  </a:lnTo>
                  <a:lnTo>
                    <a:pt x="332884" y="10251"/>
                  </a:lnTo>
                  <a:lnTo>
                    <a:pt x="331725" y="10803"/>
                  </a:lnTo>
                  <a:lnTo>
                    <a:pt x="326909" y="11416"/>
                  </a:lnTo>
                  <a:lnTo>
                    <a:pt x="320358" y="15216"/>
                  </a:lnTo>
                  <a:lnTo>
                    <a:pt x="316759" y="18082"/>
                  </a:lnTo>
                  <a:lnTo>
                    <a:pt x="292733" y="22115"/>
                  </a:lnTo>
                  <a:lnTo>
                    <a:pt x="233949" y="23589"/>
                  </a:lnTo>
                  <a:lnTo>
                    <a:pt x="189263" y="23746"/>
                  </a:lnTo>
                  <a:lnTo>
                    <a:pt x="142509" y="23794"/>
                  </a:lnTo>
                  <a:lnTo>
                    <a:pt x="85624" y="17488"/>
                  </a:lnTo>
                  <a:lnTo>
                    <a:pt x="28678" y="12397"/>
                  </a:lnTo>
                  <a:lnTo>
                    <a:pt x="16875" y="12051"/>
                  </a:lnTo>
                  <a:lnTo>
                    <a:pt x="10587" y="84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SMARTInkShape-345">
              <a:extLst>
                <a:ext uri="{FF2B5EF4-FFF2-40B4-BE49-F238E27FC236}">
                  <a16:creationId xmlns:a16="http://schemas.microsoft.com/office/drawing/2014/main" id="{0455753C-78D7-4133-91FA-9DCA81582858}"/>
                </a:ext>
              </a:extLst>
            </p:cNvPr>
            <p:cNvSpPr/>
            <p:nvPr/>
          </p:nvSpPr>
          <p:spPr>
            <a:xfrm>
              <a:off x="6953255" y="3276306"/>
              <a:ext cx="306790" cy="437875"/>
            </a:xfrm>
            <a:custGeom>
              <a:avLst/>
              <a:gdLst/>
              <a:ahLst/>
              <a:cxnLst/>
              <a:rect l="0" t="0" r="0" b="0"/>
              <a:pathLst>
                <a:path w="306790" h="437875">
                  <a:moveTo>
                    <a:pt x="35714" y="152694"/>
                  </a:moveTo>
                  <a:lnTo>
                    <a:pt x="35714" y="203574"/>
                  </a:lnTo>
                  <a:lnTo>
                    <a:pt x="35714" y="256751"/>
                  </a:lnTo>
                  <a:lnTo>
                    <a:pt x="35714" y="307312"/>
                  </a:lnTo>
                  <a:lnTo>
                    <a:pt x="37036" y="334032"/>
                  </a:lnTo>
                  <a:lnTo>
                    <a:pt x="46884" y="390747"/>
                  </a:lnTo>
                  <a:lnTo>
                    <a:pt x="47475" y="416234"/>
                  </a:lnTo>
                  <a:lnTo>
                    <a:pt x="46200" y="419669"/>
                  </a:lnTo>
                  <a:lnTo>
                    <a:pt x="44028" y="421959"/>
                  </a:lnTo>
                  <a:lnTo>
                    <a:pt x="41257" y="423485"/>
                  </a:lnTo>
                  <a:lnTo>
                    <a:pt x="39409" y="425826"/>
                  </a:lnTo>
                  <a:lnTo>
                    <a:pt x="37356" y="431954"/>
                  </a:lnTo>
                  <a:lnTo>
                    <a:pt x="35485" y="434117"/>
                  </a:lnTo>
                  <a:lnTo>
                    <a:pt x="25607" y="437874"/>
                  </a:lnTo>
                  <a:lnTo>
                    <a:pt x="14658" y="428826"/>
                  </a:lnTo>
                  <a:lnTo>
                    <a:pt x="7394" y="421822"/>
                  </a:lnTo>
                  <a:lnTo>
                    <a:pt x="3282" y="410772"/>
                  </a:lnTo>
                  <a:lnTo>
                    <a:pt x="187" y="352522"/>
                  </a:lnTo>
                  <a:lnTo>
                    <a:pt x="21" y="295229"/>
                  </a:lnTo>
                  <a:lnTo>
                    <a:pt x="0" y="241556"/>
                  </a:lnTo>
                  <a:lnTo>
                    <a:pt x="9501" y="188180"/>
                  </a:lnTo>
                  <a:lnTo>
                    <a:pt x="27645" y="131579"/>
                  </a:lnTo>
                  <a:lnTo>
                    <a:pt x="56316" y="81789"/>
                  </a:lnTo>
                  <a:lnTo>
                    <a:pt x="88780" y="43242"/>
                  </a:lnTo>
                  <a:lnTo>
                    <a:pt x="109569" y="26437"/>
                  </a:lnTo>
                  <a:lnTo>
                    <a:pt x="135566" y="17205"/>
                  </a:lnTo>
                  <a:lnTo>
                    <a:pt x="189052" y="4957"/>
                  </a:lnTo>
                  <a:lnTo>
                    <a:pt x="225787" y="0"/>
                  </a:lnTo>
                  <a:lnTo>
                    <a:pt x="261806" y="4852"/>
                  </a:lnTo>
                  <a:lnTo>
                    <a:pt x="284972" y="14668"/>
                  </a:lnTo>
                  <a:lnTo>
                    <a:pt x="300215" y="25955"/>
                  </a:lnTo>
                  <a:lnTo>
                    <a:pt x="305405" y="33747"/>
                  </a:lnTo>
                  <a:lnTo>
                    <a:pt x="306789" y="37678"/>
                  </a:lnTo>
                  <a:lnTo>
                    <a:pt x="304799" y="49100"/>
                  </a:lnTo>
                  <a:lnTo>
                    <a:pt x="302417" y="55850"/>
                  </a:lnTo>
                  <a:lnTo>
                    <a:pt x="292713" y="66878"/>
                  </a:lnTo>
                  <a:lnTo>
                    <a:pt x="240169" y="105897"/>
                  </a:lnTo>
                  <a:lnTo>
                    <a:pt x="225801" y="121312"/>
                  </a:lnTo>
                  <a:lnTo>
                    <a:pt x="207134" y="168601"/>
                  </a:lnTo>
                  <a:lnTo>
                    <a:pt x="203024" y="214581"/>
                  </a:lnTo>
                  <a:lnTo>
                    <a:pt x="208907" y="242321"/>
                  </a:lnTo>
                  <a:lnTo>
                    <a:pt x="226214" y="271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5" name="SMARTInkShape-Group46">
            <a:extLst>
              <a:ext uri="{FF2B5EF4-FFF2-40B4-BE49-F238E27FC236}">
                <a16:creationId xmlns:a16="http://schemas.microsoft.com/office/drawing/2014/main" id="{3B166ECC-210C-414A-B255-456431D506FC}"/>
              </a:ext>
            </a:extLst>
          </p:cNvPr>
          <p:cNvGrpSpPr/>
          <p:nvPr/>
        </p:nvGrpSpPr>
        <p:grpSpPr>
          <a:xfrm>
            <a:off x="7108111" y="3893344"/>
            <a:ext cx="2223152" cy="607220"/>
            <a:chOff x="7108111" y="3893344"/>
            <a:chExt cx="2223152" cy="607220"/>
          </a:xfrm>
        </p:grpSpPr>
        <p:sp>
          <p:nvSpPr>
            <p:cNvPr id="387" name="SMARTInkShape-346">
              <a:extLst>
                <a:ext uri="{FF2B5EF4-FFF2-40B4-BE49-F238E27FC236}">
                  <a16:creationId xmlns:a16="http://schemas.microsoft.com/office/drawing/2014/main" id="{A7E2983B-6C68-4611-A0B5-4DF5814F8F9B}"/>
                </a:ext>
              </a:extLst>
            </p:cNvPr>
            <p:cNvSpPr/>
            <p:nvPr/>
          </p:nvSpPr>
          <p:spPr>
            <a:xfrm>
              <a:off x="9024938" y="4169534"/>
              <a:ext cx="306325" cy="318646"/>
            </a:xfrm>
            <a:custGeom>
              <a:avLst/>
              <a:gdLst/>
              <a:ahLst/>
              <a:cxnLst/>
              <a:rect l="0" t="0" r="0" b="0"/>
              <a:pathLst>
                <a:path w="306325" h="318646">
                  <a:moveTo>
                    <a:pt x="285750" y="57185"/>
                  </a:moveTo>
                  <a:lnTo>
                    <a:pt x="279430" y="57185"/>
                  </a:lnTo>
                  <a:lnTo>
                    <a:pt x="272798" y="53657"/>
                  </a:lnTo>
                  <a:lnTo>
                    <a:pt x="229428" y="29197"/>
                  </a:lnTo>
                  <a:lnTo>
                    <a:pt x="172244" y="5573"/>
                  </a:lnTo>
                  <a:lnTo>
                    <a:pt x="153634" y="0"/>
                  </a:lnTo>
                  <a:lnTo>
                    <a:pt x="148725" y="540"/>
                  </a:lnTo>
                  <a:lnTo>
                    <a:pt x="139741" y="4669"/>
                  </a:lnTo>
                  <a:lnTo>
                    <a:pt x="136817" y="8945"/>
                  </a:lnTo>
                  <a:lnTo>
                    <a:pt x="133567" y="20752"/>
                  </a:lnTo>
                  <a:lnTo>
                    <a:pt x="135651" y="34819"/>
                  </a:lnTo>
                  <a:lnTo>
                    <a:pt x="138059" y="42274"/>
                  </a:lnTo>
                  <a:lnTo>
                    <a:pt x="177567" y="94076"/>
                  </a:lnTo>
                  <a:lnTo>
                    <a:pt x="216461" y="147081"/>
                  </a:lnTo>
                  <a:lnTo>
                    <a:pt x="261040" y="197679"/>
                  </a:lnTo>
                  <a:lnTo>
                    <a:pt x="298632" y="242880"/>
                  </a:lnTo>
                  <a:lnTo>
                    <a:pt x="306324" y="267281"/>
                  </a:lnTo>
                  <a:lnTo>
                    <a:pt x="304595" y="279765"/>
                  </a:lnTo>
                  <a:lnTo>
                    <a:pt x="296184" y="294232"/>
                  </a:lnTo>
                  <a:lnTo>
                    <a:pt x="287741" y="302768"/>
                  </a:lnTo>
                  <a:lnTo>
                    <a:pt x="275170" y="310972"/>
                  </a:lnTo>
                  <a:lnTo>
                    <a:pt x="246895" y="316707"/>
                  </a:lnTo>
                  <a:lnTo>
                    <a:pt x="200464" y="318645"/>
                  </a:lnTo>
                  <a:lnTo>
                    <a:pt x="145235" y="315500"/>
                  </a:lnTo>
                  <a:lnTo>
                    <a:pt x="95715" y="308853"/>
                  </a:lnTo>
                  <a:lnTo>
                    <a:pt x="39308" y="303903"/>
                  </a:lnTo>
                  <a:lnTo>
                    <a:pt x="0" y="295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SMARTInkShape-347">
              <a:extLst>
                <a:ext uri="{FF2B5EF4-FFF2-40B4-BE49-F238E27FC236}">
                  <a16:creationId xmlns:a16="http://schemas.microsoft.com/office/drawing/2014/main" id="{2F3AC090-0932-4E73-9203-8526E176B263}"/>
                </a:ext>
              </a:extLst>
            </p:cNvPr>
            <p:cNvSpPr/>
            <p:nvPr/>
          </p:nvSpPr>
          <p:spPr>
            <a:xfrm>
              <a:off x="8477250" y="4238625"/>
              <a:ext cx="511970" cy="152864"/>
            </a:xfrm>
            <a:custGeom>
              <a:avLst/>
              <a:gdLst/>
              <a:ahLst/>
              <a:cxnLst/>
              <a:rect l="0" t="0" r="0" b="0"/>
              <a:pathLst>
                <a:path w="511970" h="152864">
                  <a:moveTo>
                    <a:pt x="0" y="107156"/>
                  </a:moveTo>
                  <a:lnTo>
                    <a:pt x="6320" y="113477"/>
                  </a:lnTo>
                  <a:lnTo>
                    <a:pt x="16479" y="116579"/>
                  </a:lnTo>
                  <a:lnTo>
                    <a:pt x="63025" y="125594"/>
                  </a:lnTo>
                  <a:lnTo>
                    <a:pt x="120536" y="120745"/>
                  </a:lnTo>
                  <a:lnTo>
                    <a:pt x="170652" y="112505"/>
                  </a:lnTo>
                  <a:lnTo>
                    <a:pt x="223865" y="96834"/>
                  </a:lnTo>
                  <a:lnTo>
                    <a:pt x="273146" y="80285"/>
                  </a:lnTo>
                  <a:lnTo>
                    <a:pt x="324564" y="57310"/>
                  </a:lnTo>
                  <a:lnTo>
                    <a:pt x="357553" y="40032"/>
                  </a:lnTo>
                  <a:lnTo>
                    <a:pt x="363965" y="31903"/>
                  </a:lnTo>
                  <a:lnTo>
                    <a:pt x="364351" y="27884"/>
                  </a:lnTo>
                  <a:lnTo>
                    <a:pt x="361252" y="19889"/>
                  </a:lnTo>
                  <a:lnTo>
                    <a:pt x="345750" y="7951"/>
                  </a:lnTo>
                  <a:lnTo>
                    <a:pt x="324400" y="2356"/>
                  </a:lnTo>
                  <a:lnTo>
                    <a:pt x="275795" y="1788"/>
                  </a:lnTo>
                  <a:lnTo>
                    <a:pt x="226606" y="13043"/>
                  </a:lnTo>
                  <a:lnTo>
                    <a:pt x="177566" y="31900"/>
                  </a:lnTo>
                  <a:lnTo>
                    <a:pt x="165790" y="39754"/>
                  </a:lnTo>
                  <a:lnTo>
                    <a:pt x="162120" y="45023"/>
                  </a:lnTo>
                  <a:lnTo>
                    <a:pt x="156956" y="63759"/>
                  </a:lnTo>
                  <a:lnTo>
                    <a:pt x="155748" y="73758"/>
                  </a:lnTo>
                  <a:lnTo>
                    <a:pt x="161389" y="93145"/>
                  </a:lnTo>
                  <a:lnTo>
                    <a:pt x="177757" y="115646"/>
                  </a:lnTo>
                  <a:lnTo>
                    <a:pt x="205686" y="132750"/>
                  </a:lnTo>
                  <a:lnTo>
                    <a:pt x="262368" y="145069"/>
                  </a:lnTo>
                  <a:lnTo>
                    <a:pt x="309647" y="152863"/>
                  </a:lnTo>
                  <a:lnTo>
                    <a:pt x="369105" y="141577"/>
                  </a:lnTo>
                  <a:lnTo>
                    <a:pt x="391589" y="133038"/>
                  </a:lnTo>
                  <a:lnTo>
                    <a:pt x="444036" y="97626"/>
                  </a:lnTo>
                  <a:lnTo>
                    <a:pt x="477806" y="52690"/>
                  </a:lnTo>
                  <a:lnTo>
                    <a:pt x="5119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SMARTInkShape-348">
              <a:extLst>
                <a:ext uri="{FF2B5EF4-FFF2-40B4-BE49-F238E27FC236}">
                  <a16:creationId xmlns:a16="http://schemas.microsoft.com/office/drawing/2014/main" id="{54F2EBCE-CC18-470A-9722-5619E91F108F}"/>
                </a:ext>
              </a:extLst>
            </p:cNvPr>
            <p:cNvSpPr/>
            <p:nvPr/>
          </p:nvSpPr>
          <p:spPr>
            <a:xfrm>
              <a:off x="8346281" y="4083844"/>
              <a:ext cx="214314" cy="35720"/>
            </a:xfrm>
            <a:custGeom>
              <a:avLst/>
              <a:gdLst/>
              <a:ahLst/>
              <a:cxnLst/>
              <a:rect l="0" t="0" r="0" b="0"/>
              <a:pathLst>
                <a:path w="214314" h="35720">
                  <a:moveTo>
                    <a:pt x="0" y="0"/>
                  </a:moveTo>
                  <a:lnTo>
                    <a:pt x="6320" y="6321"/>
                  </a:lnTo>
                  <a:lnTo>
                    <a:pt x="12951" y="9424"/>
                  </a:lnTo>
                  <a:lnTo>
                    <a:pt x="62641" y="11760"/>
                  </a:lnTo>
                  <a:lnTo>
                    <a:pt x="108813" y="18183"/>
                  </a:lnTo>
                  <a:lnTo>
                    <a:pt x="148904" y="24838"/>
                  </a:lnTo>
                  <a:lnTo>
                    <a:pt x="205699" y="34286"/>
                  </a:lnTo>
                  <a:lnTo>
                    <a:pt x="214313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SMARTInkShape-349">
              <a:extLst>
                <a:ext uri="{FF2B5EF4-FFF2-40B4-BE49-F238E27FC236}">
                  <a16:creationId xmlns:a16="http://schemas.microsoft.com/office/drawing/2014/main" id="{0CF5CDEE-D211-45E9-88B9-6D73EB1CB159}"/>
                </a:ext>
              </a:extLst>
            </p:cNvPr>
            <p:cNvSpPr/>
            <p:nvPr/>
          </p:nvSpPr>
          <p:spPr>
            <a:xfrm>
              <a:off x="8370094" y="3929063"/>
              <a:ext cx="178595" cy="500063"/>
            </a:xfrm>
            <a:custGeom>
              <a:avLst/>
              <a:gdLst/>
              <a:ahLst/>
              <a:cxnLst/>
              <a:rect l="0" t="0" r="0" b="0"/>
              <a:pathLst>
                <a:path w="178595" h="500063">
                  <a:moveTo>
                    <a:pt x="178594" y="0"/>
                  </a:moveTo>
                  <a:lnTo>
                    <a:pt x="177271" y="54841"/>
                  </a:lnTo>
                  <a:lnTo>
                    <a:pt x="165642" y="109365"/>
                  </a:lnTo>
                  <a:lnTo>
                    <a:pt x="150944" y="158963"/>
                  </a:lnTo>
                  <a:lnTo>
                    <a:pt x="129832" y="215551"/>
                  </a:lnTo>
                  <a:lnTo>
                    <a:pt x="106820" y="274211"/>
                  </a:lnTo>
                  <a:lnTo>
                    <a:pt x="79717" y="329955"/>
                  </a:lnTo>
                  <a:lnTo>
                    <a:pt x="53605" y="379986"/>
                  </a:lnTo>
                  <a:lnTo>
                    <a:pt x="33963" y="421269"/>
                  </a:lnTo>
                  <a:lnTo>
                    <a:pt x="9943" y="465242"/>
                  </a:lnTo>
                  <a:lnTo>
                    <a:pt x="0" y="500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SMARTInkShape-350">
              <a:extLst>
                <a:ext uri="{FF2B5EF4-FFF2-40B4-BE49-F238E27FC236}">
                  <a16:creationId xmlns:a16="http://schemas.microsoft.com/office/drawing/2014/main" id="{2E275655-F105-40B4-9813-4DA21F3D59FA}"/>
                </a:ext>
              </a:extLst>
            </p:cNvPr>
            <p:cNvSpPr/>
            <p:nvPr/>
          </p:nvSpPr>
          <p:spPr>
            <a:xfrm>
              <a:off x="8096250" y="4107893"/>
              <a:ext cx="229740" cy="326572"/>
            </a:xfrm>
            <a:custGeom>
              <a:avLst/>
              <a:gdLst/>
              <a:ahLst/>
              <a:cxnLst/>
              <a:rect l="0" t="0" r="0" b="0"/>
              <a:pathLst>
                <a:path w="229740" h="326572">
                  <a:moveTo>
                    <a:pt x="202406" y="23576"/>
                  </a:moveTo>
                  <a:lnTo>
                    <a:pt x="196086" y="23576"/>
                  </a:lnTo>
                  <a:lnTo>
                    <a:pt x="194225" y="22253"/>
                  </a:lnTo>
                  <a:lnTo>
                    <a:pt x="192983" y="20048"/>
                  </a:lnTo>
                  <a:lnTo>
                    <a:pt x="192155" y="17255"/>
                  </a:lnTo>
                  <a:lnTo>
                    <a:pt x="190281" y="15393"/>
                  </a:lnTo>
                  <a:lnTo>
                    <a:pt x="160784" y="3814"/>
                  </a:lnTo>
                  <a:lnTo>
                    <a:pt x="107043" y="0"/>
                  </a:lnTo>
                  <a:lnTo>
                    <a:pt x="92553" y="1192"/>
                  </a:lnTo>
                  <a:lnTo>
                    <a:pt x="81704" y="6131"/>
                  </a:lnTo>
                  <a:lnTo>
                    <a:pt x="68159" y="22669"/>
                  </a:lnTo>
                  <a:lnTo>
                    <a:pt x="62088" y="50647"/>
                  </a:lnTo>
                  <a:lnTo>
                    <a:pt x="66609" y="77752"/>
                  </a:lnTo>
                  <a:lnTo>
                    <a:pt x="106128" y="131594"/>
                  </a:lnTo>
                  <a:lnTo>
                    <a:pt x="156214" y="190377"/>
                  </a:lnTo>
                  <a:lnTo>
                    <a:pt x="208180" y="243488"/>
                  </a:lnTo>
                  <a:lnTo>
                    <a:pt x="227195" y="268946"/>
                  </a:lnTo>
                  <a:lnTo>
                    <a:pt x="229515" y="275791"/>
                  </a:lnTo>
                  <a:lnTo>
                    <a:pt x="229739" y="281678"/>
                  </a:lnTo>
                  <a:lnTo>
                    <a:pt x="220592" y="306951"/>
                  </a:lnTo>
                  <a:lnTo>
                    <a:pt x="215853" y="311711"/>
                  </a:lnTo>
                  <a:lnTo>
                    <a:pt x="181720" y="326300"/>
                  </a:lnTo>
                  <a:lnTo>
                    <a:pt x="159258" y="326571"/>
                  </a:lnTo>
                  <a:lnTo>
                    <a:pt x="108040" y="322287"/>
                  </a:lnTo>
                  <a:lnTo>
                    <a:pt x="51268" y="308419"/>
                  </a:lnTo>
                  <a:lnTo>
                    <a:pt x="28420" y="297151"/>
                  </a:lnTo>
                  <a:lnTo>
                    <a:pt x="0" y="273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SMARTInkShape-351">
              <a:extLst>
                <a:ext uri="{FF2B5EF4-FFF2-40B4-BE49-F238E27FC236}">
                  <a16:creationId xmlns:a16="http://schemas.microsoft.com/office/drawing/2014/main" id="{204218C1-B0EC-425D-B210-2510D3721EA7}"/>
                </a:ext>
              </a:extLst>
            </p:cNvPr>
            <p:cNvSpPr/>
            <p:nvPr/>
          </p:nvSpPr>
          <p:spPr>
            <a:xfrm>
              <a:off x="7777557" y="4143375"/>
              <a:ext cx="246536" cy="357189"/>
            </a:xfrm>
            <a:custGeom>
              <a:avLst/>
              <a:gdLst/>
              <a:ahLst/>
              <a:cxnLst/>
              <a:rect l="0" t="0" r="0" b="0"/>
              <a:pathLst>
                <a:path w="246536" h="357189">
                  <a:moveTo>
                    <a:pt x="223443" y="0"/>
                  </a:moveTo>
                  <a:lnTo>
                    <a:pt x="217123" y="0"/>
                  </a:lnTo>
                  <a:lnTo>
                    <a:pt x="210491" y="3528"/>
                  </a:lnTo>
                  <a:lnTo>
                    <a:pt x="206871" y="6321"/>
                  </a:lnTo>
                  <a:lnTo>
                    <a:pt x="195794" y="9424"/>
                  </a:lnTo>
                  <a:lnTo>
                    <a:pt x="189134" y="10251"/>
                  </a:lnTo>
                  <a:lnTo>
                    <a:pt x="135189" y="37591"/>
                  </a:lnTo>
                  <a:lnTo>
                    <a:pt x="81949" y="67839"/>
                  </a:lnTo>
                  <a:lnTo>
                    <a:pt x="35862" y="107474"/>
                  </a:lnTo>
                  <a:lnTo>
                    <a:pt x="6591" y="150332"/>
                  </a:lnTo>
                  <a:lnTo>
                    <a:pt x="0" y="168162"/>
                  </a:lnTo>
                  <a:lnTo>
                    <a:pt x="397" y="172962"/>
                  </a:lnTo>
                  <a:lnTo>
                    <a:pt x="4367" y="181823"/>
                  </a:lnTo>
                  <a:lnTo>
                    <a:pt x="8601" y="184716"/>
                  </a:lnTo>
                  <a:lnTo>
                    <a:pt x="27200" y="188786"/>
                  </a:lnTo>
                  <a:lnTo>
                    <a:pt x="49468" y="188669"/>
                  </a:lnTo>
                  <a:lnTo>
                    <a:pt x="106005" y="168825"/>
                  </a:lnTo>
                  <a:lnTo>
                    <a:pt x="164125" y="134174"/>
                  </a:lnTo>
                  <a:lnTo>
                    <a:pt x="222097" y="99058"/>
                  </a:lnTo>
                  <a:lnTo>
                    <a:pt x="239052" y="96002"/>
                  </a:lnTo>
                  <a:lnTo>
                    <a:pt x="241787" y="97074"/>
                  </a:lnTo>
                  <a:lnTo>
                    <a:pt x="243610" y="99112"/>
                  </a:lnTo>
                  <a:lnTo>
                    <a:pt x="244825" y="101793"/>
                  </a:lnTo>
                  <a:lnTo>
                    <a:pt x="246535" y="118208"/>
                  </a:lnTo>
                  <a:lnTo>
                    <a:pt x="230620" y="169313"/>
                  </a:lnTo>
                  <a:lnTo>
                    <a:pt x="211436" y="226564"/>
                  </a:lnTo>
                  <a:lnTo>
                    <a:pt x="203128" y="262040"/>
                  </a:lnTo>
                  <a:lnTo>
                    <a:pt x="199937" y="320433"/>
                  </a:lnTo>
                  <a:lnTo>
                    <a:pt x="199835" y="328715"/>
                  </a:lnTo>
                  <a:lnTo>
                    <a:pt x="201090" y="334237"/>
                  </a:lnTo>
                  <a:lnTo>
                    <a:pt x="203250" y="337919"/>
                  </a:lnTo>
                  <a:lnTo>
                    <a:pt x="206012" y="340373"/>
                  </a:lnTo>
                  <a:lnTo>
                    <a:pt x="209080" y="346627"/>
                  </a:lnTo>
                  <a:lnTo>
                    <a:pt x="211537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SMARTInkShape-352">
              <a:extLst>
                <a:ext uri="{FF2B5EF4-FFF2-40B4-BE49-F238E27FC236}">
                  <a16:creationId xmlns:a16="http://schemas.microsoft.com/office/drawing/2014/main" id="{CB0F2687-310A-4143-B684-B799D2118038}"/>
                </a:ext>
              </a:extLst>
            </p:cNvPr>
            <p:cNvSpPr/>
            <p:nvPr/>
          </p:nvSpPr>
          <p:spPr>
            <a:xfrm>
              <a:off x="7584281" y="3893344"/>
              <a:ext cx="107158" cy="559595"/>
            </a:xfrm>
            <a:custGeom>
              <a:avLst/>
              <a:gdLst/>
              <a:ahLst/>
              <a:cxnLst/>
              <a:rect l="0" t="0" r="0" b="0"/>
              <a:pathLst>
                <a:path w="107158" h="559595">
                  <a:moveTo>
                    <a:pt x="107157" y="0"/>
                  </a:moveTo>
                  <a:lnTo>
                    <a:pt x="107157" y="6321"/>
                  </a:lnTo>
                  <a:lnTo>
                    <a:pt x="96905" y="50880"/>
                  </a:lnTo>
                  <a:lnTo>
                    <a:pt x="91940" y="107585"/>
                  </a:lnTo>
                  <a:lnTo>
                    <a:pt x="82363" y="150058"/>
                  </a:lnTo>
                  <a:lnTo>
                    <a:pt x="71147" y="201006"/>
                  </a:lnTo>
                  <a:lnTo>
                    <a:pt x="59445" y="253144"/>
                  </a:lnTo>
                  <a:lnTo>
                    <a:pt x="51128" y="310485"/>
                  </a:lnTo>
                  <a:lnTo>
                    <a:pt x="45135" y="365839"/>
                  </a:lnTo>
                  <a:lnTo>
                    <a:pt x="34980" y="415754"/>
                  </a:lnTo>
                  <a:lnTo>
                    <a:pt x="19697" y="473708"/>
                  </a:lnTo>
                  <a:lnTo>
                    <a:pt x="6270" y="530893"/>
                  </a:lnTo>
                  <a:lnTo>
                    <a:pt x="0" y="559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SMARTInkShape-353">
              <a:extLst>
                <a:ext uri="{FF2B5EF4-FFF2-40B4-BE49-F238E27FC236}">
                  <a16:creationId xmlns:a16="http://schemas.microsoft.com/office/drawing/2014/main" id="{D250F52B-53DD-4B15-8E8E-8E9D9827DECF}"/>
                </a:ext>
              </a:extLst>
            </p:cNvPr>
            <p:cNvSpPr/>
            <p:nvPr/>
          </p:nvSpPr>
          <p:spPr>
            <a:xfrm>
              <a:off x="7108111" y="3909561"/>
              <a:ext cx="380921" cy="469854"/>
            </a:xfrm>
            <a:custGeom>
              <a:avLst/>
              <a:gdLst/>
              <a:ahLst/>
              <a:cxnLst/>
              <a:rect l="0" t="0" r="0" b="0"/>
              <a:pathLst>
                <a:path w="380921" h="469854">
                  <a:moveTo>
                    <a:pt x="178514" y="186189"/>
                  </a:moveTo>
                  <a:lnTo>
                    <a:pt x="178514" y="192510"/>
                  </a:lnTo>
                  <a:lnTo>
                    <a:pt x="174986" y="199141"/>
                  </a:lnTo>
                  <a:lnTo>
                    <a:pt x="161942" y="220497"/>
                  </a:lnTo>
                  <a:lnTo>
                    <a:pt x="139176" y="270915"/>
                  </a:lnTo>
                  <a:lnTo>
                    <a:pt x="94449" y="329246"/>
                  </a:lnTo>
                  <a:lnTo>
                    <a:pt x="51941" y="388619"/>
                  </a:lnTo>
                  <a:lnTo>
                    <a:pt x="10248" y="443463"/>
                  </a:lnTo>
                  <a:lnTo>
                    <a:pt x="2980" y="455123"/>
                  </a:lnTo>
                  <a:lnTo>
                    <a:pt x="188" y="469853"/>
                  </a:lnTo>
                  <a:lnTo>
                    <a:pt x="0" y="465000"/>
                  </a:lnTo>
                  <a:lnTo>
                    <a:pt x="6264" y="448863"/>
                  </a:lnTo>
                  <a:lnTo>
                    <a:pt x="44482" y="391545"/>
                  </a:lnTo>
                  <a:lnTo>
                    <a:pt x="76828" y="332048"/>
                  </a:lnTo>
                  <a:lnTo>
                    <a:pt x="107374" y="283793"/>
                  </a:lnTo>
                  <a:lnTo>
                    <a:pt x="135093" y="229514"/>
                  </a:lnTo>
                  <a:lnTo>
                    <a:pt x="166530" y="179329"/>
                  </a:lnTo>
                  <a:lnTo>
                    <a:pt x="193191" y="130945"/>
                  </a:lnTo>
                  <a:lnTo>
                    <a:pt x="217846" y="84419"/>
                  </a:lnTo>
                  <a:lnTo>
                    <a:pt x="241909" y="47556"/>
                  </a:lnTo>
                  <a:lnTo>
                    <a:pt x="282618" y="171"/>
                  </a:lnTo>
                  <a:lnTo>
                    <a:pt x="284958" y="0"/>
                  </a:lnTo>
                  <a:lnTo>
                    <a:pt x="291085" y="3337"/>
                  </a:lnTo>
                  <a:lnTo>
                    <a:pt x="293250" y="7402"/>
                  </a:lnTo>
                  <a:lnTo>
                    <a:pt x="296722" y="36465"/>
                  </a:lnTo>
                  <a:lnTo>
                    <a:pt x="293795" y="68625"/>
                  </a:lnTo>
                  <a:lnTo>
                    <a:pt x="287275" y="121368"/>
                  </a:lnTo>
                  <a:lnTo>
                    <a:pt x="277805" y="174561"/>
                  </a:lnTo>
                  <a:lnTo>
                    <a:pt x="271035" y="227598"/>
                  </a:lnTo>
                  <a:lnTo>
                    <a:pt x="267977" y="237607"/>
                  </a:lnTo>
                  <a:lnTo>
                    <a:pt x="268105" y="259312"/>
                  </a:lnTo>
                  <a:lnTo>
                    <a:pt x="274341" y="298369"/>
                  </a:lnTo>
                  <a:lnTo>
                    <a:pt x="279754" y="307925"/>
                  </a:lnTo>
                  <a:lnTo>
                    <a:pt x="286569" y="313055"/>
                  </a:lnTo>
                  <a:lnTo>
                    <a:pt x="295329" y="315334"/>
                  </a:lnTo>
                  <a:lnTo>
                    <a:pt x="308044" y="316347"/>
                  </a:lnTo>
                  <a:lnTo>
                    <a:pt x="322514" y="309742"/>
                  </a:lnTo>
                  <a:lnTo>
                    <a:pt x="380920" y="2576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024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86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Recruitment Process Stage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2"/>
            <a:ext cx="10515600" cy="20573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4 – advertise the vacancy</a:t>
            </a:r>
          </a:p>
          <a:p>
            <a:r>
              <a:rPr lang="en-GB" dirty="0"/>
              <a:t>The business may advertise the vacancy inside the company; in the company newsletter, on a noticeboard,  via e-mail, or it be announced in meetings </a:t>
            </a:r>
          </a:p>
          <a:p>
            <a:r>
              <a:rPr lang="en-GB" dirty="0"/>
              <a:t>The business may advertise outside the company to expand the pool of candidates to choose from; newspaper, speciality magazines, online, jobsite, job centre etc.  </a:t>
            </a:r>
            <a:r>
              <a:rPr lang="en-GB" dirty="0">
                <a:solidFill>
                  <a:srgbClr val="FF0000"/>
                </a:solidFill>
              </a:rPr>
              <a:t>Which of these methods is internal and which is external?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058" y="3840164"/>
            <a:ext cx="4798774" cy="262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83147" y="4001506"/>
            <a:ext cx="1872208" cy="230425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Teachers’ jobs are posted on the Times Educational Supplement or TES website</a:t>
            </a:r>
          </a:p>
        </p:txBody>
      </p:sp>
      <p:pic>
        <p:nvPicPr>
          <p:cNvPr id="2050" name="Picture 2" descr="Image result for T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058" y="5200278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407" y="4149221"/>
            <a:ext cx="2762393" cy="2102114"/>
          </a:xfrm>
          <a:prstGeom prst="rect">
            <a:avLst/>
          </a:prstGeom>
        </p:spPr>
      </p:pic>
      <p:grpSp>
        <p:nvGrpSpPr>
          <p:cNvPr id="16" name="SMARTInkShape-Group47">
            <a:extLst>
              <a:ext uri="{FF2B5EF4-FFF2-40B4-BE49-F238E27FC236}">
                <a16:creationId xmlns:a16="http://schemas.microsoft.com/office/drawing/2014/main" id="{24134D15-7C75-4631-BE88-D2350995A1C7}"/>
              </a:ext>
            </a:extLst>
          </p:cNvPr>
          <p:cNvGrpSpPr/>
          <p:nvPr/>
        </p:nvGrpSpPr>
        <p:grpSpPr>
          <a:xfrm>
            <a:off x="8048639" y="369094"/>
            <a:ext cx="3275065" cy="535782"/>
            <a:chOff x="8048639" y="369094"/>
            <a:chExt cx="3275065" cy="535782"/>
          </a:xfrm>
        </p:grpSpPr>
        <p:sp>
          <p:nvSpPr>
            <p:cNvPr id="6" name="SMARTInkShape-354">
              <a:extLst>
                <a:ext uri="{FF2B5EF4-FFF2-40B4-BE49-F238E27FC236}">
                  <a16:creationId xmlns:a16="http://schemas.microsoft.com/office/drawing/2014/main" id="{A14EAE2E-808B-4984-B29D-281BFDDE1AAD}"/>
                </a:ext>
              </a:extLst>
            </p:cNvPr>
            <p:cNvSpPr/>
            <p:nvPr/>
          </p:nvSpPr>
          <p:spPr>
            <a:xfrm>
              <a:off x="11042687" y="595639"/>
              <a:ext cx="281017" cy="237800"/>
            </a:xfrm>
            <a:custGeom>
              <a:avLst/>
              <a:gdLst/>
              <a:ahLst/>
              <a:cxnLst/>
              <a:rect l="0" t="0" r="0" b="0"/>
              <a:pathLst>
                <a:path w="281017" h="237800">
                  <a:moveTo>
                    <a:pt x="232532" y="11580"/>
                  </a:moveTo>
                  <a:lnTo>
                    <a:pt x="226210" y="11580"/>
                  </a:lnTo>
                  <a:lnTo>
                    <a:pt x="175330" y="1329"/>
                  </a:lnTo>
                  <a:lnTo>
                    <a:pt x="116331" y="0"/>
                  </a:lnTo>
                  <a:lnTo>
                    <a:pt x="57246" y="3266"/>
                  </a:lnTo>
                  <a:lnTo>
                    <a:pt x="13286" y="16258"/>
                  </a:lnTo>
                  <a:lnTo>
                    <a:pt x="6993" y="21313"/>
                  </a:lnTo>
                  <a:lnTo>
                    <a:pt x="0" y="33986"/>
                  </a:lnTo>
                  <a:lnTo>
                    <a:pt x="784" y="39746"/>
                  </a:lnTo>
                  <a:lnTo>
                    <a:pt x="3950" y="44910"/>
                  </a:lnTo>
                  <a:lnTo>
                    <a:pt x="34363" y="69023"/>
                  </a:lnTo>
                  <a:lnTo>
                    <a:pt x="88093" y="91081"/>
                  </a:lnTo>
                  <a:lnTo>
                    <a:pt x="135348" y="110689"/>
                  </a:lnTo>
                  <a:lnTo>
                    <a:pt x="188007" y="126788"/>
                  </a:lnTo>
                  <a:lnTo>
                    <a:pt x="239171" y="148206"/>
                  </a:lnTo>
                  <a:lnTo>
                    <a:pt x="257972" y="154323"/>
                  </a:lnTo>
                  <a:lnTo>
                    <a:pt x="275149" y="165861"/>
                  </a:lnTo>
                  <a:lnTo>
                    <a:pt x="279465" y="171320"/>
                  </a:lnTo>
                  <a:lnTo>
                    <a:pt x="281016" y="176281"/>
                  </a:lnTo>
                  <a:lnTo>
                    <a:pt x="280730" y="180912"/>
                  </a:lnTo>
                  <a:lnTo>
                    <a:pt x="276883" y="189585"/>
                  </a:lnTo>
                  <a:lnTo>
                    <a:pt x="274006" y="193750"/>
                  </a:lnTo>
                  <a:lnTo>
                    <a:pt x="257315" y="205932"/>
                  </a:lnTo>
                  <a:lnTo>
                    <a:pt x="207278" y="225877"/>
                  </a:lnTo>
                  <a:lnTo>
                    <a:pt x="172573" y="234266"/>
                  </a:lnTo>
                  <a:lnTo>
                    <a:pt x="137282" y="237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InkShape-355">
              <a:extLst>
                <a:ext uri="{FF2B5EF4-FFF2-40B4-BE49-F238E27FC236}">
                  <a16:creationId xmlns:a16="http://schemas.microsoft.com/office/drawing/2014/main" id="{B9082DD1-4BDF-4090-8569-0F7431C5ABDD}"/>
                </a:ext>
              </a:extLst>
            </p:cNvPr>
            <p:cNvSpPr/>
            <p:nvPr/>
          </p:nvSpPr>
          <p:spPr>
            <a:xfrm>
              <a:off x="10417969" y="571500"/>
              <a:ext cx="570756" cy="214050"/>
            </a:xfrm>
            <a:custGeom>
              <a:avLst/>
              <a:gdLst/>
              <a:ahLst/>
              <a:cxnLst/>
              <a:rect l="0" t="0" r="0" b="0"/>
              <a:pathLst>
                <a:path w="570756" h="214050">
                  <a:moveTo>
                    <a:pt x="0" y="178594"/>
                  </a:moveTo>
                  <a:lnTo>
                    <a:pt x="50000" y="122273"/>
                  </a:lnTo>
                  <a:lnTo>
                    <a:pt x="79282" y="67424"/>
                  </a:lnTo>
                  <a:lnTo>
                    <a:pt x="89930" y="43643"/>
                  </a:lnTo>
                  <a:lnTo>
                    <a:pt x="94549" y="10288"/>
                  </a:lnTo>
                  <a:lnTo>
                    <a:pt x="93461" y="6858"/>
                  </a:lnTo>
                  <a:lnTo>
                    <a:pt x="91410" y="4572"/>
                  </a:lnTo>
                  <a:lnTo>
                    <a:pt x="85605" y="2032"/>
                  </a:lnTo>
                  <a:lnTo>
                    <a:pt x="78617" y="903"/>
                  </a:lnTo>
                  <a:lnTo>
                    <a:pt x="71100" y="3929"/>
                  </a:lnTo>
                  <a:lnTo>
                    <a:pt x="67244" y="6588"/>
                  </a:lnTo>
                  <a:lnTo>
                    <a:pt x="26287" y="59943"/>
                  </a:lnTo>
                  <a:lnTo>
                    <a:pt x="5618" y="99273"/>
                  </a:lnTo>
                  <a:lnTo>
                    <a:pt x="2496" y="115118"/>
                  </a:lnTo>
                  <a:lnTo>
                    <a:pt x="4638" y="127452"/>
                  </a:lnTo>
                  <a:lnTo>
                    <a:pt x="16790" y="152470"/>
                  </a:lnTo>
                  <a:lnTo>
                    <a:pt x="21777" y="157209"/>
                  </a:lnTo>
                  <a:lnTo>
                    <a:pt x="64018" y="174038"/>
                  </a:lnTo>
                  <a:lnTo>
                    <a:pt x="79605" y="176569"/>
                  </a:lnTo>
                  <a:lnTo>
                    <a:pt x="103255" y="171673"/>
                  </a:lnTo>
                  <a:lnTo>
                    <a:pt x="139356" y="154392"/>
                  </a:lnTo>
                  <a:lnTo>
                    <a:pt x="149247" y="145348"/>
                  </a:lnTo>
                  <a:lnTo>
                    <a:pt x="190472" y="86041"/>
                  </a:lnTo>
                  <a:lnTo>
                    <a:pt x="202199" y="71691"/>
                  </a:lnTo>
                  <a:lnTo>
                    <a:pt x="202344" y="77833"/>
                  </a:lnTo>
                  <a:lnTo>
                    <a:pt x="191600" y="115455"/>
                  </a:lnTo>
                  <a:lnTo>
                    <a:pt x="190543" y="168473"/>
                  </a:lnTo>
                  <a:lnTo>
                    <a:pt x="194046" y="177624"/>
                  </a:lnTo>
                  <a:lnTo>
                    <a:pt x="196833" y="181916"/>
                  </a:lnTo>
                  <a:lnTo>
                    <a:pt x="200013" y="184777"/>
                  </a:lnTo>
                  <a:lnTo>
                    <a:pt x="207075" y="187957"/>
                  </a:lnTo>
                  <a:lnTo>
                    <a:pt x="248432" y="190434"/>
                  </a:lnTo>
                  <a:lnTo>
                    <a:pt x="259463" y="186943"/>
                  </a:lnTo>
                  <a:lnTo>
                    <a:pt x="305715" y="159934"/>
                  </a:lnTo>
                  <a:lnTo>
                    <a:pt x="344475" y="155083"/>
                  </a:lnTo>
                  <a:lnTo>
                    <a:pt x="354676" y="154841"/>
                  </a:lnTo>
                  <a:lnTo>
                    <a:pt x="355513" y="156144"/>
                  </a:lnTo>
                  <a:lnTo>
                    <a:pt x="358014" y="164298"/>
                  </a:lnTo>
                  <a:lnTo>
                    <a:pt x="363286" y="171358"/>
                  </a:lnTo>
                  <a:lnTo>
                    <a:pt x="366511" y="182433"/>
                  </a:lnTo>
                  <a:lnTo>
                    <a:pt x="367373" y="189091"/>
                  </a:lnTo>
                  <a:lnTo>
                    <a:pt x="369269" y="193529"/>
                  </a:lnTo>
                  <a:lnTo>
                    <a:pt x="371856" y="196488"/>
                  </a:lnTo>
                  <a:lnTo>
                    <a:pt x="390624" y="209809"/>
                  </a:lnTo>
                  <a:lnTo>
                    <a:pt x="431438" y="214049"/>
                  </a:lnTo>
                  <a:lnTo>
                    <a:pt x="444428" y="212872"/>
                  </a:lnTo>
                  <a:lnTo>
                    <a:pt x="454611" y="207940"/>
                  </a:lnTo>
                  <a:lnTo>
                    <a:pt x="503067" y="162114"/>
                  </a:lnTo>
                  <a:lnTo>
                    <a:pt x="539561" y="105535"/>
                  </a:lnTo>
                  <a:lnTo>
                    <a:pt x="563016" y="53732"/>
                  </a:lnTo>
                  <a:lnTo>
                    <a:pt x="570383" y="15716"/>
                  </a:lnTo>
                  <a:lnTo>
                    <a:pt x="570755" y="10477"/>
                  </a:lnTo>
                  <a:lnTo>
                    <a:pt x="569680" y="6985"/>
                  </a:lnTo>
                  <a:lnTo>
                    <a:pt x="567640" y="4657"/>
                  </a:lnTo>
                  <a:lnTo>
                    <a:pt x="5595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MARTInkShape-356">
              <a:extLst>
                <a:ext uri="{FF2B5EF4-FFF2-40B4-BE49-F238E27FC236}">
                  <a16:creationId xmlns:a16="http://schemas.microsoft.com/office/drawing/2014/main" id="{CE51FE37-176B-4E51-A141-7E0986E9A7A1}"/>
                </a:ext>
              </a:extLst>
            </p:cNvPr>
            <p:cNvSpPr/>
            <p:nvPr/>
          </p:nvSpPr>
          <p:spPr>
            <a:xfrm>
              <a:off x="10096500" y="536543"/>
              <a:ext cx="202407" cy="249271"/>
            </a:xfrm>
            <a:custGeom>
              <a:avLst/>
              <a:gdLst/>
              <a:ahLst/>
              <a:cxnLst/>
              <a:rect l="0" t="0" r="0" b="0"/>
              <a:pathLst>
                <a:path w="202407" h="249271">
                  <a:moveTo>
                    <a:pt x="0" y="201645"/>
                  </a:moveTo>
                  <a:lnTo>
                    <a:pt x="0" y="144306"/>
                  </a:lnTo>
                  <a:lnTo>
                    <a:pt x="0" y="139606"/>
                  </a:lnTo>
                  <a:lnTo>
                    <a:pt x="12126" y="81958"/>
                  </a:lnTo>
                  <a:lnTo>
                    <a:pt x="17736" y="64225"/>
                  </a:lnTo>
                  <a:lnTo>
                    <a:pt x="34652" y="39366"/>
                  </a:lnTo>
                  <a:lnTo>
                    <a:pt x="73308" y="7911"/>
                  </a:lnTo>
                  <a:lnTo>
                    <a:pt x="85939" y="3093"/>
                  </a:lnTo>
                  <a:lnTo>
                    <a:pt x="109286" y="0"/>
                  </a:lnTo>
                  <a:lnTo>
                    <a:pt x="118245" y="3104"/>
                  </a:lnTo>
                  <a:lnTo>
                    <a:pt x="134775" y="15877"/>
                  </a:lnTo>
                  <a:lnTo>
                    <a:pt x="158735" y="55565"/>
                  </a:lnTo>
                  <a:lnTo>
                    <a:pt x="173300" y="96207"/>
                  </a:lnTo>
                  <a:lnTo>
                    <a:pt x="177896" y="147925"/>
                  </a:lnTo>
                  <a:lnTo>
                    <a:pt x="178532" y="201420"/>
                  </a:lnTo>
                  <a:lnTo>
                    <a:pt x="188840" y="239309"/>
                  </a:lnTo>
                  <a:lnTo>
                    <a:pt x="190715" y="242629"/>
                  </a:lnTo>
                  <a:lnTo>
                    <a:pt x="193290" y="244843"/>
                  </a:lnTo>
                  <a:lnTo>
                    <a:pt x="202406" y="2492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InkShape-357">
              <a:extLst>
                <a:ext uri="{FF2B5EF4-FFF2-40B4-BE49-F238E27FC236}">
                  <a16:creationId xmlns:a16="http://schemas.microsoft.com/office/drawing/2014/main" id="{14E44511-9F54-45C3-9FE7-EE47836ECCCA}"/>
                </a:ext>
              </a:extLst>
            </p:cNvPr>
            <p:cNvSpPr/>
            <p:nvPr/>
          </p:nvSpPr>
          <p:spPr>
            <a:xfrm>
              <a:off x="9146553" y="529991"/>
              <a:ext cx="414101" cy="374885"/>
            </a:xfrm>
            <a:custGeom>
              <a:avLst/>
              <a:gdLst/>
              <a:ahLst/>
              <a:cxnLst/>
              <a:rect l="0" t="0" r="0" b="0"/>
              <a:pathLst>
                <a:path w="414101" h="374885">
                  <a:moveTo>
                    <a:pt x="116510" y="77228"/>
                  </a:moveTo>
                  <a:lnTo>
                    <a:pt x="110190" y="83548"/>
                  </a:lnTo>
                  <a:lnTo>
                    <a:pt x="103558" y="86651"/>
                  </a:lnTo>
                  <a:lnTo>
                    <a:pt x="99938" y="87479"/>
                  </a:lnTo>
                  <a:lnTo>
                    <a:pt x="60188" y="122132"/>
                  </a:lnTo>
                  <a:lnTo>
                    <a:pt x="30371" y="162386"/>
                  </a:lnTo>
                  <a:lnTo>
                    <a:pt x="6061" y="214021"/>
                  </a:lnTo>
                  <a:lnTo>
                    <a:pt x="0" y="239320"/>
                  </a:lnTo>
                  <a:lnTo>
                    <a:pt x="2110" y="252015"/>
                  </a:lnTo>
                  <a:lnTo>
                    <a:pt x="8780" y="263390"/>
                  </a:lnTo>
                  <a:lnTo>
                    <a:pt x="26087" y="282024"/>
                  </a:lnTo>
                  <a:lnTo>
                    <a:pt x="35752" y="287310"/>
                  </a:lnTo>
                  <a:lnTo>
                    <a:pt x="71077" y="291169"/>
                  </a:lnTo>
                  <a:lnTo>
                    <a:pt x="97884" y="281961"/>
                  </a:lnTo>
                  <a:lnTo>
                    <a:pt x="120839" y="272533"/>
                  </a:lnTo>
                  <a:lnTo>
                    <a:pt x="143075" y="267829"/>
                  </a:lnTo>
                  <a:lnTo>
                    <a:pt x="161099" y="257664"/>
                  </a:lnTo>
                  <a:lnTo>
                    <a:pt x="162111" y="258373"/>
                  </a:lnTo>
                  <a:lnTo>
                    <a:pt x="163868" y="266235"/>
                  </a:lnTo>
                  <a:lnTo>
                    <a:pt x="155899" y="276938"/>
                  </a:lnTo>
                  <a:lnTo>
                    <a:pt x="153316" y="287949"/>
                  </a:lnTo>
                  <a:lnTo>
                    <a:pt x="152371" y="307465"/>
                  </a:lnTo>
                  <a:lnTo>
                    <a:pt x="153646" y="310094"/>
                  </a:lnTo>
                  <a:lnTo>
                    <a:pt x="155820" y="311847"/>
                  </a:lnTo>
                  <a:lnTo>
                    <a:pt x="161762" y="315118"/>
                  </a:lnTo>
                  <a:lnTo>
                    <a:pt x="172546" y="323074"/>
                  </a:lnTo>
                  <a:lnTo>
                    <a:pt x="180220" y="325399"/>
                  </a:lnTo>
                  <a:lnTo>
                    <a:pt x="184118" y="324696"/>
                  </a:lnTo>
                  <a:lnTo>
                    <a:pt x="197249" y="318709"/>
                  </a:lnTo>
                  <a:lnTo>
                    <a:pt x="210160" y="316844"/>
                  </a:lnTo>
                  <a:lnTo>
                    <a:pt x="224719" y="308960"/>
                  </a:lnTo>
                  <a:lnTo>
                    <a:pt x="271383" y="273062"/>
                  </a:lnTo>
                  <a:lnTo>
                    <a:pt x="318924" y="217043"/>
                  </a:lnTo>
                  <a:lnTo>
                    <a:pt x="350668" y="165553"/>
                  </a:lnTo>
                  <a:lnTo>
                    <a:pt x="381093" y="113930"/>
                  </a:lnTo>
                  <a:lnTo>
                    <a:pt x="401215" y="65516"/>
                  </a:lnTo>
                  <a:lnTo>
                    <a:pt x="413407" y="11202"/>
                  </a:lnTo>
                  <a:lnTo>
                    <a:pt x="414017" y="0"/>
                  </a:lnTo>
                  <a:lnTo>
                    <a:pt x="414100" y="2335"/>
                  </a:lnTo>
                  <a:lnTo>
                    <a:pt x="393854" y="55710"/>
                  </a:lnTo>
                  <a:lnTo>
                    <a:pt x="378355" y="105021"/>
                  </a:lnTo>
                  <a:lnTo>
                    <a:pt x="366513" y="149845"/>
                  </a:lnTo>
                  <a:lnTo>
                    <a:pt x="358154" y="196640"/>
                  </a:lnTo>
                  <a:lnTo>
                    <a:pt x="355677" y="244019"/>
                  </a:lnTo>
                  <a:lnTo>
                    <a:pt x="354841" y="301115"/>
                  </a:lnTo>
                  <a:lnTo>
                    <a:pt x="364181" y="347965"/>
                  </a:lnTo>
                  <a:lnTo>
                    <a:pt x="378447" y="3748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MARTInkShape-358">
              <a:extLst>
                <a:ext uri="{FF2B5EF4-FFF2-40B4-BE49-F238E27FC236}">
                  <a16:creationId xmlns:a16="http://schemas.microsoft.com/office/drawing/2014/main" id="{5C6DD855-A8F0-4E36-9203-7AF979849B49}"/>
                </a:ext>
              </a:extLst>
            </p:cNvPr>
            <p:cNvSpPr/>
            <p:nvPr/>
          </p:nvSpPr>
          <p:spPr>
            <a:xfrm>
              <a:off x="8941597" y="597930"/>
              <a:ext cx="178274" cy="234793"/>
            </a:xfrm>
            <a:custGeom>
              <a:avLst/>
              <a:gdLst/>
              <a:ahLst/>
              <a:cxnLst/>
              <a:rect l="0" t="0" r="0" b="0"/>
              <a:pathLst>
                <a:path w="178274" h="234793">
                  <a:moveTo>
                    <a:pt x="35716" y="80726"/>
                  </a:moveTo>
                  <a:lnTo>
                    <a:pt x="35716" y="93368"/>
                  </a:lnTo>
                  <a:lnTo>
                    <a:pt x="32188" y="103101"/>
                  </a:lnTo>
                  <a:lnTo>
                    <a:pt x="19144" y="132771"/>
                  </a:lnTo>
                  <a:lnTo>
                    <a:pt x="4145" y="190323"/>
                  </a:lnTo>
                  <a:lnTo>
                    <a:pt x="11" y="234792"/>
                  </a:lnTo>
                  <a:lnTo>
                    <a:pt x="0" y="228975"/>
                  </a:lnTo>
                  <a:lnTo>
                    <a:pt x="10799" y="183299"/>
                  </a:lnTo>
                  <a:lnTo>
                    <a:pt x="18079" y="137825"/>
                  </a:lnTo>
                  <a:lnTo>
                    <a:pt x="36006" y="80406"/>
                  </a:lnTo>
                  <a:lnTo>
                    <a:pt x="45105" y="58094"/>
                  </a:lnTo>
                  <a:lnTo>
                    <a:pt x="65103" y="31981"/>
                  </a:lnTo>
                  <a:lnTo>
                    <a:pt x="103396" y="6218"/>
                  </a:lnTo>
                  <a:lnTo>
                    <a:pt x="127060" y="0"/>
                  </a:lnTo>
                  <a:lnTo>
                    <a:pt x="139371" y="2074"/>
                  </a:lnTo>
                  <a:lnTo>
                    <a:pt x="144506" y="4479"/>
                  </a:lnTo>
                  <a:lnTo>
                    <a:pt x="153740" y="14206"/>
                  </a:lnTo>
                  <a:lnTo>
                    <a:pt x="170448" y="35690"/>
                  </a:lnTo>
                  <a:lnTo>
                    <a:pt x="174971" y="51450"/>
                  </a:lnTo>
                  <a:lnTo>
                    <a:pt x="178273" y="107587"/>
                  </a:lnTo>
                  <a:lnTo>
                    <a:pt x="177126" y="128383"/>
                  </a:lnTo>
                  <a:lnTo>
                    <a:pt x="167412" y="187652"/>
                  </a:lnTo>
                  <a:lnTo>
                    <a:pt x="166684" y="223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MARTInkShape-359">
              <a:extLst>
                <a:ext uri="{FF2B5EF4-FFF2-40B4-BE49-F238E27FC236}">
                  <a16:creationId xmlns:a16="http://schemas.microsoft.com/office/drawing/2014/main" id="{36DCA05B-934C-46B1-AADA-152F0CDF3273}"/>
                </a:ext>
              </a:extLst>
            </p:cNvPr>
            <p:cNvSpPr/>
            <p:nvPr/>
          </p:nvSpPr>
          <p:spPr>
            <a:xfrm>
              <a:off x="8560594" y="607219"/>
              <a:ext cx="333376" cy="214313"/>
            </a:xfrm>
            <a:custGeom>
              <a:avLst/>
              <a:gdLst/>
              <a:ahLst/>
              <a:cxnLst/>
              <a:rect l="0" t="0" r="0" b="0"/>
              <a:pathLst>
                <a:path w="333376" h="214313">
                  <a:moveTo>
                    <a:pt x="0" y="214312"/>
                  </a:moveTo>
                  <a:lnTo>
                    <a:pt x="0" y="207992"/>
                  </a:lnTo>
                  <a:lnTo>
                    <a:pt x="1322" y="206130"/>
                  </a:lnTo>
                  <a:lnTo>
                    <a:pt x="3527" y="204889"/>
                  </a:lnTo>
                  <a:lnTo>
                    <a:pt x="62641" y="185877"/>
                  </a:lnTo>
                  <a:lnTo>
                    <a:pt x="106448" y="169204"/>
                  </a:lnTo>
                  <a:lnTo>
                    <a:pt x="156517" y="127903"/>
                  </a:lnTo>
                  <a:lnTo>
                    <a:pt x="199548" y="69513"/>
                  </a:lnTo>
                  <a:lnTo>
                    <a:pt x="209937" y="41469"/>
                  </a:lnTo>
                  <a:lnTo>
                    <a:pt x="213928" y="8791"/>
                  </a:lnTo>
                  <a:lnTo>
                    <a:pt x="212733" y="5860"/>
                  </a:lnTo>
                  <a:lnTo>
                    <a:pt x="210613" y="3907"/>
                  </a:lnTo>
                  <a:lnTo>
                    <a:pt x="207878" y="2604"/>
                  </a:lnTo>
                  <a:lnTo>
                    <a:pt x="197781" y="4685"/>
                  </a:lnTo>
                  <a:lnTo>
                    <a:pt x="146573" y="28055"/>
                  </a:lnTo>
                  <a:lnTo>
                    <a:pt x="122951" y="46089"/>
                  </a:lnTo>
                  <a:lnTo>
                    <a:pt x="81720" y="101746"/>
                  </a:lnTo>
                  <a:lnTo>
                    <a:pt x="74484" y="126572"/>
                  </a:lnTo>
                  <a:lnTo>
                    <a:pt x="78660" y="157006"/>
                  </a:lnTo>
                  <a:lnTo>
                    <a:pt x="88277" y="178518"/>
                  </a:lnTo>
                  <a:lnTo>
                    <a:pt x="105825" y="193270"/>
                  </a:lnTo>
                  <a:lnTo>
                    <a:pt x="135459" y="208784"/>
                  </a:lnTo>
                  <a:lnTo>
                    <a:pt x="190530" y="213989"/>
                  </a:lnTo>
                  <a:lnTo>
                    <a:pt x="198458" y="214096"/>
                  </a:lnTo>
                  <a:lnTo>
                    <a:pt x="214321" y="207161"/>
                  </a:lnTo>
                  <a:lnTo>
                    <a:pt x="261938" y="171955"/>
                  </a:lnTo>
                  <a:lnTo>
                    <a:pt x="287367" y="135978"/>
                  </a:lnTo>
                  <a:lnTo>
                    <a:pt x="313324" y="77152"/>
                  </a:lnTo>
                  <a:lnTo>
                    <a:pt x="328042" y="44001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MARTInkShape-360">
              <a:extLst>
                <a:ext uri="{FF2B5EF4-FFF2-40B4-BE49-F238E27FC236}">
                  <a16:creationId xmlns:a16="http://schemas.microsoft.com/office/drawing/2014/main" id="{EEABC566-95EE-4AAC-B646-5544A0FBF652}"/>
                </a:ext>
              </a:extLst>
            </p:cNvPr>
            <p:cNvSpPr/>
            <p:nvPr/>
          </p:nvSpPr>
          <p:spPr>
            <a:xfrm>
              <a:off x="8393906" y="547688"/>
              <a:ext cx="107158" cy="47626"/>
            </a:xfrm>
            <a:custGeom>
              <a:avLst/>
              <a:gdLst/>
              <a:ahLst/>
              <a:cxnLst/>
              <a:rect l="0" t="0" r="0" b="0"/>
              <a:pathLst>
                <a:path w="107158" h="47626">
                  <a:moveTo>
                    <a:pt x="0" y="47625"/>
                  </a:moveTo>
                  <a:lnTo>
                    <a:pt x="16572" y="31053"/>
                  </a:lnTo>
                  <a:lnTo>
                    <a:pt x="74808" y="5250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MARTInkShape-361">
              <a:extLst>
                <a:ext uri="{FF2B5EF4-FFF2-40B4-BE49-F238E27FC236}">
                  <a16:creationId xmlns:a16="http://schemas.microsoft.com/office/drawing/2014/main" id="{E18BFE8D-8332-46D7-BDF9-EB33CF35B288}"/>
                </a:ext>
              </a:extLst>
            </p:cNvPr>
            <p:cNvSpPr/>
            <p:nvPr/>
          </p:nvSpPr>
          <p:spPr>
            <a:xfrm>
              <a:off x="8489156" y="369094"/>
              <a:ext cx="35720" cy="535782"/>
            </a:xfrm>
            <a:custGeom>
              <a:avLst/>
              <a:gdLst/>
              <a:ahLst/>
              <a:cxnLst/>
              <a:rect l="0" t="0" r="0" b="0"/>
              <a:pathLst>
                <a:path w="35720" h="535782">
                  <a:moveTo>
                    <a:pt x="35719" y="0"/>
                  </a:moveTo>
                  <a:lnTo>
                    <a:pt x="35719" y="50898"/>
                  </a:lnTo>
                  <a:lnTo>
                    <a:pt x="35719" y="102952"/>
                  </a:lnTo>
                  <a:lnTo>
                    <a:pt x="32191" y="157063"/>
                  </a:lnTo>
                  <a:lnTo>
                    <a:pt x="22767" y="214988"/>
                  </a:lnTo>
                  <a:lnTo>
                    <a:pt x="15125" y="274044"/>
                  </a:lnTo>
                  <a:lnTo>
                    <a:pt x="12861" y="333434"/>
                  </a:lnTo>
                  <a:lnTo>
                    <a:pt x="8661" y="389396"/>
                  </a:lnTo>
                  <a:lnTo>
                    <a:pt x="2567" y="435963"/>
                  </a:lnTo>
                  <a:lnTo>
                    <a:pt x="338" y="489955"/>
                  </a:lnTo>
                  <a:lnTo>
                    <a:pt x="0" y="535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MARTInkShape-362">
              <a:extLst>
                <a:ext uri="{FF2B5EF4-FFF2-40B4-BE49-F238E27FC236}">
                  <a16:creationId xmlns:a16="http://schemas.microsoft.com/office/drawing/2014/main" id="{2A1DF90C-D848-4141-BF29-7C5C707CD675}"/>
                </a:ext>
              </a:extLst>
            </p:cNvPr>
            <p:cNvSpPr/>
            <p:nvPr/>
          </p:nvSpPr>
          <p:spPr>
            <a:xfrm>
              <a:off x="8167832" y="619934"/>
              <a:ext cx="190357" cy="261130"/>
            </a:xfrm>
            <a:custGeom>
              <a:avLst/>
              <a:gdLst/>
              <a:ahLst/>
              <a:cxnLst/>
              <a:rect l="0" t="0" r="0" b="0"/>
              <a:pathLst>
                <a:path w="190357" h="261130">
                  <a:moveTo>
                    <a:pt x="11762" y="34910"/>
                  </a:moveTo>
                  <a:lnTo>
                    <a:pt x="10439" y="88429"/>
                  </a:lnTo>
                  <a:lnTo>
                    <a:pt x="959" y="144984"/>
                  </a:lnTo>
                  <a:lnTo>
                    <a:pt x="0" y="185584"/>
                  </a:lnTo>
                  <a:lnTo>
                    <a:pt x="3448" y="198008"/>
                  </a:lnTo>
                  <a:lnTo>
                    <a:pt x="8067" y="207939"/>
                  </a:lnTo>
                  <a:lnTo>
                    <a:pt x="11617" y="234902"/>
                  </a:lnTo>
                  <a:lnTo>
                    <a:pt x="11733" y="243699"/>
                  </a:lnTo>
                  <a:lnTo>
                    <a:pt x="11758" y="238418"/>
                  </a:lnTo>
                  <a:lnTo>
                    <a:pt x="19943" y="218523"/>
                  </a:lnTo>
                  <a:lnTo>
                    <a:pt x="32846" y="165377"/>
                  </a:lnTo>
                  <a:lnTo>
                    <a:pt x="51614" y="110038"/>
                  </a:lnTo>
                  <a:lnTo>
                    <a:pt x="74842" y="56726"/>
                  </a:lnTo>
                  <a:lnTo>
                    <a:pt x="88746" y="36668"/>
                  </a:lnTo>
                  <a:lnTo>
                    <a:pt x="120742" y="8405"/>
                  </a:lnTo>
                  <a:lnTo>
                    <a:pt x="133399" y="3286"/>
                  </a:lnTo>
                  <a:lnTo>
                    <a:pt x="156762" y="0"/>
                  </a:lnTo>
                  <a:lnTo>
                    <a:pt x="165724" y="3078"/>
                  </a:lnTo>
                  <a:lnTo>
                    <a:pt x="169965" y="5751"/>
                  </a:lnTo>
                  <a:lnTo>
                    <a:pt x="182257" y="22155"/>
                  </a:lnTo>
                  <a:lnTo>
                    <a:pt x="187956" y="43771"/>
                  </a:lnTo>
                  <a:lnTo>
                    <a:pt x="190039" y="95608"/>
                  </a:lnTo>
                  <a:lnTo>
                    <a:pt x="188893" y="117449"/>
                  </a:lnTo>
                  <a:lnTo>
                    <a:pt x="180086" y="167602"/>
                  </a:lnTo>
                  <a:lnTo>
                    <a:pt x="178593" y="220895"/>
                  </a:lnTo>
                  <a:lnTo>
                    <a:pt x="178492" y="238771"/>
                  </a:lnTo>
                  <a:lnTo>
                    <a:pt x="181996" y="248105"/>
                  </a:lnTo>
                  <a:lnTo>
                    <a:pt x="190356" y="2611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ARTInkShape-363">
              <a:extLst>
                <a:ext uri="{FF2B5EF4-FFF2-40B4-BE49-F238E27FC236}">
                  <a16:creationId xmlns:a16="http://schemas.microsoft.com/office/drawing/2014/main" id="{A0082768-8701-4F21-BBC8-33068D899EF6}"/>
                </a:ext>
              </a:extLst>
            </p:cNvPr>
            <p:cNvSpPr/>
            <p:nvPr/>
          </p:nvSpPr>
          <p:spPr>
            <a:xfrm>
              <a:off x="8048639" y="404813"/>
              <a:ext cx="23800" cy="440532"/>
            </a:xfrm>
            <a:custGeom>
              <a:avLst/>
              <a:gdLst/>
              <a:ahLst/>
              <a:cxnLst/>
              <a:rect l="0" t="0" r="0" b="0"/>
              <a:pathLst>
                <a:path w="23800" h="440532">
                  <a:moveTo>
                    <a:pt x="23799" y="0"/>
                  </a:moveTo>
                  <a:lnTo>
                    <a:pt x="23799" y="55817"/>
                  </a:lnTo>
                  <a:lnTo>
                    <a:pt x="23799" y="106422"/>
                  </a:lnTo>
                  <a:lnTo>
                    <a:pt x="22476" y="162818"/>
                  </a:lnTo>
                  <a:lnTo>
                    <a:pt x="14375" y="217076"/>
                  </a:lnTo>
                  <a:lnTo>
                    <a:pt x="9100" y="262756"/>
                  </a:lnTo>
                  <a:lnTo>
                    <a:pt x="1786" y="319278"/>
                  </a:lnTo>
                  <a:lnTo>
                    <a:pt x="222" y="377183"/>
                  </a:lnTo>
                  <a:lnTo>
                    <a:pt x="0" y="430018"/>
                  </a:lnTo>
                  <a:lnTo>
                    <a:pt x="1318" y="433522"/>
                  </a:lnTo>
                  <a:lnTo>
                    <a:pt x="3520" y="435858"/>
                  </a:lnTo>
                  <a:lnTo>
                    <a:pt x="11892" y="440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SMARTInkShape-Group48">
            <a:extLst>
              <a:ext uri="{FF2B5EF4-FFF2-40B4-BE49-F238E27FC236}">
                <a16:creationId xmlns:a16="http://schemas.microsoft.com/office/drawing/2014/main" id="{B59E4791-FA04-4B5A-8466-8D0C0A673973}"/>
              </a:ext>
            </a:extLst>
          </p:cNvPr>
          <p:cNvGrpSpPr/>
          <p:nvPr/>
        </p:nvGrpSpPr>
        <p:grpSpPr>
          <a:xfrm>
            <a:off x="7912838" y="1012031"/>
            <a:ext cx="2171757" cy="488158"/>
            <a:chOff x="7912838" y="1012031"/>
            <a:chExt cx="2171757" cy="488158"/>
          </a:xfrm>
        </p:grpSpPr>
        <p:sp>
          <p:nvSpPr>
            <p:cNvPr id="17" name="SMARTInkShape-364">
              <a:extLst>
                <a:ext uri="{FF2B5EF4-FFF2-40B4-BE49-F238E27FC236}">
                  <a16:creationId xmlns:a16="http://schemas.microsoft.com/office/drawing/2014/main" id="{37CBCF56-164C-4278-8D78-19DBF5645233}"/>
                </a:ext>
              </a:extLst>
            </p:cNvPr>
            <p:cNvSpPr/>
            <p:nvPr/>
          </p:nvSpPr>
          <p:spPr>
            <a:xfrm>
              <a:off x="9989344" y="1035844"/>
              <a:ext cx="23813" cy="1"/>
            </a:xfrm>
            <a:custGeom>
              <a:avLst/>
              <a:gdLst/>
              <a:ahLst/>
              <a:cxnLst/>
              <a:rect l="0" t="0" r="0" b="0"/>
              <a:pathLst>
                <a:path w="23813" h="1">
                  <a:moveTo>
                    <a:pt x="0" y="0"/>
                  </a:moveTo>
                  <a:lnTo>
                    <a:pt x="238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ARTInkShape-365">
              <a:extLst>
                <a:ext uri="{FF2B5EF4-FFF2-40B4-BE49-F238E27FC236}">
                  <a16:creationId xmlns:a16="http://schemas.microsoft.com/office/drawing/2014/main" id="{4C4BB57E-D0E4-4E9F-B2C3-7187C280C009}"/>
                </a:ext>
              </a:extLst>
            </p:cNvPr>
            <p:cNvSpPr/>
            <p:nvPr/>
          </p:nvSpPr>
          <p:spPr>
            <a:xfrm>
              <a:off x="9685526" y="1238250"/>
              <a:ext cx="399069" cy="261939"/>
            </a:xfrm>
            <a:custGeom>
              <a:avLst/>
              <a:gdLst/>
              <a:ahLst/>
              <a:cxnLst/>
              <a:rect l="0" t="0" r="0" b="0"/>
              <a:pathLst>
                <a:path w="399069" h="261939">
                  <a:moveTo>
                    <a:pt x="29974" y="0"/>
                  </a:moveTo>
                  <a:lnTo>
                    <a:pt x="29974" y="16572"/>
                  </a:lnTo>
                  <a:lnTo>
                    <a:pt x="15275" y="75302"/>
                  </a:lnTo>
                  <a:lnTo>
                    <a:pt x="7361" y="130155"/>
                  </a:lnTo>
                  <a:lnTo>
                    <a:pt x="0" y="180316"/>
                  </a:lnTo>
                  <a:lnTo>
                    <a:pt x="335" y="199644"/>
                  </a:lnTo>
                  <a:lnTo>
                    <a:pt x="5011" y="227290"/>
                  </a:lnTo>
                  <a:lnTo>
                    <a:pt x="8040" y="232225"/>
                  </a:lnTo>
                  <a:lnTo>
                    <a:pt x="37205" y="256476"/>
                  </a:lnTo>
                  <a:lnTo>
                    <a:pt x="45535" y="259510"/>
                  </a:lnTo>
                  <a:lnTo>
                    <a:pt x="63984" y="261218"/>
                  </a:lnTo>
                  <a:lnTo>
                    <a:pt x="69844" y="258812"/>
                  </a:lnTo>
                  <a:lnTo>
                    <a:pt x="95813" y="239467"/>
                  </a:lnTo>
                  <a:lnTo>
                    <a:pt x="123566" y="223089"/>
                  </a:lnTo>
                  <a:lnTo>
                    <a:pt x="148544" y="197951"/>
                  </a:lnTo>
                  <a:lnTo>
                    <a:pt x="188660" y="143611"/>
                  </a:lnTo>
                  <a:lnTo>
                    <a:pt x="236343" y="93017"/>
                  </a:lnTo>
                  <a:lnTo>
                    <a:pt x="275791" y="65324"/>
                  </a:lnTo>
                  <a:lnTo>
                    <a:pt x="289596" y="62106"/>
                  </a:lnTo>
                  <a:lnTo>
                    <a:pt x="301024" y="64203"/>
                  </a:lnTo>
                  <a:lnTo>
                    <a:pt x="325462" y="76329"/>
                  </a:lnTo>
                  <a:lnTo>
                    <a:pt x="336809" y="87282"/>
                  </a:lnTo>
                  <a:lnTo>
                    <a:pt x="377409" y="139137"/>
                  </a:lnTo>
                  <a:lnTo>
                    <a:pt x="394773" y="194482"/>
                  </a:lnTo>
                  <a:lnTo>
                    <a:pt x="399018" y="253794"/>
                  </a:lnTo>
                  <a:lnTo>
                    <a:pt x="399068" y="261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MARTInkShape-366">
              <a:extLst>
                <a:ext uri="{FF2B5EF4-FFF2-40B4-BE49-F238E27FC236}">
                  <a16:creationId xmlns:a16="http://schemas.microsoft.com/office/drawing/2014/main" id="{8F2DC03C-B495-472A-9778-BE20F2053E94}"/>
                </a:ext>
              </a:extLst>
            </p:cNvPr>
            <p:cNvSpPr/>
            <p:nvPr/>
          </p:nvSpPr>
          <p:spPr>
            <a:xfrm>
              <a:off x="9311608" y="1084279"/>
              <a:ext cx="319804" cy="380191"/>
            </a:xfrm>
            <a:custGeom>
              <a:avLst/>
              <a:gdLst/>
              <a:ahLst/>
              <a:cxnLst/>
              <a:rect l="0" t="0" r="0" b="0"/>
              <a:pathLst>
                <a:path w="319804" h="380191">
                  <a:moveTo>
                    <a:pt x="249111" y="177784"/>
                  </a:moveTo>
                  <a:lnTo>
                    <a:pt x="195840" y="179106"/>
                  </a:lnTo>
                  <a:lnTo>
                    <a:pt x="140240" y="198092"/>
                  </a:lnTo>
                  <a:lnTo>
                    <a:pt x="82197" y="223853"/>
                  </a:lnTo>
                  <a:lnTo>
                    <a:pt x="27537" y="273207"/>
                  </a:lnTo>
                  <a:lnTo>
                    <a:pt x="9570" y="294104"/>
                  </a:lnTo>
                  <a:lnTo>
                    <a:pt x="3742" y="309298"/>
                  </a:lnTo>
                  <a:lnTo>
                    <a:pt x="0" y="346930"/>
                  </a:lnTo>
                  <a:lnTo>
                    <a:pt x="2339" y="354048"/>
                  </a:lnTo>
                  <a:lnTo>
                    <a:pt x="6543" y="358793"/>
                  </a:lnTo>
                  <a:lnTo>
                    <a:pt x="25984" y="372729"/>
                  </a:lnTo>
                  <a:lnTo>
                    <a:pt x="31568" y="373893"/>
                  </a:lnTo>
                  <a:lnTo>
                    <a:pt x="86227" y="365200"/>
                  </a:lnTo>
                  <a:lnTo>
                    <a:pt x="106604" y="357653"/>
                  </a:lnTo>
                  <a:lnTo>
                    <a:pt x="158836" y="316105"/>
                  </a:lnTo>
                  <a:lnTo>
                    <a:pt x="188408" y="291381"/>
                  </a:lnTo>
                  <a:lnTo>
                    <a:pt x="222482" y="236595"/>
                  </a:lnTo>
                  <a:lnTo>
                    <a:pt x="251984" y="181365"/>
                  </a:lnTo>
                  <a:lnTo>
                    <a:pt x="275450" y="127338"/>
                  </a:lnTo>
                  <a:lnTo>
                    <a:pt x="303438" y="68100"/>
                  </a:lnTo>
                  <a:lnTo>
                    <a:pt x="318872" y="17979"/>
                  </a:lnTo>
                  <a:lnTo>
                    <a:pt x="319803" y="8423"/>
                  </a:lnTo>
                  <a:lnTo>
                    <a:pt x="318728" y="5345"/>
                  </a:lnTo>
                  <a:lnTo>
                    <a:pt x="316690" y="3293"/>
                  </a:lnTo>
                  <a:lnTo>
                    <a:pt x="314008" y="1925"/>
                  </a:lnTo>
                  <a:lnTo>
                    <a:pt x="297591" y="0"/>
                  </a:lnTo>
                  <a:lnTo>
                    <a:pt x="292014" y="2376"/>
                  </a:lnTo>
                  <a:lnTo>
                    <a:pt x="282290" y="12071"/>
                  </a:lnTo>
                  <a:lnTo>
                    <a:pt x="250853" y="61507"/>
                  </a:lnTo>
                  <a:lnTo>
                    <a:pt x="230395" y="108219"/>
                  </a:lnTo>
                  <a:lnTo>
                    <a:pt x="213615" y="163503"/>
                  </a:lnTo>
                  <a:lnTo>
                    <a:pt x="203882" y="213033"/>
                  </a:lnTo>
                  <a:lnTo>
                    <a:pt x="203282" y="259712"/>
                  </a:lnTo>
                  <a:lnTo>
                    <a:pt x="213653" y="319108"/>
                  </a:lnTo>
                  <a:lnTo>
                    <a:pt x="235996" y="378222"/>
                  </a:lnTo>
                  <a:lnTo>
                    <a:pt x="237205" y="3801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MARTInkShape-367">
              <a:extLst>
                <a:ext uri="{FF2B5EF4-FFF2-40B4-BE49-F238E27FC236}">
                  <a16:creationId xmlns:a16="http://schemas.microsoft.com/office/drawing/2014/main" id="{15C326B8-6799-4061-B8E9-652C46FD6463}"/>
                </a:ext>
              </a:extLst>
            </p:cNvPr>
            <p:cNvSpPr/>
            <p:nvPr/>
          </p:nvSpPr>
          <p:spPr>
            <a:xfrm>
              <a:off x="8882065" y="1012031"/>
              <a:ext cx="511967" cy="486886"/>
            </a:xfrm>
            <a:custGeom>
              <a:avLst/>
              <a:gdLst/>
              <a:ahLst/>
              <a:cxnLst/>
              <a:rect l="0" t="0" r="0" b="0"/>
              <a:pathLst>
                <a:path w="511967" h="486886">
                  <a:moveTo>
                    <a:pt x="95248" y="0"/>
                  </a:moveTo>
                  <a:lnTo>
                    <a:pt x="93924" y="22954"/>
                  </a:lnTo>
                  <a:lnTo>
                    <a:pt x="78676" y="72892"/>
                  </a:lnTo>
                  <a:lnTo>
                    <a:pt x="73581" y="120229"/>
                  </a:lnTo>
                  <a:lnTo>
                    <a:pt x="65751" y="169826"/>
                  </a:lnTo>
                  <a:lnTo>
                    <a:pt x="55052" y="218036"/>
                  </a:lnTo>
                  <a:lnTo>
                    <a:pt x="43503" y="272154"/>
                  </a:lnTo>
                  <a:lnTo>
                    <a:pt x="31702" y="317440"/>
                  </a:lnTo>
                  <a:lnTo>
                    <a:pt x="24046" y="376481"/>
                  </a:lnTo>
                  <a:lnTo>
                    <a:pt x="13764" y="433616"/>
                  </a:lnTo>
                  <a:lnTo>
                    <a:pt x="9203" y="447600"/>
                  </a:lnTo>
                  <a:lnTo>
                    <a:pt x="4088" y="459548"/>
                  </a:lnTo>
                  <a:lnTo>
                    <a:pt x="158" y="486885"/>
                  </a:lnTo>
                  <a:lnTo>
                    <a:pt x="0" y="434616"/>
                  </a:lnTo>
                  <a:lnTo>
                    <a:pt x="3525" y="388210"/>
                  </a:lnTo>
                  <a:lnTo>
                    <a:pt x="16569" y="334799"/>
                  </a:lnTo>
                  <a:lnTo>
                    <a:pt x="33208" y="286032"/>
                  </a:lnTo>
                  <a:lnTo>
                    <a:pt x="60602" y="238181"/>
                  </a:lnTo>
                  <a:lnTo>
                    <a:pt x="77203" y="216983"/>
                  </a:lnTo>
                  <a:lnTo>
                    <a:pt x="108862" y="197612"/>
                  </a:lnTo>
                  <a:lnTo>
                    <a:pt x="160589" y="175039"/>
                  </a:lnTo>
                  <a:lnTo>
                    <a:pt x="177646" y="173927"/>
                  </a:lnTo>
                  <a:lnTo>
                    <a:pt x="210154" y="183993"/>
                  </a:lnTo>
                  <a:lnTo>
                    <a:pt x="232550" y="198720"/>
                  </a:lnTo>
                  <a:lnTo>
                    <a:pt x="241378" y="206501"/>
                  </a:lnTo>
                  <a:lnTo>
                    <a:pt x="246184" y="217896"/>
                  </a:lnTo>
                  <a:lnTo>
                    <a:pt x="247465" y="224639"/>
                  </a:lnTo>
                  <a:lnTo>
                    <a:pt x="245362" y="239187"/>
                  </a:lnTo>
                  <a:lnTo>
                    <a:pt x="228247" y="279275"/>
                  </a:lnTo>
                  <a:lnTo>
                    <a:pt x="186010" y="336253"/>
                  </a:lnTo>
                  <a:lnTo>
                    <a:pt x="140359" y="392843"/>
                  </a:lnTo>
                  <a:lnTo>
                    <a:pt x="128527" y="407430"/>
                  </a:lnTo>
                  <a:lnTo>
                    <a:pt x="121866" y="423080"/>
                  </a:lnTo>
                  <a:lnTo>
                    <a:pt x="119429" y="444293"/>
                  </a:lnTo>
                  <a:lnTo>
                    <a:pt x="121952" y="448331"/>
                  </a:lnTo>
                  <a:lnTo>
                    <a:pt x="131810" y="456345"/>
                  </a:lnTo>
                  <a:lnTo>
                    <a:pt x="145011" y="460789"/>
                  </a:lnTo>
                  <a:lnTo>
                    <a:pt x="152236" y="461974"/>
                  </a:lnTo>
                  <a:lnTo>
                    <a:pt x="167318" y="459763"/>
                  </a:lnTo>
                  <a:lnTo>
                    <a:pt x="215962" y="443897"/>
                  </a:lnTo>
                  <a:lnTo>
                    <a:pt x="274058" y="424577"/>
                  </a:lnTo>
                  <a:lnTo>
                    <a:pt x="328369" y="399260"/>
                  </a:lnTo>
                  <a:lnTo>
                    <a:pt x="375847" y="360948"/>
                  </a:lnTo>
                  <a:lnTo>
                    <a:pt x="407979" y="309583"/>
                  </a:lnTo>
                  <a:lnTo>
                    <a:pt x="412834" y="295902"/>
                  </a:lnTo>
                  <a:lnTo>
                    <a:pt x="415950" y="271880"/>
                  </a:lnTo>
                  <a:lnTo>
                    <a:pt x="410169" y="252242"/>
                  </a:lnTo>
                  <a:lnTo>
                    <a:pt x="407060" y="247537"/>
                  </a:lnTo>
                  <a:lnTo>
                    <a:pt x="400078" y="242308"/>
                  </a:lnTo>
                  <a:lnTo>
                    <a:pt x="388709" y="239365"/>
                  </a:lnTo>
                  <a:lnTo>
                    <a:pt x="370641" y="244813"/>
                  </a:lnTo>
                  <a:lnTo>
                    <a:pt x="340832" y="259829"/>
                  </a:lnTo>
                  <a:lnTo>
                    <a:pt x="318679" y="279540"/>
                  </a:lnTo>
                  <a:lnTo>
                    <a:pt x="286049" y="333476"/>
                  </a:lnTo>
                  <a:lnTo>
                    <a:pt x="279267" y="349295"/>
                  </a:lnTo>
                  <a:lnTo>
                    <a:pt x="276254" y="365145"/>
                  </a:lnTo>
                  <a:lnTo>
                    <a:pt x="278440" y="381009"/>
                  </a:lnTo>
                  <a:lnTo>
                    <a:pt x="294290" y="419366"/>
                  </a:lnTo>
                  <a:lnTo>
                    <a:pt x="301892" y="430243"/>
                  </a:lnTo>
                  <a:lnTo>
                    <a:pt x="319928" y="443803"/>
                  </a:lnTo>
                  <a:lnTo>
                    <a:pt x="348351" y="449879"/>
                  </a:lnTo>
                  <a:lnTo>
                    <a:pt x="385328" y="450610"/>
                  </a:lnTo>
                  <a:lnTo>
                    <a:pt x="406735" y="445893"/>
                  </a:lnTo>
                  <a:lnTo>
                    <a:pt x="459845" y="414179"/>
                  </a:lnTo>
                  <a:lnTo>
                    <a:pt x="477708" y="394947"/>
                  </a:lnTo>
                  <a:lnTo>
                    <a:pt x="503808" y="349081"/>
                  </a:lnTo>
                  <a:lnTo>
                    <a:pt x="509549" y="325387"/>
                  </a:lnTo>
                  <a:lnTo>
                    <a:pt x="511961" y="274111"/>
                  </a:lnTo>
                  <a:lnTo>
                    <a:pt x="505644" y="280244"/>
                  </a:lnTo>
                  <a:lnTo>
                    <a:pt x="502541" y="290358"/>
                  </a:lnTo>
                  <a:lnTo>
                    <a:pt x="497266" y="310928"/>
                  </a:lnTo>
                  <a:lnTo>
                    <a:pt x="490854" y="333780"/>
                  </a:lnTo>
                  <a:lnTo>
                    <a:pt x="485425" y="357308"/>
                  </a:lnTo>
                  <a:lnTo>
                    <a:pt x="478967" y="381036"/>
                  </a:lnTo>
                  <a:lnTo>
                    <a:pt x="476785" y="406437"/>
                  </a:lnTo>
                  <a:lnTo>
                    <a:pt x="487677" y="455855"/>
                  </a:lnTo>
                  <a:lnTo>
                    <a:pt x="489159" y="458685"/>
                  </a:lnTo>
                  <a:lnTo>
                    <a:pt x="491471" y="460571"/>
                  </a:lnTo>
                  <a:lnTo>
                    <a:pt x="499557" y="464123"/>
                  </a:lnTo>
                  <a:lnTo>
                    <a:pt x="511966" y="464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MARTInkShape-368">
              <a:extLst>
                <a:ext uri="{FF2B5EF4-FFF2-40B4-BE49-F238E27FC236}">
                  <a16:creationId xmlns:a16="http://schemas.microsoft.com/office/drawing/2014/main" id="{3085CCF5-3D51-4250-B0E6-ADB3FC0A6DA9}"/>
                </a:ext>
              </a:extLst>
            </p:cNvPr>
            <p:cNvSpPr/>
            <p:nvPr/>
          </p:nvSpPr>
          <p:spPr>
            <a:xfrm>
              <a:off x="8560641" y="1221654"/>
              <a:ext cx="248194" cy="278535"/>
            </a:xfrm>
            <a:custGeom>
              <a:avLst/>
              <a:gdLst/>
              <a:ahLst/>
              <a:cxnLst/>
              <a:rect l="0" t="0" r="0" b="0"/>
              <a:pathLst>
                <a:path w="248194" h="278535">
                  <a:moveTo>
                    <a:pt x="47578" y="40409"/>
                  </a:moveTo>
                  <a:lnTo>
                    <a:pt x="47578" y="56980"/>
                  </a:lnTo>
                  <a:lnTo>
                    <a:pt x="36775" y="113919"/>
                  </a:lnTo>
                  <a:lnTo>
                    <a:pt x="29496" y="171650"/>
                  </a:lnTo>
                  <a:lnTo>
                    <a:pt x="14017" y="226267"/>
                  </a:lnTo>
                  <a:lnTo>
                    <a:pt x="0" y="277919"/>
                  </a:lnTo>
                  <a:lnTo>
                    <a:pt x="1276" y="225004"/>
                  </a:lnTo>
                  <a:lnTo>
                    <a:pt x="10781" y="193440"/>
                  </a:lnTo>
                  <a:lnTo>
                    <a:pt x="38192" y="135428"/>
                  </a:lnTo>
                  <a:lnTo>
                    <a:pt x="72245" y="76097"/>
                  </a:lnTo>
                  <a:lnTo>
                    <a:pt x="88968" y="53624"/>
                  </a:lnTo>
                  <a:lnTo>
                    <a:pt x="137255" y="15674"/>
                  </a:lnTo>
                  <a:lnTo>
                    <a:pt x="162196" y="1624"/>
                  </a:lnTo>
                  <a:lnTo>
                    <a:pt x="170292" y="0"/>
                  </a:lnTo>
                  <a:lnTo>
                    <a:pt x="186342" y="1724"/>
                  </a:lnTo>
                  <a:lnTo>
                    <a:pt x="198769" y="6899"/>
                  </a:lnTo>
                  <a:lnTo>
                    <a:pt x="203934" y="10131"/>
                  </a:lnTo>
                  <a:lnTo>
                    <a:pt x="217524" y="27322"/>
                  </a:lnTo>
                  <a:lnTo>
                    <a:pt x="237984" y="77540"/>
                  </a:lnTo>
                  <a:lnTo>
                    <a:pt x="246428" y="112265"/>
                  </a:lnTo>
                  <a:lnTo>
                    <a:pt x="248193" y="170109"/>
                  </a:lnTo>
                  <a:lnTo>
                    <a:pt x="239140" y="222511"/>
                  </a:lnTo>
                  <a:lnTo>
                    <a:pt x="238217" y="256277"/>
                  </a:lnTo>
                  <a:lnTo>
                    <a:pt x="234612" y="265555"/>
                  </a:lnTo>
                  <a:lnTo>
                    <a:pt x="226172" y="278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MARTInkShape-369">
              <a:extLst>
                <a:ext uri="{FF2B5EF4-FFF2-40B4-BE49-F238E27FC236}">
                  <a16:creationId xmlns:a16="http://schemas.microsoft.com/office/drawing/2014/main" id="{13AE5D73-DF38-4821-A59D-328D752B7AC5}"/>
                </a:ext>
              </a:extLst>
            </p:cNvPr>
            <p:cNvSpPr/>
            <p:nvPr/>
          </p:nvSpPr>
          <p:spPr>
            <a:xfrm>
              <a:off x="8370094" y="1250156"/>
              <a:ext cx="71438" cy="226220"/>
            </a:xfrm>
            <a:custGeom>
              <a:avLst/>
              <a:gdLst/>
              <a:ahLst/>
              <a:cxnLst/>
              <a:rect l="0" t="0" r="0" b="0"/>
              <a:pathLst>
                <a:path w="71438" h="226220">
                  <a:moveTo>
                    <a:pt x="71437" y="0"/>
                  </a:moveTo>
                  <a:lnTo>
                    <a:pt x="61186" y="0"/>
                  </a:lnTo>
                  <a:lnTo>
                    <a:pt x="49323" y="55976"/>
                  </a:lnTo>
                  <a:lnTo>
                    <a:pt x="34896" y="108256"/>
                  </a:lnTo>
                  <a:lnTo>
                    <a:pt x="15362" y="165739"/>
                  </a:lnTo>
                  <a:lnTo>
                    <a:pt x="9403" y="190219"/>
                  </a:lnTo>
                  <a:lnTo>
                    <a:pt x="0" y="226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MARTInkShape-370">
              <a:extLst>
                <a:ext uri="{FF2B5EF4-FFF2-40B4-BE49-F238E27FC236}">
                  <a16:creationId xmlns:a16="http://schemas.microsoft.com/office/drawing/2014/main" id="{A18F3411-5C51-4A1B-BCC7-BE47285A89FE}"/>
                </a:ext>
              </a:extLst>
            </p:cNvPr>
            <p:cNvSpPr/>
            <p:nvPr/>
          </p:nvSpPr>
          <p:spPr>
            <a:xfrm>
              <a:off x="7912838" y="1012031"/>
              <a:ext cx="278663" cy="487442"/>
            </a:xfrm>
            <a:custGeom>
              <a:avLst/>
              <a:gdLst/>
              <a:ahLst/>
              <a:cxnLst/>
              <a:rect l="0" t="0" r="0" b="0"/>
              <a:pathLst>
                <a:path w="278663" h="487442">
                  <a:moveTo>
                    <a:pt x="242943" y="0"/>
                  </a:moveTo>
                  <a:lnTo>
                    <a:pt x="242943" y="34309"/>
                  </a:lnTo>
                  <a:lnTo>
                    <a:pt x="235888" y="48762"/>
                  </a:lnTo>
                  <a:lnTo>
                    <a:pt x="225255" y="66651"/>
                  </a:lnTo>
                  <a:lnTo>
                    <a:pt x="204123" y="117725"/>
                  </a:lnTo>
                  <a:lnTo>
                    <a:pt x="168542" y="172744"/>
                  </a:lnTo>
                  <a:lnTo>
                    <a:pt x="141229" y="218900"/>
                  </a:lnTo>
                  <a:lnTo>
                    <a:pt x="110059" y="266090"/>
                  </a:lnTo>
                  <a:lnTo>
                    <a:pt x="73477" y="321260"/>
                  </a:lnTo>
                  <a:lnTo>
                    <a:pt x="40773" y="374687"/>
                  </a:lnTo>
                  <a:lnTo>
                    <a:pt x="5884" y="428071"/>
                  </a:lnTo>
                  <a:lnTo>
                    <a:pt x="1560" y="436193"/>
                  </a:lnTo>
                  <a:lnTo>
                    <a:pt x="0" y="442931"/>
                  </a:lnTo>
                  <a:lnTo>
                    <a:pt x="283" y="448746"/>
                  </a:lnTo>
                  <a:lnTo>
                    <a:pt x="4126" y="458734"/>
                  </a:lnTo>
                  <a:lnTo>
                    <a:pt x="21123" y="480003"/>
                  </a:lnTo>
                  <a:lnTo>
                    <a:pt x="32350" y="484533"/>
                  </a:lnTo>
                  <a:lnTo>
                    <a:pt x="67437" y="487441"/>
                  </a:lnTo>
                  <a:lnTo>
                    <a:pt x="124287" y="478638"/>
                  </a:lnTo>
                  <a:lnTo>
                    <a:pt x="183465" y="467059"/>
                  </a:lnTo>
                  <a:lnTo>
                    <a:pt x="236630" y="448304"/>
                  </a:lnTo>
                  <a:lnTo>
                    <a:pt x="278662" y="440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SMARTInkShape-Group49">
            <a:extLst>
              <a:ext uri="{FF2B5EF4-FFF2-40B4-BE49-F238E27FC236}">
                <a16:creationId xmlns:a16="http://schemas.microsoft.com/office/drawing/2014/main" id="{50402DAD-89E0-4C3C-A8C9-C54B238E06B0}"/>
              </a:ext>
            </a:extLst>
          </p:cNvPr>
          <p:cNvGrpSpPr/>
          <p:nvPr/>
        </p:nvGrpSpPr>
        <p:grpSpPr>
          <a:xfrm>
            <a:off x="7941469" y="1655925"/>
            <a:ext cx="2559845" cy="451482"/>
            <a:chOff x="7941469" y="1655925"/>
            <a:chExt cx="2559845" cy="451482"/>
          </a:xfrm>
        </p:grpSpPr>
        <p:sp>
          <p:nvSpPr>
            <p:cNvPr id="25" name="SMARTInkShape-371">
              <a:extLst>
                <a:ext uri="{FF2B5EF4-FFF2-40B4-BE49-F238E27FC236}">
                  <a16:creationId xmlns:a16="http://schemas.microsoft.com/office/drawing/2014/main" id="{A9A6FDF1-217A-4FD1-8456-0597A601E707}"/>
                </a:ext>
              </a:extLst>
            </p:cNvPr>
            <p:cNvSpPr/>
            <p:nvPr/>
          </p:nvSpPr>
          <p:spPr>
            <a:xfrm>
              <a:off x="10229614" y="1821669"/>
              <a:ext cx="271700" cy="11895"/>
            </a:xfrm>
            <a:custGeom>
              <a:avLst/>
              <a:gdLst/>
              <a:ahLst/>
              <a:cxnLst/>
              <a:rect l="0" t="0" r="0" b="0"/>
              <a:pathLst>
                <a:path w="271700" h="11895">
                  <a:moveTo>
                    <a:pt x="21667" y="11894"/>
                  </a:moveTo>
                  <a:lnTo>
                    <a:pt x="5095" y="11894"/>
                  </a:lnTo>
                  <a:lnTo>
                    <a:pt x="2682" y="10571"/>
                  </a:lnTo>
                  <a:lnTo>
                    <a:pt x="1073" y="8366"/>
                  </a:lnTo>
                  <a:lnTo>
                    <a:pt x="0" y="5573"/>
                  </a:lnTo>
                  <a:lnTo>
                    <a:pt x="608" y="3711"/>
                  </a:lnTo>
                  <a:lnTo>
                    <a:pt x="2336" y="2470"/>
                  </a:lnTo>
                  <a:lnTo>
                    <a:pt x="9107" y="1090"/>
                  </a:lnTo>
                  <a:lnTo>
                    <a:pt x="55112" y="132"/>
                  </a:lnTo>
                  <a:lnTo>
                    <a:pt x="105071" y="30"/>
                  </a:lnTo>
                  <a:lnTo>
                    <a:pt x="161767" y="0"/>
                  </a:lnTo>
                  <a:lnTo>
                    <a:pt x="204319" y="3521"/>
                  </a:lnTo>
                  <a:lnTo>
                    <a:pt x="262825" y="10791"/>
                  </a:lnTo>
                  <a:lnTo>
                    <a:pt x="271699" y="11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InkShape-372">
              <a:extLst>
                <a:ext uri="{FF2B5EF4-FFF2-40B4-BE49-F238E27FC236}">
                  <a16:creationId xmlns:a16="http://schemas.microsoft.com/office/drawing/2014/main" id="{CFF9FF3E-04FB-4BFE-B4CD-D7645E75CB78}"/>
                </a:ext>
              </a:extLst>
            </p:cNvPr>
            <p:cNvSpPr/>
            <p:nvPr/>
          </p:nvSpPr>
          <p:spPr>
            <a:xfrm>
              <a:off x="9953625" y="1655925"/>
              <a:ext cx="523876" cy="425583"/>
            </a:xfrm>
            <a:custGeom>
              <a:avLst/>
              <a:gdLst/>
              <a:ahLst/>
              <a:cxnLst/>
              <a:rect l="0" t="0" r="0" b="0"/>
              <a:pathLst>
                <a:path w="523876" h="425583">
                  <a:moveTo>
                    <a:pt x="0" y="296700"/>
                  </a:moveTo>
                  <a:lnTo>
                    <a:pt x="0" y="336449"/>
                  </a:lnTo>
                  <a:lnTo>
                    <a:pt x="3528" y="344352"/>
                  </a:lnTo>
                  <a:lnTo>
                    <a:pt x="21666" y="365787"/>
                  </a:lnTo>
                  <a:lnTo>
                    <a:pt x="23704" y="365248"/>
                  </a:lnTo>
                  <a:lnTo>
                    <a:pt x="29497" y="361120"/>
                  </a:lnTo>
                  <a:lnTo>
                    <a:pt x="32954" y="354877"/>
                  </a:lnTo>
                  <a:lnTo>
                    <a:pt x="33876" y="351359"/>
                  </a:lnTo>
                  <a:lnTo>
                    <a:pt x="43536" y="334886"/>
                  </a:lnTo>
                  <a:lnTo>
                    <a:pt x="57717" y="276643"/>
                  </a:lnTo>
                  <a:lnTo>
                    <a:pt x="65314" y="252980"/>
                  </a:lnTo>
                  <a:lnTo>
                    <a:pt x="91387" y="210926"/>
                  </a:lnTo>
                  <a:lnTo>
                    <a:pt x="99265" y="205662"/>
                  </a:lnTo>
                  <a:lnTo>
                    <a:pt x="132020" y="202004"/>
                  </a:lnTo>
                  <a:lnTo>
                    <a:pt x="145988" y="203019"/>
                  </a:lnTo>
                  <a:lnTo>
                    <a:pt x="156605" y="207880"/>
                  </a:lnTo>
                  <a:lnTo>
                    <a:pt x="182383" y="231285"/>
                  </a:lnTo>
                  <a:lnTo>
                    <a:pt x="209980" y="278359"/>
                  </a:lnTo>
                  <a:lnTo>
                    <a:pt x="232801" y="335300"/>
                  </a:lnTo>
                  <a:lnTo>
                    <a:pt x="237868" y="358555"/>
                  </a:lnTo>
                  <a:lnTo>
                    <a:pt x="245839" y="375735"/>
                  </a:lnTo>
                  <a:lnTo>
                    <a:pt x="250112" y="394348"/>
                  </a:lnTo>
                  <a:lnTo>
                    <a:pt x="252731" y="397517"/>
                  </a:lnTo>
                  <a:lnTo>
                    <a:pt x="266440" y="408925"/>
                  </a:lnTo>
                  <a:lnTo>
                    <a:pt x="270232" y="409881"/>
                  </a:lnTo>
                  <a:lnTo>
                    <a:pt x="274082" y="409196"/>
                  </a:lnTo>
                  <a:lnTo>
                    <a:pt x="281887" y="406229"/>
                  </a:lnTo>
                  <a:lnTo>
                    <a:pt x="289765" y="404911"/>
                  </a:lnTo>
                  <a:lnTo>
                    <a:pt x="307959" y="391527"/>
                  </a:lnTo>
                  <a:lnTo>
                    <a:pt x="350493" y="338776"/>
                  </a:lnTo>
                  <a:lnTo>
                    <a:pt x="389101" y="284063"/>
                  </a:lnTo>
                  <a:lnTo>
                    <a:pt x="412537" y="235701"/>
                  </a:lnTo>
                  <a:lnTo>
                    <a:pt x="441272" y="180092"/>
                  </a:lnTo>
                  <a:lnTo>
                    <a:pt x="466108" y="124177"/>
                  </a:lnTo>
                  <a:lnTo>
                    <a:pt x="497290" y="68798"/>
                  </a:lnTo>
                  <a:lnTo>
                    <a:pt x="507619" y="37791"/>
                  </a:lnTo>
                  <a:lnTo>
                    <a:pt x="511894" y="0"/>
                  </a:lnTo>
                  <a:lnTo>
                    <a:pt x="489069" y="22020"/>
                  </a:lnTo>
                  <a:lnTo>
                    <a:pt x="461459" y="71939"/>
                  </a:lnTo>
                  <a:lnTo>
                    <a:pt x="433781" y="130204"/>
                  </a:lnTo>
                  <a:lnTo>
                    <a:pt x="412906" y="189569"/>
                  </a:lnTo>
                  <a:lnTo>
                    <a:pt x="406412" y="245356"/>
                  </a:lnTo>
                  <a:lnTo>
                    <a:pt x="405128" y="295966"/>
                  </a:lnTo>
                  <a:lnTo>
                    <a:pt x="408433" y="332201"/>
                  </a:lnTo>
                  <a:lnTo>
                    <a:pt x="428944" y="390886"/>
                  </a:lnTo>
                  <a:lnTo>
                    <a:pt x="432805" y="399178"/>
                  </a:lnTo>
                  <a:lnTo>
                    <a:pt x="438026" y="404706"/>
                  </a:lnTo>
                  <a:lnTo>
                    <a:pt x="479373" y="422974"/>
                  </a:lnTo>
                  <a:lnTo>
                    <a:pt x="489986" y="425582"/>
                  </a:lnTo>
                  <a:lnTo>
                    <a:pt x="494667" y="424955"/>
                  </a:lnTo>
                  <a:lnTo>
                    <a:pt x="523875" y="4157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MARTInkShape-373">
              <a:extLst>
                <a:ext uri="{FF2B5EF4-FFF2-40B4-BE49-F238E27FC236}">
                  <a16:creationId xmlns:a16="http://schemas.microsoft.com/office/drawing/2014/main" id="{65C1AB58-0858-4531-8EF4-8614B4D97CF3}"/>
                </a:ext>
              </a:extLst>
            </p:cNvPr>
            <p:cNvSpPr/>
            <p:nvPr/>
          </p:nvSpPr>
          <p:spPr>
            <a:xfrm>
              <a:off x="9751954" y="1893094"/>
              <a:ext cx="201672" cy="130745"/>
            </a:xfrm>
            <a:custGeom>
              <a:avLst/>
              <a:gdLst/>
              <a:ahLst/>
              <a:cxnLst/>
              <a:rect l="0" t="0" r="0" b="0"/>
              <a:pathLst>
                <a:path w="201672" h="130745">
                  <a:moveTo>
                    <a:pt x="11171" y="0"/>
                  </a:moveTo>
                  <a:lnTo>
                    <a:pt x="4850" y="0"/>
                  </a:lnTo>
                  <a:lnTo>
                    <a:pt x="2989" y="1323"/>
                  </a:lnTo>
                  <a:lnTo>
                    <a:pt x="1748" y="3528"/>
                  </a:lnTo>
                  <a:lnTo>
                    <a:pt x="0" y="16479"/>
                  </a:lnTo>
                  <a:lnTo>
                    <a:pt x="617" y="75584"/>
                  </a:lnTo>
                  <a:lnTo>
                    <a:pt x="8778" y="97948"/>
                  </a:lnTo>
                  <a:lnTo>
                    <a:pt x="15840" y="108796"/>
                  </a:lnTo>
                  <a:lnTo>
                    <a:pt x="33574" y="122341"/>
                  </a:lnTo>
                  <a:lnTo>
                    <a:pt x="49265" y="128412"/>
                  </a:lnTo>
                  <a:lnTo>
                    <a:pt x="91102" y="130744"/>
                  </a:lnTo>
                  <a:lnTo>
                    <a:pt x="114524" y="124581"/>
                  </a:lnTo>
                  <a:lnTo>
                    <a:pt x="138221" y="108056"/>
                  </a:lnTo>
                  <a:lnTo>
                    <a:pt x="180287" y="55383"/>
                  </a:lnTo>
                  <a:lnTo>
                    <a:pt x="201671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MARTInkShape-374">
              <a:extLst>
                <a:ext uri="{FF2B5EF4-FFF2-40B4-BE49-F238E27FC236}">
                  <a16:creationId xmlns:a16="http://schemas.microsoft.com/office/drawing/2014/main" id="{934E26FD-D112-426F-BF52-EAFF341CB05D}"/>
                </a:ext>
              </a:extLst>
            </p:cNvPr>
            <p:cNvSpPr/>
            <p:nvPr/>
          </p:nvSpPr>
          <p:spPr>
            <a:xfrm>
              <a:off x="9442162" y="1738313"/>
              <a:ext cx="189846" cy="309563"/>
            </a:xfrm>
            <a:custGeom>
              <a:avLst/>
              <a:gdLst/>
              <a:ahLst/>
              <a:cxnLst/>
              <a:rect l="0" t="0" r="0" b="0"/>
              <a:pathLst>
                <a:path w="189846" h="309563">
                  <a:moveTo>
                    <a:pt x="94744" y="0"/>
                  </a:moveTo>
                  <a:lnTo>
                    <a:pt x="94744" y="6320"/>
                  </a:lnTo>
                  <a:lnTo>
                    <a:pt x="91217" y="12951"/>
                  </a:lnTo>
                  <a:lnTo>
                    <a:pt x="88424" y="16572"/>
                  </a:lnTo>
                  <a:lnTo>
                    <a:pt x="77008" y="72892"/>
                  </a:lnTo>
                  <a:lnTo>
                    <a:pt x="58781" y="131160"/>
                  </a:lnTo>
                  <a:lnTo>
                    <a:pt x="39150" y="189202"/>
                  </a:lnTo>
                  <a:lnTo>
                    <a:pt x="26828" y="225178"/>
                  </a:lnTo>
                  <a:lnTo>
                    <a:pt x="23549" y="240308"/>
                  </a:lnTo>
                  <a:lnTo>
                    <a:pt x="11952" y="271267"/>
                  </a:lnTo>
                  <a:lnTo>
                    <a:pt x="10445" y="272126"/>
                  </a:lnTo>
                  <a:lnTo>
                    <a:pt x="1197" y="273617"/>
                  </a:lnTo>
                  <a:lnTo>
                    <a:pt x="630" y="272370"/>
                  </a:lnTo>
                  <a:lnTo>
                    <a:pt x="0" y="267455"/>
                  </a:lnTo>
                  <a:lnTo>
                    <a:pt x="12972" y="221643"/>
                  </a:lnTo>
                  <a:lnTo>
                    <a:pt x="50158" y="166651"/>
                  </a:lnTo>
                  <a:lnTo>
                    <a:pt x="71832" y="146392"/>
                  </a:lnTo>
                  <a:lnTo>
                    <a:pt x="87207" y="137823"/>
                  </a:lnTo>
                  <a:lnTo>
                    <a:pt x="118635" y="132322"/>
                  </a:lnTo>
                  <a:lnTo>
                    <a:pt x="134467" y="132893"/>
                  </a:lnTo>
                  <a:lnTo>
                    <a:pt x="156932" y="140652"/>
                  </a:lnTo>
                  <a:lnTo>
                    <a:pt x="167803" y="147619"/>
                  </a:lnTo>
                  <a:lnTo>
                    <a:pt x="181361" y="165300"/>
                  </a:lnTo>
                  <a:lnTo>
                    <a:pt x="187436" y="187296"/>
                  </a:lnTo>
                  <a:lnTo>
                    <a:pt x="189845" y="242138"/>
                  </a:lnTo>
                  <a:lnTo>
                    <a:pt x="188658" y="288399"/>
                  </a:lnTo>
                  <a:lnTo>
                    <a:pt x="178088" y="3095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MARTInkShape-375">
              <a:extLst>
                <a:ext uri="{FF2B5EF4-FFF2-40B4-BE49-F238E27FC236}">
                  <a16:creationId xmlns:a16="http://schemas.microsoft.com/office/drawing/2014/main" id="{A5B74A84-A85B-4794-9524-519C7190CF3A}"/>
                </a:ext>
              </a:extLst>
            </p:cNvPr>
            <p:cNvSpPr/>
            <p:nvPr/>
          </p:nvSpPr>
          <p:spPr>
            <a:xfrm>
              <a:off x="8716290" y="1705372"/>
              <a:ext cx="319954" cy="402035"/>
            </a:xfrm>
            <a:custGeom>
              <a:avLst/>
              <a:gdLst/>
              <a:ahLst/>
              <a:cxnLst/>
              <a:rect l="0" t="0" r="0" b="0"/>
              <a:pathLst>
                <a:path w="319954" h="402035">
                  <a:moveTo>
                    <a:pt x="165773" y="128191"/>
                  </a:moveTo>
                  <a:lnTo>
                    <a:pt x="159453" y="128191"/>
                  </a:lnTo>
                  <a:lnTo>
                    <a:pt x="152821" y="131718"/>
                  </a:lnTo>
                  <a:lnTo>
                    <a:pt x="100444" y="169583"/>
                  </a:lnTo>
                  <a:lnTo>
                    <a:pt x="60998" y="203493"/>
                  </a:lnTo>
                  <a:lnTo>
                    <a:pt x="14727" y="258454"/>
                  </a:lnTo>
                  <a:lnTo>
                    <a:pt x="6037" y="274721"/>
                  </a:lnTo>
                  <a:lnTo>
                    <a:pt x="0" y="314680"/>
                  </a:lnTo>
                  <a:lnTo>
                    <a:pt x="1017" y="319986"/>
                  </a:lnTo>
                  <a:lnTo>
                    <a:pt x="3020" y="323523"/>
                  </a:lnTo>
                  <a:lnTo>
                    <a:pt x="5677" y="325881"/>
                  </a:lnTo>
                  <a:lnTo>
                    <a:pt x="15686" y="328501"/>
                  </a:lnTo>
                  <a:lnTo>
                    <a:pt x="43668" y="330183"/>
                  </a:lnTo>
                  <a:lnTo>
                    <a:pt x="73149" y="317833"/>
                  </a:lnTo>
                  <a:lnTo>
                    <a:pt x="130400" y="278808"/>
                  </a:lnTo>
                  <a:lnTo>
                    <a:pt x="181447" y="229752"/>
                  </a:lnTo>
                  <a:lnTo>
                    <a:pt x="222520" y="177454"/>
                  </a:lnTo>
                  <a:lnTo>
                    <a:pt x="256505" y="122194"/>
                  </a:lnTo>
                  <a:lnTo>
                    <a:pt x="280513" y="69826"/>
                  </a:lnTo>
                  <a:lnTo>
                    <a:pt x="310296" y="11287"/>
                  </a:lnTo>
                  <a:lnTo>
                    <a:pt x="318528" y="0"/>
                  </a:lnTo>
                  <a:lnTo>
                    <a:pt x="319203" y="397"/>
                  </a:lnTo>
                  <a:lnTo>
                    <a:pt x="319953" y="4366"/>
                  </a:lnTo>
                  <a:lnTo>
                    <a:pt x="316759" y="10539"/>
                  </a:lnTo>
                  <a:lnTo>
                    <a:pt x="310930" y="20338"/>
                  </a:lnTo>
                  <a:lnTo>
                    <a:pt x="292550" y="70136"/>
                  </a:lnTo>
                  <a:lnTo>
                    <a:pt x="276853" y="126081"/>
                  </a:lnTo>
                  <a:lnTo>
                    <a:pt x="266302" y="172398"/>
                  </a:lnTo>
                  <a:lnTo>
                    <a:pt x="258537" y="231928"/>
                  </a:lnTo>
                  <a:lnTo>
                    <a:pt x="250977" y="288617"/>
                  </a:lnTo>
                  <a:lnTo>
                    <a:pt x="249484" y="339943"/>
                  </a:lnTo>
                  <a:lnTo>
                    <a:pt x="249116" y="402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MARTInkShape-376">
              <a:extLst>
                <a:ext uri="{FF2B5EF4-FFF2-40B4-BE49-F238E27FC236}">
                  <a16:creationId xmlns:a16="http://schemas.microsoft.com/office/drawing/2014/main" id="{5A20EB7A-F230-4076-BA8A-8903A7A80E02}"/>
                </a:ext>
              </a:extLst>
            </p:cNvPr>
            <p:cNvSpPr/>
            <p:nvPr/>
          </p:nvSpPr>
          <p:spPr>
            <a:xfrm>
              <a:off x="8442288" y="1821656"/>
              <a:ext cx="213557" cy="226220"/>
            </a:xfrm>
            <a:custGeom>
              <a:avLst/>
              <a:gdLst/>
              <a:ahLst/>
              <a:cxnLst/>
              <a:rect l="0" t="0" r="0" b="0"/>
              <a:pathLst>
                <a:path w="213557" h="226220">
                  <a:moveTo>
                    <a:pt x="130212" y="0"/>
                  </a:moveTo>
                  <a:lnTo>
                    <a:pt x="119961" y="0"/>
                  </a:lnTo>
                  <a:lnTo>
                    <a:pt x="61998" y="56321"/>
                  </a:lnTo>
                  <a:lnTo>
                    <a:pt x="32169" y="88786"/>
                  </a:lnTo>
                  <a:lnTo>
                    <a:pt x="4987" y="145754"/>
                  </a:lnTo>
                  <a:lnTo>
                    <a:pt x="0" y="180067"/>
                  </a:lnTo>
                  <a:lnTo>
                    <a:pt x="3107" y="189391"/>
                  </a:lnTo>
                  <a:lnTo>
                    <a:pt x="5788" y="193730"/>
                  </a:lnTo>
                  <a:lnTo>
                    <a:pt x="8898" y="196622"/>
                  </a:lnTo>
                  <a:lnTo>
                    <a:pt x="15881" y="199836"/>
                  </a:lnTo>
                  <a:lnTo>
                    <a:pt x="33571" y="201645"/>
                  </a:lnTo>
                  <a:lnTo>
                    <a:pt x="55569" y="195860"/>
                  </a:lnTo>
                  <a:lnTo>
                    <a:pt x="110413" y="158380"/>
                  </a:lnTo>
                  <a:lnTo>
                    <a:pt x="132872" y="137621"/>
                  </a:lnTo>
                  <a:lnTo>
                    <a:pt x="171517" y="86797"/>
                  </a:lnTo>
                  <a:lnTo>
                    <a:pt x="173623" y="81677"/>
                  </a:lnTo>
                  <a:lnTo>
                    <a:pt x="176351" y="78264"/>
                  </a:lnTo>
                  <a:lnTo>
                    <a:pt x="187717" y="72337"/>
                  </a:lnTo>
                  <a:lnTo>
                    <a:pt x="187070" y="72037"/>
                  </a:lnTo>
                  <a:lnTo>
                    <a:pt x="182822" y="71704"/>
                  </a:lnTo>
                  <a:lnTo>
                    <a:pt x="181160" y="74261"/>
                  </a:lnTo>
                  <a:lnTo>
                    <a:pt x="177499" y="89178"/>
                  </a:lnTo>
                  <a:lnTo>
                    <a:pt x="169946" y="103888"/>
                  </a:lnTo>
                  <a:lnTo>
                    <a:pt x="166088" y="162901"/>
                  </a:lnTo>
                  <a:lnTo>
                    <a:pt x="169527" y="175147"/>
                  </a:lnTo>
                  <a:lnTo>
                    <a:pt x="186249" y="204843"/>
                  </a:lnTo>
                  <a:lnTo>
                    <a:pt x="213556" y="226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MARTInkShape-377">
              <a:extLst>
                <a:ext uri="{FF2B5EF4-FFF2-40B4-BE49-F238E27FC236}">
                  <a16:creationId xmlns:a16="http://schemas.microsoft.com/office/drawing/2014/main" id="{2578A329-F404-43F6-94BC-F3AC443B8ECD}"/>
                </a:ext>
              </a:extLst>
            </p:cNvPr>
            <p:cNvSpPr/>
            <p:nvPr/>
          </p:nvSpPr>
          <p:spPr>
            <a:xfrm>
              <a:off x="8203406" y="1846214"/>
              <a:ext cx="213555" cy="177850"/>
            </a:xfrm>
            <a:custGeom>
              <a:avLst/>
              <a:gdLst/>
              <a:ahLst/>
              <a:cxnLst/>
              <a:rect l="0" t="0" r="0" b="0"/>
              <a:pathLst>
                <a:path w="213555" h="177850">
                  <a:moveTo>
                    <a:pt x="0" y="154036"/>
                  </a:moveTo>
                  <a:lnTo>
                    <a:pt x="6320" y="154036"/>
                  </a:lnTo>
                  <a:lnTo>
                    <a:pt x="12951" y="150508"/>
                  </a:lnTo>
                  <a:lnTo>
                    <a:pt x="34309" y="137464"/>
                  </a:lnTo>
                  <a:lnTo>
                    <a:pt x="84725" y="118226"/>
                  </a:lnTo>
                  <a:lnTo>
                    <a:pt x="106448" y="109016"/>
                  </a:lnTo>
                  <a:lnTo>
                    <a:pt x="158339" y="67578"/>
                  </a:lnTo>
                  <a:lnTo>
                    <a:pt x="181118" y="50955"/>
                  </a:lnTo>
                  <a:lnTo>
                    <a:pt x="208546" y="16359"/>
                  </a:lnTo>
                  <a:lnTo>
                    <a:pt x="213554" y="1768"/>
                  </a:lnTo>
                  <a:lnTo>
                    <a:pt x="206920" y="372"/>
                  </a:lnTo>
                  <a:lnTo>
                    <a:pt x="201448" y="0"/>
                  </a:lnTo>
                  <a:lnTo>
                    <a:pt x="181102" y="5796"/>
                  </a:lnTo>
                  <a:lnTo>
                    <a:pt x="128489" y="33583"/>
                  </a:lnTo>
                  <a:lnTo>
                    <a:pt x="86135" y="78856"/>
                  </a:lnTo>
                  <a:lnTo>
                    <a:pt x="77970" y="94605"/>
                  </a:lnTo>
                  <a:lnTo>
                    <a:pt x="72728" y="126275"/>
                  </a:lnTo>
                  <a:lnTo>
                    <a:pt x="75539" y="138611"/>
                  </a:lnTo>
                  <a:lnTo>
                    <a:pt x="88122" y="157310"/>
                  </a:lnTo>
                  <a:lnTo>
                    <a:pt x="107157" y="1778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MARTInkShape-378">
              <a:extLst>
                <a:ext uri="{FF2B5EF4-FFF2-40B4-BE49-F238E27FC236}">
                  <a16:creationId xmlns:a16="http://schemas.microsoft.com/office/drawing/2014/main" id="{E385855B-EC13-47FA-A3E8-12BE65C7A266}"/>
                </a:ext>
              </a:extLst>
            </p:cNvPr>
            <p:cNvSpPr/>
            <p:nvPr/>
          </p:nvSpPr>
          <p:spPr>
            <a:xfrm>
              <a:off x="7953375" y="1705153"/>
              <a:ext cx="249966" cy="330817"/>
            </a:xfrm>
            <a:custGeom>
              <a:avLst/>
              <a:gdLst/>
              <a:ahLst/>
              <a:cxnLst/>
              <a:rect l="0" t="0" r="0" b="0"/>
              <a:pathLst>
                <a:path w="249966" h="330817">
                  <a:moveTo>
                    <a:pt x="0" y="211753"/>
                  </a:moveTo>
                  <a:lnTo>
                    <a:pt x="6320" y="211753"/>
                  </a:lnTo>
                  <a:lnTo>
                    <a:pt x="44013" y="222556"/>
                  </a:lnTo>
                  <a:lnTo>
                    <a:pt x="64781" y="222010"/>
                  </a:lnTo>
                  <a:lnTo>
                    <a:pt x="119138" y="199518"/>
                  </a:lnTo>
                  <a:lnTo>
                    <a:pt x="133648" y="190440"/>
                  </a:lnTo>
                  <a:lnTo>
                    <a:pt x="157270" y="166582"/>
                  </a:lnTo>
                  <a:lnTo>
                    <a:pt x="171762" y="154635"/>
                  </a:lnTo>
                  <a:lnTo>
                    <a:pt x="217055" y="101363"/>
                  </a:lnTo>
                  <a:lnTo>
                    <a:pt x="241409" y="61037"/>
                  </a:lnTo>
                  <a:lnTo>
                    <a:pt x="248328" y="30533"/>
                  </a:lnTo>
                  <a:lnTo>
                    <a:pt x="249965" y="0"/>
                  </a:lnTo>
                  <a:lnTo>
                    <a:pt x="248665" y="470"/>
                  </a:lnTo>
                  <a:lnTo>
                    <a:pt x="239775" y="7917"/>
                  </a:lnTo>
                  <a:lnTo>
                    <a:pt x="230269" y="36258"/>
                  </a:lnTo>
                  <a:lnTo>
                    <a:pt x="218391" y="94183"/>
                  </a:lnTo>
                  <a:lnTo>
                    <a:pt x="208528" y="152418"/>
                  </a:lnTo>
                  <a:lnTo>
                    <a:pt x="203212" y="211779"/>
                  </a:lnTo>
                  <a:lnTo>
                    <a:pt x="201189" y="263105"/>
                  </a:lnTo>
                  <a:lnTo>
                    <a:pt x="190994" y="321630"/>
                  </a:lnTo>
                  <a:lnTo>
                    <a:pt x="190500" y="3308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SMARTInkShape-379">
              <a:extLst>
                <a:ext uri="{FF2B5EF4-FFF2-40B4-BE49-F238E27FC236}">
                  <a16:creationId xmlns:a16="http://schemas.microsoft.com/office/drawing/2014/main" id="{69F17F95-EE87-4773-9A78-31048B793A25}"/>
                </a:ext>
              </a:extLst>
            </p:cNvPr>
            <p:cNvSpPr/>
            <p:nvPr/>
          </p:nvSpPr>
          <p:spPr>
            <a:xfrm>
              <a:off x="7941469" y="1690688"/>
              <a:ext cx="11907" cy="381001"/>
            </a:xfrm>
            <a:custGeom>
              <a:avLst/>
              <a:gdLst/>
              <a:ahLst/>
              <a:cxnLst/>
              <a:rect l="0" t="0" r="0" b="0"/>
              <a:pathLst>
                <a:path w="11907" h="381001">
                  <a:moveTo>
                    <a:pt x="0" y="0"/>
                  </a:moveTo>
                  <a:lnTo>
                    <a:pt x="0" y="52390"/>
                  </a:lnTo>
                  <a:lnTo>
                    <a:pt x="3527" y="107783"/>
                  </a:lnTo>
                  <a:lnTo>
                    <a:pt x="10250" y="161226"/>
                  </a:lnTo>
                  <a:lnTo>
                    <a:pt x="11579" y="214556"/>
                  </a:lnTo>
                  <a:lnTo>
                    <a:pt x="11842" y="267620"/>
                  </a:lnTo>
                  <a:lnTo>
                    <a:pt x="11897" y="320894"/>
                  </a:lnTo>
                  <a:lnTo>
                    <a:pt x="11906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SMARTInkShape-Group50">
            <a:extLst>
              <a:ext uri="{FF2B5EF4-FFF2-40B4-BE49-F238E27FC236}">
                <a16:creationId xmlns:a16="http://schemas.microsoft.com/office/drawing/2014/main" id="{123BA49A-6BDC-4509-B946-E6BC7DD98C02}"/>
              </a:ext>
            </a:extLst>
          </p:cNvPr>
          <p:cNvGrpSpPr/>
          <p:nvPr/>
        </p:nvGrpSpPr>
        <p:grpSpPr>
          <a:xfrm>
            <a:off x="7917656" y="2286000"/>
            <a:ext cx="974240" cy="533349"/>
            <a:chOff x="7917656" y="2286000"/>
            <a:chExt cx="974240" cy="533349"/>
          </a:xfrm>
        </p:grpSpPr>
        <p:sp>
          <p:nvSpPr>
            <p:cNvPr id="35" name="SMARTInkShape-380">
              <a:extLst>
                <a:ext uri="{FF2B5EF4-FFF2-40B4-BE49-F238E27FC236}">
                  <a16:creationId xmlns:a16="http://schemas.microsoft.com/office/drawing/2014/main" id="{6269F80F-B7B1-4883-B749-C1E28DC07D68}"/>
                </a:ext>
              </a:extLst>
            </p:cNvPr>
            <p:cNvSpPr/>
            <p:nvPr/>
          </p:nvSpPr>
          <p:spPr>
            <a:xfrm>
              <a:off x="8632031" y="2286000"/>
              <a:ext cx="259865" cy="499351"/>
            </a:xfrm>
            <a:custGeom>
              <a:avLst/>
              <a:gdLst/>
              <a:ahLst/>
              <a:cxnLst/>
              <a:rect l="0" t="0" r="0" b="0"/>
              <a:pathLst>
                <a:path w="259865" h="499351">
                  <a:moveTo>
                    <a:pt x="47625" y="0"/>
                  </a:moveTo>
                  <a:lnTo>
                    <a:pt x="37374" y="0"/>
                  </a:lnTo>
                  <a:lnTo>
                    <a:pt x="32255" y="55300"/>
                  </a:lnTo>
                  <a:lnTo>
                    <a:pt x="25481" y="112641"/>
                  </a:lnTo>
                  <a:lnTo>
                    <a:pt x="17986" y="159199"/>
                  </a:lnTo>
                  <a:lnTo>
                    <a:pt x="13708" y="206508"/>
                  </a:lnTo>
                  <a:lnTo>
                    <a:pt x="6120" y="254040"/>
                  </a:lnTo>
                  <a:lnTo>
                    <a:pt x="1209" y="308002"/>
                  </a:lnTo>
                  <a:lnTo>
                    <a:pt x="159" y="362568"/>
                  </a:lnTo>
                  <a:lnTo>
                    <a:pt x="1" y="415796"/>
                  </a:lnTo>
                  <a:lnTo>
                    <a:pt x="0" y="410125"/>
                  </a:lnTo>
                  <a:lnTo>
                    <a:pt x="13448" y="352381"/>
                  </a:lnTo>
                  <a:lnTo>
                    <a:pt x="38585" y="297023"/>
                  </a:lnTo>
                  <a:lnTo>
                    <a:pt x="57588" y="268070"/>
                  </a:lnTo>
                  <a:lnTo>
                    <a:pt x="75865" y="254521"/>
                  </a:lnTo>
                  <a:lnTo>
                    <a:pt x="119938" y="235044"/>
                  </a:lnTo>
                  <a:lnTo>
                    <a:pt x="155041" y="228833"/>
                  </a:lnTo>
                  <a:lnTo>
                    <a:pt x="175181" y="234437"/>
                  </a:lnTo>
                  <a:lnTo>
                    <a:pt x="217832" y="266988"/>
                  </a:lnTo>
                  <a:lnTo>
                    <a:pt x="233957" y="282262"/>
                  </a:lnTo>
                  <a:lnTo>
                    <a:pt x="242887" y="301398"/>
                  </a:lnTo>
                  <a:lnTo>
                    <a:pt x="257272" y="356357"/>
                  </a:lnTo>
                  <a:lnTo>
                    <a:pt x="259864" y="374898"/>
                  </a:lnTo>
                  <a:lnTo>
                    <a:pt x="255003" y="406533"/>
                  </a:lnTo>
                  <a:lnTo>
                    <a:pt x="233896" y="449578"/>
                  </a:lnTo>
                  <a:lnTo>
                    <a:pt x="222576" y="461309"/>
                  </a:lnTo>
                  <a:lnTo>
                    <a:pt x="197799" y="475351"/>
                  </a:lnTo>
                  <a:lnTo>
                    <a:pt x="142268" y="494653"/>
                  </a:lnTo>
                  <a:lnTo>
                    <a:pt x="83266" y="499350"/>
                  </a:lnTo>
                  <a:lnTo>
                    <a:pt x="23813" y="488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MARTInkShape-381">
              <a:extLst>
                <a:ext uri="{FF2B5EF4-FFF2-40B4-BE49-F238E27FC236}">
                  <a16:creationId xmlns:a16="http://schemas.microsoft.com/office/drawing/2014/main" id="{2457674C-B628-4765-B8A4-79DD021F3C78}"/>
                </a:ext>
              </a:extLst>
            </p:cNvPr>
            <p:cNvSpPr/>
            <p:nvPr/>
          </p:nvSpPr>
          <p:spPr>
            <a:xfrm>
              <a:off x="8274844" y="2562402"/>
              <a:ext cx="235564" cy="175826"/>
            </a:xfrm>
            <a:custGeom>
              <a:avLst/>
              <a:gdLst/>
              <a:ahLst/>
              <a:cxnLst/>
              <a:rect l="0" t="0" r="0" b="0"/>
              <a:pathLst>
                <a:path w="235564" h="175826">
                  <a:moveTo>
                    <a:pt x="47625" y="68879"/>
                  </a:moveTo>
                  <a:lnTo>
                    <a:pt x="47625" y="75200"/>
                  </a:lnTo>
                  <a:lnTo>
                    <a:pt x="36822" y="112893"/>
                  </a:lnTo>
                  <a:lnTo>
                    <a:pt x="36210" y="126364"/>
                  </a:lnTo>
                  <a:lnTo>
                    <a:pt x="39465" y="137643"/>
                  </a:lnTo>
                  <a:lnTo>
                    <a:pt x="43998" y="147066"/>
                  </a:lnTo>
                  <a:lnTo>
                    <a:pt x="47872" y="159809"/>
                  </a:lnTo>
                  <a:lnTo>
                    <a:pt x="53467" y="167941"/>
                  </a:lnTo>
                  <a:lnTo>
                    <a:pt x="60364" y="172438"/>
                  </a:lnTo>
                  <a:lnTo>
                    <a:pt x="69161" y="174437"/>
                  </a:lnTo>
                  <a:lnTo>
                    <a:pt x="97612" y="175825"/>
                  </a:lnTo>
                  <a:lnTo>
                    <a:pt x="123290" y="169652"/>
                  </a:lnTo>
                  <a:lnTo>
                    <a:pt x="149712" y="153125"/>
                  </a:lnTo>
                  <a:lnTo>
                    <a:pt x="204987" y="100450"/>
                  </a:lnTo>
                  <a:lnTo>
                    <a:pt x="229483" y="60919"/>
                  </a:lnTo>
                  <a:lnTo>
                    <a:pt x="235563" y="37122"/>
                  </a:lnTo>
                  <a:lnTo>
                    <a:pt x="233459" y="24779"/>
                  </a:lnTo>
                  <a:lnTo>
                    <a:pt x="231045" y="19635"/>
                  </a:lnTo>
                  <a:lnTo>
                    <a:pt x="221308" y="10392"/>
                  </a:lnTo>
                  <a:lnTo>
                    <a:pt x="208161" y="3197"/>
                  </a:lnTo>
                  <a:lnTo>
                    <a:pt x="193499" y="0"/>
                  </a:lnTo>
                  <a:lnTo>
                    <a:pt x="144839" y="7453"/>
                  </a:lnTo>
                  <a:lnTo>
                    <a:pt x="92110" y="25191"/>
                  </a:lnTo>
                  <a:lnTo>
                    <a:pt x="34472" y="53278"/>
                  </a:lnTo>
                  <a:lnTo>
                    <a:pt x="11390" y="72782"/>
                  </a:lnTo>
                  <a:lnTo>
                    <a:pt x="0" y="926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MARTInkShape-382">
              <a:extLst>
                <a:ext uri="{FF2B5EF4-FFF2-40B4-BE49-F238E27FC236}">
                  <a16:creationId xmlns:a16="http://schemas.microsoft.com/office/drawing/2014/main" id="{8624A6D2-3D7D-41F1-B684-C8993668483D}"/>
                </a:ext>
              </a:extLst>
            </p:cNvPr>
            <p:cNvSpPr/>
            <p:nvPr/>
          </p:nvSpPr>
          <p:spPr>
            <a:xfrm>
              <a:off x="7917656" y="2286000"/>
              <a:ext cx="236918" cy="533349"/>
            </a:xfrm>
            <a:custGeom>
              <a:avLst/>
              <a:gdLst/>
              <a:ahLst/>
              <a:cxnLst/>
              <a:rect l="0" t="0" r="0" b="0"/>
              <a:pathLst>
                <a:path w="236918" h="533349">
                  <a:moveTo>
                    <a:pt x="202407" y="0"/>
                  </a:moveTo>
                  <a:lnTo>
                    <a:pt x="202407" y="6321"/>
                  </a:lnTo>
                  <a:lnTo>
                    <a:pt x="205933" y="12952"/>
                  </a:lnTo>
                  <a:lnTo>
                    <a:pt x="208726" y="16572"/>
                  </a:lnTo>
                  <a:lnTo>
                    <a:pt x="220143" y="72892"/>
                  </a:lnTo>
                  <a:lnTo>
                    <a:pt x="226341" y="130178"/>
                  </a:lnTo>
                  <a:lnTo>
                    <a:pt x="234046" y="183357"/>
                  </a:lnTo>
                  <a:lnTo>
                    <a:pt x="236917" y="234539"/>
                  </a:lnTo>
                  <a:lnTo>
                    <a:pt x="236445" y="289685"/>
                  </a:lnTo>
                  <a:lnTo>
                    <a:pt x="229837" y="340126"/>
                  </a:lnTo>
                  <a:lnTo>
                    <a:pt x="225967" y="387263"/>
                  </a:lnTo>
                  <a:lnTo>
                    <a:pt x="215708" y="426953"/>
                  </a:lnTo>
                  <a:lnTo>
                    <a:pt x="188021" y="481616"/>
                  </a:lnTo>
                  <a:lnTo>
                    <a:pt x="175728" y="495391"/>
                  </a:lnTo>
                  <a:lnTo>
                    <a:pt x="122864" y="527570"/>
                  </a:lnTo>
                  <a:lnTo>
                    <a:pt x="99169" y="533348"/>
                  </a:lnTo>
                  <a:lnTo>
                    <a:pt x="83322" y="531172"/>
                  </a:lnTo>
                  <a:lnTo>
                    <a:pt x="63053" y="522509"/>
                  </a:lnTo>
                  <a:lnTo>
                    <a:pt x="25635" y="489693"/>
                  </a:lnTo>
                  <a:lnTo>
                    <a:pt x="18008" y="475169"/>
                  </a:lnTo>
                  <a:lnTo>
                    <a:pt x="0" y="416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SMARTInkShape-Group51">
            <a:extLst>
              <a:ext uri="{FF2B5EF4-FFF2-40B4-BE49-F238E27FC236}">
                <a16:creationId xmlns:a16="http://schemas.microsoft.com/office/drawing/2014/main" id="{09E73E8E-9E42-4105-A4D0-E894BF1C1867}"/>
              </a:ext>
            </a:extLst>
          </p:cNvPr>
          <p:cNvGrpSpPr/>
          <p:nvPr/>
        </p:nvGrpSpPr>
        <p:grpSpPr>
          <a:xfrm>
            <a:off x="9467428" y="2371981"/>
            <a:ext cx="1522042" cy="509333"/>
            <a:chOff x="9467428" y="2371981"/>
            <a:chExt cx="1522042" cy="509333"/>
          </a:xfrm>
        </p:grpSpPr>
        <p:sp>
          <p:nvSpPr>
            <p:cNvPr id="39" name="SMARTInkShape-383">
              <a:extLst>
                <a:ext uri="{FF2B5EF4-FFF2-40B4-BE49-F238E27FC236}">
                  <a16:creationId xmlns:a16="http://schemas.microsoft.com/office/drawing/2014/main" id="{279E3E5F-321D-4391-9DA6-9AD15A086E30}"/>
                </a:ext>
              </a:extLst>
            </p:cNvPr>
            <p:cNvSpPr/>
            <p:nvPr/>
          </p:nvSpPr>
          <p:spPr>
            <a:xfrm>
              <a:off x="10108406" y="2489142"/>
              <a:ext cx="345283" cy="11172"/>
            </a:xfrm>
            <a:custGeom>
              <a:avLst/>
              <a:gdLst/>
              <a:ahLst/>
              <a:cxnLst/>
              <a:rect l="0" t="0" r="0" b="0"/>
              <a:pathLst>
                <a:path w="345283" h="11172">
                  <a:moveTo>
                    <a:pt x="0" y="11171"/>
                  </a:moveTo>
                  <a:lnTo>
                    <a:pt x="12151" y="9848"/>
                  </a:lnTo>
                  <a:lnTo>
                    <a:pt x="57080" y="1747"/>
                  </a:lnTo>
                  <a:lnTo>
                    <a:pt x="109959" y="0"/>
                  </a:lnTo>
                  <a:lnTo>
                    <a:pt x="149412" y="914"/>
                  </a:lnTo>
                  <a:lnTo>
                    <a:pt x="193405" y="5731"/>
                  </a:lnTo>
                  <a:lnTo>
                    <a:pt x="235889" y="8753"/>
                  </a:lnTo>
                  <a:lnTo>
                    <a:pt x="293465" y="10454"/>
                  </a:lnTo>
                  <a:lnTo>
                    <a:pt x="345282" y="11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MARTInkShape-384">
              <a:extLst>
                <a:ext uri="{FF2B5EF4-FFF2-40B4-BE49-F238E27FC236}">
                  <a16:creationId xmlns:a16="http://schemas.microsoft.com/office/drawing/2014/main" id="{3F4A513A-2E63-4634-AC59-207F1279BF51}"/>
                </a:ext>
              </a:extLst>
            </p:cNvPr>
            <p:cNvSpPr/>
            <p:nvPr/>
          </p:nvSpPr>
          <p:spPr>
            <a:xfrm>
              <a:off x="10703719" y="2572466"/>
              <a:ext cx="285751" cy="308848"/>
            </a:xfrm>
            <a:custGeom>
              <a:avLst/>
              <a:gdLst/>
              <a:ahLst/>
              <a:cxnLst/>
              <a:rect l="0" t="0" r="0" b="0"/>
              <a:pathLst>
                <a:path w="285751" h="308848">
                  <a:moveTo>
                    <a:pt x="0" y="201690"/>
                  </a:moveTo>
                  <a:lnTo>
                    <a:pt x="34532" y="200367"/>
                  </a:lnTo>
                  <a:lnTo>
                    <a:pt x="88009" y="181382"/>
                  </a:lnTo>
                  <a:lnTo>
                    <a:pt x="119121" y="168480"/>
                  </a:lnTo>
                  <a:lnTo>
                    <a:pt x="178494" y="124485"/>
                  </a:lnTo>
                  <a:lnTo>
                    <a:pt x="228507" y="67815"/>
                  </a:lnTo>
                  <a:lnTo>
                    <a:pt x="258078" y="24204"/>
                  </a:lnTo>
                  <a:lnTo>
                    <a:pt x="259364" y="19866"/>
                  </a:lnTo>
                  <a:lnTo>
                    <a:pt x="258899" y="15651"/>
                  </a:lnTo>
                  <a:lnTo>
                    <a:pt x="254853" y="7440"/>
                  </a:lnTo>
                  <a:lnTo>
                    <a:pt x="251922" y="4721"/>
                  </a:lnTo>
                  <a:lnTo>
                    <a:pt x="245139" y="1701"/>
                  </a:lnTo>
                  <a:lnTo>
                    <a:pt x="221241" y="0"/>
                  </a:lnTo>
                  <a:lnTo>
                    <a:pt x="166033" y="12330"/>
                  </a:lnTo>
                  <a:lnTo>
                    <a:pt x="118933" y="33611"/>
                  </a:lnTo>
                  <a:lnTo>
                    <a:pt x="82239" y="63293"/>
                  </a:lnTo>
                  <a:lnTo>
                    <a:pt x="65524" y="88070"/>
                  </a:lnTo>
                  <a:lnTo>
                    <a:pt x="56461" y="108859"/>
                  </a:lnTo>
                  <a:lnTo>
                    <a:pt x="55081" y="131327"/>
                  </a:lnTo>
                  <a:lnTo>
                    <a:pt x="60198" y="154543"/>
                  </a:lnTo>
                  <a:lnTo>
                    <a:pt x="92413" y="213659"/>
                  </a:lnTo>
                  <a:lnTo>
                    <a:pt x="121750" y="243013"/>
                  </a:lnTo>
                  <a:lnTo>
                    <a:pt x="175401" y="275313"/>
                  </a:lnTo>
                  <a:lnTo>
                    <a:pt x="225587" y="295804"/>
                  </a:lnTo>
                  <a:lnTo>
                    <a:pt x="285750" y="3088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SMARTInkShape-385">
              <a:extLst>
                <a:ext uri="{FF2B5EF4-FFF2-40B4-BE49-F238E27FC236}">
                  <a16:creationId xmlns:a16="http://schemas.microsoft.com/office/drawing/2014/main" id="{03BBABEE-ECC7-4EBC-BBED-20DE81368FD6}"/>
                </a:ext>
              </a:extLst>
            </p:cNvPr>
            <p:cNvSpPr/>
            <p:nvPr/>
          </p:nvSpPr>
          <p:spPr>
            <a:xfrm>
              <a:off x="9467428" y="2371981"/>
              <a:ext cx="1272011" cy="448938"/>
            </a:xfrm>
            <a:custGeom>
              <a:avLst/>
              <a:gdLst/>
              <a:ahLst/>
              <a:cxnLst/>
              <a:rect l="0" t="0" r="0" b="0"/>
              <a:pathLst>
                <a:path w="1272011" h="448938">
                  <a:moveTo>
                    <a:pt x="259978" y="164050"/>
                  </a:moveTo>
                  <a:lnTo>
                    <a:pt x="270229" y="164050"/>
                  </a:lnTo>
                  <a:lnTo>
                    <a:pt x="270781" y="162727"/>
                  </a:lnTo>
                  <a:lnTo>
                    <a:pt x="271739" y="147479"/>
                  </a:lnTo>
                  <a:lnTo>
                    <a:pt x="270465" y="145065"/>
                  </a:lnTo>
                  <a:lnTo>
                    <a:pt x="268292" y="143456"/>
                  </a:lnTo>
                  <a:lnTo>
                    <a:pt x="262351" y="141668"/>
                  </a:lnTo>
                  <a:lnTo>
                    <a:pt x="215562" y="140294"/>
                  </a:lnTo>
                  <a:lnTo>
                    <a:pt x="163583" y="153197"/>
                  </a:lnTo>
                  <a:lnTo>
                    <a:pt x="141730" y="161872"/>
                  </a:lnTo>
                  <a:lnTo>
                    <a:pt x="91568" y="196558"/>
                  </a:lnTo>
                  <a:lnTo>
                    <a:pt x="47972" y="229023"/>
                  </a:lnTo>
                  <a:lnTo>
                    <a:pt x="7956" y="287314"/>
                  </a:lnTo>
                  <a:lnTo>
                    <a:pt x="0" y="328040"/>
                  </a:lnTo>
                  <a:lnTo>
                    <a:pt x="234" y="345414"/>
                  </a:lnTo>
                  <a:lnTo>
                    <a:pt x="4748" y="361954"/>
                  </a:lnTo>
                  <a:lnTo>
                    <a:pt x="21048" y="386142"/>
                  </a:lnTo>
                  <a:lnTo>
                    <a:pt x="48955" y="403745"/>
                  </a:lnTo>
                  <a:lnTo>
                    <a:pt x="105630" y="425672"/>
                  </a:lnTo>
                  <a:lnTo>
                    <a:pt x="144572" y="434273"/>
                  </a:lnTo>
                  <a:lnTo>
                    <a:pt x="189624" y="436821"/>
                  </a:lnTo>
                  <a:lnTo>
                    <a:pt x="232959" y="434048"/>
                  </a:lnTo>
                  <a:lnTo>
                    <a:pt x="283157" y="421260"/>
                  </a:lnTo>
                  <a:lnTo>
                    <a:pt x="331289" y="404671"/>
                  </a:lnTo>
                  <a:lnTo>
                    <a:pt x="384609" y="376030"/>
                  </a:lnTo>
                  <a:lnTo>
                    <a:pt x="425119" y="349337"/>
                  </a:lnTo>
                  <a:lnTo>
                    <a:pt x="448605" y="318586"/>
                  </a:lnTo>
                  <a:lnTo>
                    <a:pt x="456261" y="302847"/>
                  </a:lnTo>
                  <a:lnTo>
                    <a:pt x="461578" y="263255"/>
                  </a:lnTo>
                  <a:lnTo>
                    <a:pt x="458497" y="250915"/>
                  </a:lnTo>
                  <a:lnTo>
                    <a:pt x="445741" y="232215"/>
                  </a:lnTo>
                  <a:lnTo>
                    <a:pt x="434702" y="227418"/>
                  </a:lnTo>
                  <a:lnTo>
                    <a:pt x="406056" y="224339"/>
                  </a:lnTo>
                  <a:lnTo>
                    <a:pt x="376462" y="230127"/>
                  </a:lnTo>
                  <a:lnTo>
                    <a:pt x="348878" y="246541"/>
                  </a:lnTo>
                  <a:lnTo>
                    <a:pt x="317177" y="275791"/>
                  </a:lnTo>
                  <a:lnTo>
                    <a:pt x="280041" y="332379"/>
                  </a:lnTo>
                  <a:lnTo>
                    <a:pt x="275509" y="345137"/>
                  </a:lnTo>
                  <a:lnTo>
                    <a:pt x="272601" y="368566"/>
                  </a:lnTo>
                  <a:lnTo>
                    <a:pt x="275730" y="377536"/>
                  </a:lnTo>
                  <a:lnTo>
                    <a:pt x="299891" y="406096"/>
                  </a:lnTo>
                  <a:lnTo>
                    <a:pt x="307703" y="410532"/>
                  </a:lnTo>
                  <a:lnTo>
                    <a:pt x="323067" y="413030"/>
                  </a:lnTo>
                  <a:lnTo>
                    <a:pt x="336966" y="412291"/>
                  </a:lnTo>
                  <a:lnTo>
                    <a:pt x="391039" y="389932"/>
                  </a:lnTo>
                  <a:lnTo>
                    <a:pt x="414787" y="374735"/>
                  </a:lnTo>
                  <a:lnTo>
                    <a:pt x="470324" y="326519"/>
                  </a:lnTo>
                  <a:lnTo>
                    <a:pt x="524399" y="274144"/>
                  </a:lnTo>
                  <a:lnTo>
                    <a:pt x="547834" y="255912"/>
                  </a:lnTo>
                  <a:lnTo>
                    <a:pt x="553281" y="247652"/>
                  </a:lnTo>
                  <a:lnTo>
                    <a:pt x="554732" y="243597"/>
                  </a:lnTo>
                  <a:lnTo>
                    <a:pt x="557023" y="240894"/>
                  </a:lnTo>
                  <a:lnTo>
                    <a:pt x="563095" y="237891"/>
                  </a:lnTo>
                  <a:lnTo>
                    <a:pt x="573951" y="236200"/>
                  </a:lnTo>
                  <a:lnTo>
                    <a:pt x="576450" y="237286"/>
                  </a:lnTo>
                  <a:lnTo>
                    <a:pt x="578115" y="239332"/>
                  </a:lnTo>
                  <a:lnTo>
                    <a:pt x="579225" y="242020"/>
                  </a:lnTo>
                  <a:lnTo>
                    <a:pt x="581360" y="295428"/>
                  </a:lnTo>
                  <a:lnTo>
                    <a:pt x="582731" y="311076"/>
                  </a:lnTo>
                  <a:lnTo>
                    <a:pt x="592246" y="366717"/>
                  </a:lnTo>
                  <a:lnTo>
                    <a:pt x="594348" y="391816"/>
                  </a:lnTo>
                  <a:lnTo>
                    <a:pt x="613632" y="429640"/>
                  </a:lnTo>
                  <a:lnTo>
                    <a:pt x="621327" y="439958"/>
                  </a:lnTo>
                  <a:lnTo>
                    <a:pt x="632684" y="445426"/>
                  </a:lnTo>
                  <a:lnTo>
                    <a:pt x="661535" y="448937"/>
                  </a:lnTo>
                  <a:lnTo>
                    <a:pt x="684846" y="443224"/>
                  </a:lnTo>
                  <a:lnTo>
                    <a:pt x="716426" y="419936"/>
                  </a:lnTo>
                  <a:lnTo>
                    <a:pt x="772195" y="364706"/>
                  </a:lnTo>
                  <a:lnTo>
                    <a:pt x="806930" y="314958"/>
                  </a:lnTo>
                  <a:lnTo>
                    <a:pt x="831259" y="270059"/>
                  </a:lnTo>
                  <a:lnTo>
                    <a:pt x="851698" y="223242"/>
                  </a:lnTo>
                  <a:lnTo>
                    <a:pt x="866133" y="175856"/>
                  </a:lnTo>
                  <a:lnTo>
                    <a:pt x="878788" y="128301"/>
                  </a:lnTo>
                  <a:lnTo>
                    <a:pt x="888595" y="71146"/>
                  </a:lnTo>
                  <a:lnTo>
                    <a:pt x="889208" y="32467"/>
                  </a:lnTo>
                  <a:lnTo>
                    <a:pt x="884477" y="20461"/>
                  </a:lnTo>
                  <a:lnTo>
                    <a:pt x="874375" y="6265"/>
                  </a:lnTo>
                  <a:lnTo>
                    <a:pt x="866859" y="1319"/>
                  </a:lnTo>
                  <a:lnTo>
                    <a:pt x="863002" y="0"/>
                  </a:lnTo>
                  <a:lnTo>
                    <a:pt x="859108" y="444"/>
                  </a:lnTo>
                  <a:lnTo>
                    <a:pt x="851255" y="4465"/>
                  </a:lnTo>
                  <a:lnTo>
                    <a:pt x="839395" y="14166"/>
                  </a:lnTo>
                  <a:lnTo>
                    <a:pt x="815601" y="70275"/>
                  </a:lnTo>
                  <a:lnTo>
                    <a:pt x="799728" y="118040"/>
                  </a:lnTo>
                  <a:lnTo>
                    <a:pt x="783853" y="173531"/>
                  </a:lnTo>
                  <a:lnTo>
                    <a:pt x="774298" y="229423"/>
                  </a:lnTo>
                  <a:lnTo>
                    <a:pt x="773734" y="281915"/>
                  </a:lnTo>
                  <a:lnTo>
                    <a:pt x="782260" y="336165"/>
                  </a:lnTo>
                  <a:lnTo>
                    <a:pt x="789701" y="361744"/>
                  </a:lnTo>
                  <a:lnTo>
                    <a:pt x="806605" y="386080"/>
                  </a:lnTo>
                  <a:lnTo>
                    <a:pt x="828371" y="403727"/>
                  </a:lnTo>
                  <a:lnTo>
                    <a:pt x="843767" y="409480"/>
                  </a:lnTo>
                  <a:lnTo>
                    <a:pt x="900467" y="413677"/>
                  </a:lnTo>
                  <a:lnTo>
                    <a:pt x="949139" y="412705"/>
                  </a:lnTo>
                  <a:lnTo>
                    <a:pt x="1004758" y="390375"/>
                  </a:lnTo>
                  <a:lnTo>
                    <a:pt x="1019449" y="380206"/>
                  </a:lnTo>
                  <a:lnTo>
                    <a:pt x="1027549" y="378909"/>
                  </a:lnTo>
                  <a:lnTo>
                    <a:pt x="1029661" y="377404"/>
                  </a:lnTo>
                  <a:lnTo>
                    <a:pt x="1031068" y="375078"/>
                  </a:lnTo>
                  <a:lnTo>
                    <a:pt x="1033327" y="368159"/>
                  </a:lnTo>
                  <a:lnTo>
                    <a:pt x="1032191" y="367592"/>
                  </a:lnTo>
                  <a:lnTo>
                    <a:pt x="1022119" y="366470"/>
                  </a:lnTo>
                  <a:lnTo>
                    <a:pt x="1021990" y="356206"/>
                  </a:lnTo>
                  <a:lnTo>
                    <a:pt x="1077869" y="298661"/>
                  </a:lnTo>
                  <a:lnTo>
                    <a:pt x="1133309" y="249540"/>
                  </a:lnTo>
                  <a:lnTo>
                    <a:pt x="1191001" y="200743"/>
                  </a:lnTo>
                  <a:lnTo>
                    <a:pt x="1247212" y="167604"/>
                  </a:lnTo>
                  <a:lnTo>
                    <a:pt x="1272010" y="164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SMARTInkShape-Group52">
            <a:extLst>
              <a:ext uri="{FF2B5EF4-FFF2-40B4-BE49-F238E27FC236}">
                <a16:creationId xmlns:a16="http://schemas.microsoft.com/office/drawing/2014/main" id="{C5A68281-EB2D-44AB-838A-AEB00E59F0D5}"/>
              </a:ext>
            </a:extLst>
          </p:cNvPr>
          <p:cNvGrpSpPr/>
          <p:nvPr/>
        </p:nvGrpSpPr>
        <p:grpSpPr>
          <a:xfrm>
            <a:off x="8227219" y="3241317"/>
            <a:ext cx="2655095" cy="521059"/>
            <a:chOff x="8227219" y="3241317"/>
            <a:chExt cx="2655095" cy="521059"/>
          </a:xfrm>
        </p:grpSpPr>
        <p:sp>
          <p:nvSpPr>
            <p:cNvPr id="43" name="SMARTInkShape-386">
              <a:extLst>
                <a:ext uri="{FF2B5EF4-FFF2-40B4-BE49-F238E27FC236}">
                  <a16:creationId xmlns:a16="http://schemas.microsoft.com/office/drawing/2014/main" id="{24A54EAE-69CB-4778-8F53-364A12380695}"/>
                </a:ext>
              </a:extLst>
            </p:cNvPr>
            <p:cNvSpPr/>
            <p:nvPr/>
          </p:nvSpPr>
          <p:spPr>
            <a:xfrm>
              <a:off x="10133874" y="3372169"/>
              <a:ext cx="379346" cy="44926"/>
            </a:xfrm>
            <a:custGeom>
              <a:avLst/>
              <a:gdLst/>
              <a:ahLst/>
              <a:cxnLst/>
              <a:rect l="0" t="0" r="0" b="0"/>
              <a:pathLst>
                <a:path w="379346" h="44926">
                  <a:moveTo>
                    <a:pt x="10251" y="21112"/>
                  </a:moveTo>
                  <a:lnTo>
                    <a:pt x="3930" y="21112"/>
                  </a:lnTo>
                  <a:lnTo>
                    <a:pt x="2069" y="19789"/>
                  </a:lnTo>
                  <a:lnTo>
                    <a:pt x="828" y="17585"/>
                  </a:lnTo>
                  <a:lnTo>
                    <a:pt x="0" y="14791"/>
                  </a:lnTo>
                  <a:lnTo>
                    <a:pt x="772" y="12929"/>
                  </a:lnTo>
                  <a:lnTo>
                    <a:pt x="2608" y="11688"/>
                  </a:lnTo>
                  <a:lnTo>
                    <a:pt x="42538" y="0"/>
                  </a:lnTo>
                  <a:lnTo>
                    <a:pt x="91254" y="1628"/>
                  </a:lnTo>
                  <a:lnTo>
                    <a:pt x="136212" y="7161"/>
                  </a:lnTo>
                  <a:lnTo>
                    <a:pt x="191469" y="14029"/>
                  </a:lnTo>
                  <a:lnTo>
                    <a:pt x="224991" y="19036"/>
                  </a:lnTo>
                  <a:lnTo>
                    <a:pt x="261889" y="25019"/>
                  </a:lnTo>
                  <a:lnTo>
                    <a:pt x="301042" y="31655"/>
                  </a:lnTo>
                  <a:lnTo>
                    <a:pt x="356143" y="40993"/>
                  </a:lnTo>
                  <a:lnTo>
                    <a:pt x="379345" y="44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SMARTInkShape-387">
              <a:extLst>
                <a:ext uri="{FF2B5EF4-FFF2-40B4-BE49-F238E27FC236}">
                  <a16:creationId xmlns:a16="http://schemas.microsoft.com/office/drawing/2014/main" id="{ABF0D9D1-9102-4213-A854-9D62387487C9}"/>
                </a:ext>
              </a:extLst>
            </p:cNvPr>
            <p:cNvSpPr/>
            <p:nvPr/>
          </p:nvSpPr>
          <p:spPr>
            <a:xfrm>
              <a:off x="10030572" y="3241317"/>
              <a:ext cx="851742" cy="521059"/>
            </a:xfrm>
            <a:custGeom>
              <a:avLst/>
              <a:gdLst/>
              <a:ahLst/>
              <a:cxnLst/>
              <a:rect l="0" t="0" r="0" b="0"/>
              <a:pathLst>
                <a:path w="851742" h="521059">
                  <a:moveTo>
                    <a:pt x="65928" y="318652"/>
                  </a:moveTo>
                  <a:lnTo>
                    <a:pt x="59607" y="318652"/>
                  </a:lnTo>
                  <a:lnTo>
                    <a:pt x="52977" y="322179"/>
                  </a:lnTo>
                  <a:lnTo>
                    <a:pt x="37940" y="335223"/>
                  </a:lnTo>
                  <a:lnTo>
                    <a:pt x="14315" y="374972"/>
                  </a:lnTo>
                  <a:lnTo>
                    <a:pt x="0" y="428498"/>
                  </a:lnTo>
                  <a:lnTo>
                    <a:pt x="2673" y="439351"/>
                  </a:lnTo>
                  <a:lnTo>
                    <a:pt x="11614" y="452899"/>
                  </a:lnTo>
                  <a:lnTo>
                    <a:pt x="22386" y="457692"/>
                  </a:lnTo>
                  <a:lnTo>
                    <a:pt x="50859" y="460769"/>
                  </a:lnTo>
                  <a:lnTo>
                    <a:pt x="80424" y="454981"/>
                  </a:lnTo>
                  <a:lnTo>
                    <a:pt x="114320" y="438568"/>
                  </a:lnTo>
                  <a:lnTo>
                    <a:pt x="162652" y="399812"/>
                  </a:lnTo>
                  <a:lnTo>
                    <a:pt x="218256" y="350412"/>
                  </a:lnTo>
                  <a:lnTo>
                    <a:pt x="255702" y="302045"/>
                  </a:lnTo>
                  <a:lnTo>
                    <a:pt x="288404" y="249349"/>
                  </a:lnTo>
                  <a:lnTo>
                    <a:pt x="311323" y="196694"/>
                  </a:lnTo>
                  <a:lnTo>
                    <a:pt x="326492" y="146256"/>
                  </a:lnTo>
                  <a:lnTo>
                    <a:pt x="343468" y="87337"/>
                  </a:lnTo>
                  <a:lnTo>
                    <a:pt x="350597" y="28948"/>
                  </a:lnTo>
                  <a:lnTo>
                    <a:pt x="351464" y="6692"/>
                  </a:lnTo>
                  <a:lnTo>
                    <a:pt x="350212" y="3522"/>
                  </a:lnTo>
                  <a:lnTo>
                    <a:pt x="348054" y="1409"/>
                  </a:lnTo>
                  <a:lnTo>
                    <a:pt x="345294" y="0"/>
                  </a:lnTo>
                  <a:lnTo>
                    <a:pt x="343453" y="384"/>
                  </a:lnTo>
                  <a:lnTo>
                    <a:pt x="342227" y="1963"/>
                  </a:lnTo>
                  <a:lnTo>
                    <a:pt x="333934" y="20323"/>
                  </a:lnTo>
                  <a:lnTo>
                    <a:pt x="306289" y="64204"/>
                  </a:lnTo>
                  <a:lnTo>
                    <a:pt x="282299" y="115373"/>
                  </a:lnTo>
                  <a:lnTo>
                    <a:pt x="272473" y="164347"/>
                  </a:lnTo>
                  <a:lnTo>
                    <a:pt x="263238" y="214430"/>
                  </a:lnTo>
                  <a:lnTo>
                    <a:pt x="258446" y="262783"/>
                  </a:lnTo>
                  <a:lnTo>
                    <a:pt x="257026" y="310624"/>
                  </a:lnTo>
                  <a:lnTo>
                    <a:pt x="262925" y="351992"/>
                  </a:lnTo>
                  <a:lnTo>
                    <a:pt x="279372" y="389385"/>
                  </a:lnTo>
                  <a:lnTo>
                    <a:pt x="301002" y="419279"/>
                  </a:lnTo>
                  <a:lnTo>
                    <a:pt x="349316" y="457662"/>
                  </a:lnTo>
                  <a:lnTo>
                    <a:pt x="367826" y="466423"/>
                  </a:lnTo>
                  <a:lnTo>
                    <a:pt x="389282" y="470317"/>
                  </a:lnTo>
                  <a:lnTo>
                    <a:pt x="423674" y="466190"/>
                  </a:lnTo>
                  <a:lnTo>
                    <a:pt x="472173" y="443437"/>
                  </a:lnTo>
                  <a:lnTo>
                    <a:pt x="527812" y="409936"/>
                  </a:lnTo>
                  <a:lnTo>
                    <a:pt x="577411" y="365493"/>
                  </a:lnTo>
                  <a:lnTo>
                    <a:pt x="617243" y="317174"/>
                  </a:lnTo>
                  <a:lnTo>
                    <a:pt x="654901" y="265100"/>
                  </a:lnTo>
                  <a:lnTo>
                    <a:pt x="678925" y="220221"/>
                  </a:lnTo>
                  <a:lnTo>
                    <a:pt x="682328" y="203908"/>
                  </a:lnTo>
                  <a:lnTo>
                    <a:pt x="680591" y="197177"/>
                  </a:lnTo>
                  <a:lnTo>
                    <a:pt x="671605" y="186170"/>
                  </a:lnTo>
                  <a:lnTo>
                    <a:pt x="658792" y="180396"/>
                  </a:lnTo>
                  <a:lnTo>
                    <a:pt x="622685" y="176689"/>
                  </a:lnTo>
                  <a:lnTo>
                    <a:pt x="565618" y="188848"/>
                  </a:lnTo>
                  <a:lnTo>
                    <a:pt x="518291" y="210109"/>
                  </a:lnTo>
                  <a:lnTo>
                    <a:pt x="495266" y="232104"/>
                  </a:lnTo>
                  <a:lnTo>
                    <a:pt x="480064" y="261699"/>
                  </a:lnTo>
                  <a:lnTo>
                    <a:pt x="478412" y="284079"/>
                  </a:lnTo>
                  <a:lnTo>
                    <a:pt x="488132" y="330784"/>
                  </a:lnTo>
                  <a:lnTo>
                    <a:pt x="511612" y="366344"/>
                  </a:lnTo>
                  <a:lnTo>
                    <a:pt x="564607" y="405732"/>
                  </a:lnTo>
                  <a:lnTo>
                    <a:pt x="611736" y="438822"/>
                  </a:lnTo>
                  <a:lnTo>
                    <a:pt x="667004" y="472438"/>
                  </a:lnTo>
                  <a:lnTo>
                    <a:pt x="723950" y="498420"/>
                  </a:lnTo>
                  <a:lnTo>
                    <a:pt x="773602" y="513762"/>
                  </a:lnTo>
                  <a:lnTo>
                    <a:pt x="832632" y="520097"/>
                  </a:lnTo>
                  <a:lnTo>
                    <a:pt x="851741" y="5210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SMARTInkShape-388">
              <a:extLst>
                <a:ext uri="{FF2B5EF4-FFF2-40B4-BE49-F238E27FC236}">
                  <a16:creationId xmlns:a16="http://schemas.microsoft.com/office/drawing/2014/main" id="{94EDF41D-C3DD-48F7-AA80-F4AEBEF40E28}"/>
                </a:ext>
              </a:extLst>
            </p:cNvPr>
            <p:cNvSpPr/>
            <p:nvPr/>
          </p:nvSpPr>
          <p:spPr>
            <a:xfrm>
              <a:off x="9691688" y="3422140"/>
              <a:ext cx="258139" cy="256860"/>
            </a:xfrm>
            <a:custGeom>
              <a:avLst/>
              <a:gdLst/>
              <a:ahLst/>
              <a:cxnLst/>
              <a:rect l="0" t="0" r="0" b="0"/>
              <a:pathLst>
                <a:path w="258139" h="256860">
                  <a:moveTo>
                    <a:pt x="226218" y="6860"/>
                  </a:moveTo>
                  <a:lnTo>
                    <a:pt x="190996" y="3332"/>
                  </a:lnTo>
                  <a:lnTo>
                    <a:pt x="169553" y="0"/>
                  </a:lnTo>
                  <a:lnTo>
                    <a:pt x="121367" y="5695"/>
                  </a:lnTo>
                  <a:lnTo>
                    <a:pt x="71892" y="16135"/>
                  </a:lnTo>
                  <a:lnTo>
                    <a:pt x="30957" y="30937"/>
                  </a:lnTo>
                  <a:lnTo>
                    <a:pt x="19050" y="40050"/>
                  </a:lnTo>
                  <a:lnTo>
                    <a:pt x="9348" y="52920"/>
                  </a:lnTo>
                  <a:lnTo>
                    <a:pt x="8877" y="60056"/>
                  </a:lnTo>
                  <a:lnTo>
                    <a:pt x="15412" y="75041"/>
                  </a:lnTo>
                  <a:lnTo>
                    <a:pt x="42487" y="106219"/>
                  </a:lnTo>
                  <a:lnTo>
                    <a:pt x="88208" y="137856"/>
                  </a:lnTo>
                  <a:lnTo>
                    <a:pt x="132410" y="161649"/>
                  </a:lnTo>
                  <a:lnTo>
                    <a:pt x="188432" y="187072"/>
                  </a:lnTo>
                  <a:lnTo>
                    <a:pt x="242702" y="218380"/>
                  </a:lnTo>
                  <a:lnTo>
                    <a:pt x="253389" y="227869"/>
                  </a:lnTo>
                  <a:lnTo>
                    <a:pt x="258138" y="236496"/>
                  </a:lnTo>
                  <a:lnTo>
                    <a:pt x="256757" y="239326"/>
                  </a:lnTo>
                  <a:lnTo>
                    <a:pt x="253193" y="241212"/>
                  </a:lnTo>
                  <a:lnTo>
                    <a:pt x="206489" y="254078"/>
                  </a:lnTo>
                  <a:lnTo>
                    <a:pt x="149266" y="256336"/>
                  </a:lnTo>
                  <a:lnTo>
                    <a:pt x="102728" y="256727"/>
                  </a:lnTo>
                  <a:lnTo>
                    <a:pt x="50424" y="256859"/>
                  </a:lnTo>
                  <a:lnTo>
                    <a:pt x="23171" y="255559"/>
                  </a:lnTo>
                  <a:lnTo>
                    <a:pt x="0" y="244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MARTInkShape-389">
              <a:extLst>
                <a:ext uri="{FF2B5EF4-FFF2-40B4-BE49-F238E27FC236}">
                  <a16:creationId xmlns:a16="http://schemas.microsoft.com/office/drawing/2014/main" id="{844C96EA-6AD1-4693-BB07-1490CB8A56BF}"/>
                </a:ext>
              </a:extLst>
            </p:cNvPr>
            <p:cNvSpPr/>
            <p:nvPr/>
          </p:nvSpPr>
          <p:spPr>
            <a:xfrm>
              <a:off x="8751094" y="3301347"/>
              <a:ext cx="599763" cy="377085"/>
            </a:xfrm>
            <a:custGeom>
              <a:avLst/>
              <a:gdLst/>
              <a:ahLst/>
              <a:cxnLst/>
              <a:rect l="0" t="0" r="0" b="0"/>
              <a:pathLst>
                <a:path w="599763" h="377085">
                  <a:moveTo>
                    <a:pt x="0" y="330059"/>
                  </a:moveTo>
                  <a:lnTo>
                    <a:pt x="6320" y="330059"/>
                  </a:lnTo>
                  <a:lnTo>
                    <a:pt x="12951" y="333587"/>
                  </a:lnTo>
                  <a:lnTo>
                    <a:pt x="16572" y="336380"/>
                  </a:lnTo>
                  <a:lnTo>
                    <a:pt x="49575" y="340862"/>
                  </a:lnTo>
                  <a:lnTo>
                    <a:pt x="76129" y="340316"/>
                  </a:lnTo>
                  <a:lnTo>
                    <a:pt x="107223" y="331040"/>
                  </a:lnTo>
                  <a:lnTo>
                    <a:pt x="150298" y="297393"/>
                  </a:lnTo>
                  <a:lnTo>
                    <a:pt x="168152" y="267905"/>
                  </a:lnTo>
                  <a:lnTo>
                    <a:pt x="175500" y="234032"/>
                  </a:lnTo>
                  <a:lnTo>
                    <a:pt x="171356" y="198861"/>
                  </a:lnTo>
                  <a:lnTo>
                    <a:pt x="150525" y="144205"/>
                  </a:lnTo>
                  <a:lnTo>
                    <a:pt x="145330" y="138688"/>
                  </a:lnTo>
                  <a:lnTo>
                    <a:pt x="132500" y="132557"/>
                  </a:lnTo>
                  <a:lnTo>
                    <a:pt x="110403" y="129106"/>
                  </a:lnTo>
                  <a:lnTo>
                    <a:pt x="87098" y="134404"/>
                  </a:lnTo>
                  <a:lnTo>
                    <a:pt x="55520" y="157552"/>
                  </a:lnTo>
                  <a:lnTo>
                    <a:pt x="39669" y="172251"/>
                  </a:lnTo>
                  <a:lnTo>
                    <a:pt x="30860" y="191130"/>
                  </a:lnTo>
                  <a:lnTo>
                    <a:pt x="17881" y="245912"/>
                  </a:lnTo>
                  <a:lnTo>
                    <a:pt x="20295" y="264438"/>
                  </a:lnTo>
                  <a:lnTo>
                    <a:pt x="35412" y="289743"/>
                  </a:lnTo>
                  <a:lnTo>
                    <a:pt x="62967" y="313998"/>
                  </a:lnTo>
                  <a:lnTo>
                    <a:pt x="96268" y="331620"/>
                  </a:lnTo>
                  <a:lnTo>
                    <a:pt x="131270" y="338900"/>
                  </a:lnTo>
                  <a:lnTo>
                    <a:pt x="188158" y="331854"/>
                  </a:lnTo>
                  <a:lnTo>
                    <a:pt x="233315" y="318832"/>
                  </a:lnTo>
                  <a:lnTo>
                    <a:pt x="284799" y="283744"/>
                  </a:lnTo>
                  <a:lnTo>
                    <a:pt x="321186" y="251954"/>
                  </a:lnTo>
                  <a:lnTo>
                    <a:pt x="362716" y="193805"/>
                  </a:lnTo>
                  <a:lnTo>
                    <a:pt x="369347" y="162786"/>
                  </a:lnTo>
                  <a:lnTo>
                    <a:pt x="372696" y="115574"/>
                  </a:lnTo>
                  <a:lnTo>
                    <a:pt x="379360" y="58534"/>
                  </a:lnTo>
                  <a:lnTo>
                    <a:pt x="380956" y="0"/>
                  </a:lnTo>
                  <a:lnTo>
                    <a:pt x="379648" y="217"/>
                  </a:lnTo>
                  <a:lnTo>
                    <a:pt x="374666" y="3988"/>
                  </a:lnTo>
                  <a:lnTo>
                    <a:pt x="360688" y="28015"/>
                  </a:lnTo>
                  <a:lnTo>
                    <a:pt x="341251" y="87339"/>
                  </a:lnTo>
                  <a:lnTo>
                    <a:pt x="335709" y="132612"/>
                  </a:lnTo>
                  <a:lnTo>
                    <a:pt x="334066" y="179541"/>
                  </a:lnTo>
                  <a:lnTo>
                    <a:pt x="327260" y="226959"/>
                  </a:lnTo>
                  <a:lnTo>
                    <a:pt x="322612" y="280884"/>
                  </a:lnTo>
                  <a:lnTo>
                    <a:pt x="321620" y="335440"/>
                  </a:lnTo>
                  <a:lnTo>
                    <a:pt x="321472" y="364808"/>
                  </a:lnTo>
                  <a:lnTo>
                    <a:pt x="327791" y="352849"/>
                  </a:lnTo>
                  <a:lnTo>
                    <a:pt x="339206" y="303457"/>
                  </a:lnTo>
                  <a:lnTo>
                    <a:pt x="357432" y="246348"/>
                  </a:lnTo>
                  <a:lnTo>
                    <a:pt x="379431" y="199018"/>
                  </a:lnTo>
                  <a:lnTo>
                    <a:pt x="401554" y="175992"/>
                  </a:lnTo>
                  <a:lnTo>
                    <a:pt x="431188" y="160791"/>
                  </a:lnTo>
                  <a:lnTo>
                    <a:pt x="465103" y="154229"/>
                  </a:lnTo>
                  <a:lnTo>
                    <a:pt x="512120" y="161516"/>
                  </a:lnTo>
                  <a:lnTo>
                    <a:pt x="546409" y="173258"/>
                  </a:lnTo>
                  <a:lnTo>
                    <a:pt x="572590" y="192907"/>
                  </a:lnTo>
                  <a:lnTo>
                    <a:pt x="589315" y="216808"/>
                  </a:lnTo>
                  <a:lnTo>
                    <a:pt x="598380" y="237392"/>
                  </a:lnTo>
                  <a:lnTo>
                    <a:pt x="599762" y="256242"/>
                  </a:lnTo>
                  <a:lnTo>
                    <a:pt x="593251" y="297996"/>
                  </a:lnTo>
                  <a:lnTo>
                    <a:pt x="582932" y="314044"/>
                  </a:lnTo>
                  <a:lnTo>
                    <a:pt x="565997" y="326469"/>
                  </a:lnTo>
                  <a:lnTo>
                    <a:pt x="509004" y="359452"/>
                  </a:lnTo>
                  <a:lnTo>
                    <a:pt x="453370" y="373128"/>
                  </a:lnTo>
                  <a:lnTo>
                    <a:pt x="409426" y="377084"/>
                  </a:lnTo>
                  <a:lnTo>
                    <a:pt x="396720" y="373890"/>
                  </a:lnTo>
                  <a:lnTo>
                    <a:pt x="381000" y="3657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SMARTInkShape-390">
              <a:extLst>
                <a:ext uri="{FF2B5EF4-FFF2-40B4-BE49-F238E27FC236}">
                  <a16:creationId xmlns:a16="http://schemas.microsoft.com/office/drawing/2014/main" id="{5947998D-50DC-4390-BBCB-464BC1CE18D4}"/>
                </a:ext>
              </a:extLst>
            </p:cNvPr>
            <p:cNvSpPr/>
            <p:nvPr/>
          </p:nvSpPr>
          <p:spPr>
            <a:xfrm>
              <a:off x="8227219" y="3286125"/>
              <a:ext cx="500063" cy="366476"/>
            </a:xfrm>
            <a:custGeom>
              <a:avLst/>
              <a:gdLst/>
              <a:ahLst/>
              <a:cxnLst/>
              <a:rect l="0" t="0" r="0" b="0"/>
              <a:pathLst>
                <a:path w="500063" h="366476">
                  <a:moveTo>
                    <a:pt x="0" y="0"/>
                  </a:moveTo>
                  <a:lnTo>
                    <a:pt x="0" y="55818"/>
                  </a:lnTo>
                  <a:lnTo>
                    <a:pt x="2645" y="83016"/>
                  </a:lnTo>
                  <a:lnTo>
                    <a:pt x="22374" y="140066"/>
                  </a:lnTo>
                  <a:lnTo>
                    <a:pt x="39403" y="189945"/>
                  </a:lnTo>
                  <a:lnTo>
                    <a:pt x="55506" y="238015"/>
                  </a:lnTo>
                  <a:lnTo>
                    <a:pt x="75399" y="291321"/>
                  </a:lnTo>
                  <a:lnTo>
                    <a:pt x="87311" y="310478"/>
                  </a:lnTo>
                  <a:lnTo>
                    <a:pt x="115056" y="330755"/>
                  </a:lnTo>
                  <a:lnTo>
                    <a:pt x="128962" y="333145"/>
                  </a:lnTo>
                  <a:lnTo>
                    <a:pt x="129631" y="331899"/>
                  </a:lnTo>
                  <a:lnTo>
                    <a:pt x="141736" y="279852"/>
                  </a:lnTo>
                  <a:lnTo>
                    <a:pt x="142725" y="225442"/>
                  </a:lnTo>
                  <a:lnTo>
                    <a:pt x="140199" y="178440"/>
                  </a:lnTo>
                  <a:lnTo>
                    <a:pt x="127824" y="142830"/>
                  </a:lnTo>
                  <a:lnTo>
                    <a:pt x="130293" y="89658"/>
                  </a:lnTo>
                  <a:lnTo>
                    <a:pt x="134196" y="76008"/>
                  </a:lnTo>
                  <a:lnTo>
                    <a:pt x="142367" y="60496"/>
                  </a:lnTo>
                  <a:lnTo>
                    <a:pt x="174033" y="111340"/>
                  </a:lnTo>
                  <a:lnTo>
                    <a:pt x="197526" y="144115"/>
                  </a:lnTo>
                  <a:lnTo>
                    <a:pt x="231113" y="202569"/>
                  </a:lnTo>
                  <a:lnTo>
                    <a:pt x="269997" y="261959"/>
                  </a:lnTo>
                  <a:lnTo>
                    <a:pt x="309578" y="317944"/>
                  </a:lnTo>
                  <a:lnTo>
                    <a:pt x="334994" y="346202"/>
                  </a:lnTo>
                  <a:lnTo>
                    <a:pt x="361196" y="360253"/>
                  </a:lnTo>
                  <a:lnTo>
                    <a:pt x="381452" y="366475"/>
                  </a:lnTo>
                  <a:lnTo>
                    <a:pt x="394870" y="364402"/>
                  </a:lnTo>
                  <a:lnTo>
                    <a:pt x="402153" y="361997"/>
                  </a:lnTo>
                  <a:lnTo>
                    <a:pt x="413772" y="352270"/>
                  </a:lnTo>
                  <a:lnTo>
                    <a:pt x="449696" y="305603"/>
                  </a:lnTo>
                  <a:lnTo>
                    <a:pt x="474091" y="254835"/>
                  </a:lnTo>
                  <a:lnTo>
                    <a:pt x="495728" y="198188"/>
                  </a:lnTo>
                  <a:lnTo>
                    <a:pt x="500062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SMARTInkShape-Group53">
            <a:extLst>
              <a:ext uri="{FF2B5EF4-FFF2-40B4-BE49-F238E27FC236}">
                <a16:creationId xmlns:a16="http://schemas.microsoft.com/office/drawing/2014/main" id="{D0C33284-D8B1-49D9-A4F1-41DFEABB0A40}"/>
              </a:ext>
            </a:extLst>
          </p:cNvPr>
          <p:cNvGrpSpPr/>
          <p:nvPr/>
        </p:nvGrpSpPr>
        <p:grpSpPr>
          <a:xfrm>
            <a:off x="8303831" y="3750469"/>
            <a:ext cx="3864358" cy="708746"/>
            <a:chOff x="8303831" y="3750469"/>
            <a:chExt cx="3864358" cy="708746"/>
          </a:xfrm>
        </p:grpSpPr>
        <p:sp>
          <p:nvSpPr>
            <p:cNvPr id="49" name="SMARTInkShape-391">
              <a:extLst>
                <a:ext uri="{FF2B5EF4-FFF2-40B4-BE49-F238E27FC236}">
                  <a16:creationId xmlns:a16="http://schemas.microsoft.com/office/drawing/2014/main" id="{CFFCFD89-AC4D-459F-8128-B70ED699C7E3}"/>
                </a:ext>
              </a:extLst>
            </p:cNvPr>
            <p:cNvSpPr/>
            <p:nvPr/>
          </p:nvSpPr>
          <p:spPr>
            <a:xfrm>
              <a:off x="11572875" y="4065649"/>
              <a:ext cx="595314" cy="184808"/>
            </a:xfrm>
            <a:custGeom>
              <a:avLst/>
              <a:gdLst/>
              <a:ahLst/>
              <a:cxnLst/>
              <a:rect l="0" t="0" r="0" b="0"/>
              <a:pathLst>
                <a:path w="595314" h="184808">
                  <a:moveTo>
                    <a:pt x="0" y="161070"/>
                  </a:moveTo>
                  <a:lnTo>
                    <a:pt x="6321" y="161070"/>
                  </a:lnTo>
                  <a:lnTo>
                    <a:pt x="28491" y="167929"/>
                  </a:lnTo>
                  <a:lnTo>
                    <a:pt x="81716" y="158060"/>
                  </a:lnTo>
                  <a:lnTo>
                    <a:pt x="110201" y="151799"/>
                  </a:lnTo>
                  <a:lnTo>
                    <a:pt x="132323" y="147689"/>
                  </a:lnTo>
                  <a:lnTo>
                    <a:pt x="184358" y="122495"/>
                  </a:lnTo>
                  <a:lnTo>
                    <a:pt x="237898" y="87416"/>
                  </a:lnTo>
                  <a:lnTo>
                    <a:pt x="264000" y="61952"/>
                  </a:lnTo>
                  <a:lnTo>
                    <a:pt x="269469" y="51754"/>
                  </a:lnTo>
                  <a:lnTo>
                    <a:pt x="273459" y="16039"/>
                  </a:lnTo>
                  <a:lnTo>
                    <a:pt x="272265" y="12790"/>
                  </a:lnTo>
                  <a:lnTo>
                    <a:pt x="270145" y="10623"/>
                  </a:lnTo>
                  <a:lnTo>
                    <a:pt x="250917" y="824"/>
                  </a:lnTo>
                  <a:lnTo>
                    <a:pt x="244007" y="0"/>
                  </a:lnTo>
                  <a:lnTo>
                    <a:pt x="206440" y="6885"/>
                  </a:lnTo>
                  <a:lnTo>
                    <a:pt x="186696" y="15579"/>
                  </a:lnTo>
                  <a:lnTo>
                    <a:pt x="176463" y="22765"/>
                  </a:lnTo>
                  <a:lnTo>
                    <a:pt x="163264" y="40568"/>
                  </a:lnTo>
                  <a:lnTo>
                    <a:pt x="157293" y="62601"/>
                  </a:lnTo>
                  <a:lnTo>
                    <a:pt x="155001" y="103222"/>
                  </a:lnTo>
                  <a:lnTo>
                    <a:pt x="161166" y="123056"/>
                  </a:lnTo>
                  <a:lnTo>
                    <a:pt x="182776" y="158903"/>
                  </a:lnTo>
                  <a:lnTo>
                    <a:pt x="194121" y="170249"/>
                  </a:lnTo>
                  <a:lnTo>
                    <a:pt x="207985" y="178378"/>
                  </a:lnTo>
                  <a:lnTo>
                    <a:pt x="239954" y="184026"/>
                  </a:lnTo>
                  <a:lnTo>
                    <a:pt x="282290" y="184807"/>
                  </a:lnTo>
                  <a:lnTo>
                    <a:pt x="294355" y="181321"/>
                  </a:lnTo>
                  <a:lnTo>
                    <a:pt x="312111" y="168393"/>
                  </a:lnTo>
                  <a:lnTo>
                    <a:pt x="371642" y="116117"/>
                  </a:lnTo>
                  <a:lnTo>
                    <a:pt x="384777" y="105372"/>
                  </a:lnTo>
                  <a:lnTo>
                    <a:pt x="407519" y="80443"/>
                  </a:lnTo>
                  <a:lnTo>
                    <a:pt x="420567" y="69673"/>
                  </a:lnTo>
                  <a:lnTo>
                    <a:pt x="443250" y="44728"/>
                  </a:lnTo>
                  <a:lnTo>
                    <a:pt x="496253" y="14385"/>
                  </a:lnTo>
                  <a:lnTo>
                    <a:pt x="526553" y="7888"/>
                  </a:lnTo>
                  <a:lnTo>
                    <a:pt x="585058" y="6330"/>
                  </a:lnTo>
                  <a:lnTo>
                    <a:pt x="595313" y="6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SMARTInkShape-392">
              <a:extLst>
                <a:ext uri="{FF2B5EF4-FFF2-40B4-BE49-F238E27FC236}">
                  <a16:creationId xmlns:a16="http://schemas.microsoft.com/office/drawing/2014/main" id="{7CFFE0D1-50FD-470A-9AD0-9658875DACD4}"/>
                </a:ext>
              </a:extLst>
            </p:cNvPr>
            <p:cNvSpPr/>
            <p:nvPr/>
          </p:nvSpPr>
          <p:spPr>
            <a:xfrm>
              <a:off x="11230641" y="4083844"/>
              <a:ext cx="484726" cy="375371"/>
            </a:xfrm>
            <a:custGeom>
              <a:avLst/>
              <a:gdLst/>
              <a:ahLst/>
              <a:cxnLst/>
              <a:rect l="0" t="0" r="0" b="0"/>
              <a:pathLst>
                <a:path w="484726" h="375371">
                  <a:moveTo>
                    <a:pt x="151734" y="0"/>
                  </a:moveTo>
                  <a:lnTo>
                    <a:pt x="135161" y="0"/>
                  </a:lnTo>
                  <a:lnTo>
                    <a:pt x="79959" y="24122"/>
                  </a:lnTo>
                  <a:lnTo>
                    <a:pt x="56384" y="39338"/>
                  </a:lnTo>
                  <a:lnTo>
                    <a:pt x="3808" y="79052"/>
                  </a:lnTo>
                  <a:lnTo>
                    <a:pt x="0" y="87168"/>
                  </a:lnTo>
                  <a:lnTo>
                    <a:pt x="1629" y="91185"/>
                  </a:lnTo>
                  <a:lnTo>
                    <a:pt x="10497" y="99175"/>
                  </a:lnTo>
                  <a:lnTo>
                    <a:pt x="19730" y="103609"/>
                  </a:lnTo>
                  <a:lnTo>
                    <a:pt x="42755" y="106455"/>
                  </a:lnTo>
                  <a:lnTo>
                    <a:pt x="74105" y="105694"/>
                  </a:lnTo>
                  <a:lnTo>
                    <a:pt x="130824" y="86836"/>
                  </a:lnTo>
                  <a:lnTo>
                    <a:pt x="187388" y="63031"/>
                  </a:lnTo>
                  <a:lnTo>
                    <a:pt x="201978" y="59764"/>
                  </a:lnTo>
                  <a:lnTo>
                    <a:pt x="220120" y="49485"/>
                  </a:lnTo>
                  <a:lnTo>
                    <a:pt x="221137" y="50188"/>
                  </a:lnTo>
                  <a:lnTo>
                    <a:pt x="222267" y="54497"/>
                  </a:lnTo>
                  <a:lnTo>
                    <a:pt x="223093" y="81982"/>
                  </a:lnTo>
                  <a:lnTo>
                    <a:pt x="210209" y="128829"/>
                  </a:lnTo>
                  <a:lnTo>
                    <a:pt x="204181" y="147216"/>
                  </a:lnTo>
                  <a:lnTo>
                    <a:pt x="193673" y="202978"/>
                  </a:lnTo>
                  <a:lnTo>
                    <a:pt x="184744" y="258485"/>
                  </a:lnTo>
                  <a:lnTo>
                    <a:pt x="178272" y="288255"/>
                  </a:lnTo>
                  <a:lnTo>
                    <a:pt x="175705" y="342416"/>
                  </a:lnTo>
                  <a:lnTo>
                    <a:pt x="172089" y="354150"/>
                  </a:lnTo>
                  <a:lnTo>
                    <a:pt x="165308" y="366142"/>
                  </a:lnTo>
                  <a:lnTo>
                    <a:pt x="163971" y="375370"/>
                  </a:lnTo>
                  <a:lnTo>
                    <a:pt x="163684" y="363861"/>
                  </a:lnTo>
                  <a:lnTo>
                    <a:pt x="174446" y="315638"/>
                  </a:lnTo>
                  <a:lnTo>
                    <a:pt x="175329" y="269164"/>
                  </a:lnTo>
                  <a:lnTo>
                    <a:pt x="181824" y="215740"/>
                  </a:lnTo>
                  <a:lnTo>
                    <a:pt x="195846" y="158787"/>
                  </a:lnTo>
                  <a:lnTo>
                    <a:pt x="215294" y="102098"/>
                  </a:lnTo>
                  <a:lnTo>
                    <a:pt x="244510" y="50487"/>
                  </a:lnTo>
                  <a:lnTo>
                    <a:pt x="249303" y="41595"/>
                  </a:lnTo>
                  <a:lnTo>
                    <a:pt x="265212" y="28188"/>
                  </a:lnTo>
                  <a:lnTo>
                    <a:pt x="311072" y="5868"/>
                  </a:lnTo>
                  <a:lnTo>
                    <a:pt x="366646" y="772"/>
                  </a:lnTo>
                  <a:lnTo>
                    <a:pt x="405608" y="1475"/>
                  </a:lnTo>
                  <a:lnTo>
                    <a:pt x="435977" y="9551"/>
                  </a:lnTo>
                  <a:lnTo>
                    <a:pt x="455854" y="21644"/>
                  </a:lnTo>
                  <a:lnTo>
                    <a:pt x="475265" y="40074"/>
                  </a:lnTo>
                  <a:lnTo>
                    <a:pt x="480734" y="50001"/>
                  </a:lnTo>
                  <a:lnTo>
                    <a:pt x="484725" y="85517"/>
                  </a:lnTo>
                  <a:lnTo>
                    <a:pt x="482207" y="90085"/>
                  </a:lnTo>
                  <a:lnTo>
                    <a:pt x="472354" y="98687"/>
                  </a:lnTo>
                  <a:lnTo>
                    <a:pt x="459156" y="103392"/>
                  </a:lnTo>
                  <a:lnTo>
                    <a:pt x="400534" y="116249"/>
                  </a:lnTo>
                  <a:lnTo>
                    <a:pt x="342070" y="125551"/>
                  </a:lnTo>
                  <a:lnTo>
                    <a:pt x="289001" y="120178"/>
                  </a:lnTo>
                  <a:lnTo>
                    <a:pt x="246984" y="1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SMARTInkShape-393">
              <a:extLst>
                <a:ext uri="{FF2B5EF4-FFF2-40B4-BE49-F238E27FC236}">
                  <a16:creationId xmlns:a16="http://schemas.microsoft.com/office/drawing/2014/main" id="{9024C66F-5D7F-447E-83AF-57D60B2A9205}"/>
                </a:ext>
              </a:extLst>
            </p:cNvPr>
            <p:cNvSpPr/>
            <p:nvPr/>
          </p:nvSpPr>
          <p:spPr>
            <a:xfrm>
              <a:off x="10953750" y="4037188"/>
              <a:ext cx="318851" cy="343618"/>
            </a:xfrm>
            <a:custGeom>
              <a:avLst/>
              <a:gdLst/>
              <a:ahLst/>
              <a:cxnLst/>
              <a:rect l="0" t="0" r="0" b="0"/>
              <a:pathLst>
                <a:path w="318851" h="343618">
                  <a:moveTo>
                    <a:pt x="11906" y="284781"/>
                  </a:moveTo>
                  <a:lnTo>
                    <a:pt x="5585" y="291101"/>
                  </a:lnTo>
                  <a:lnTo>
                    <a:pt x="2481" y="297732"/>
                  </a:lnTo>
                  <a:lnTo>
                    <a:pt x="4" y="343617"/>
                  </a:lnTo>
                  <a:lnTo>
                    <a:pt x="0" y="337785"/>
                  </a:lnTo>
                  <a:lnTo>
                    <a:pt x="18985" y="289458"/>
                  </a:lnTo>
                  <a:lnTo>
                    <a:pt x="26386" y="238472"/>
                  </a:lnTo>
                  <a:lnTo>
                    <a:pt x="40195" y="183470"/>
                  </a:lnTo>
                  <a:lnTo>
                    <a:pt x="45424" y="137317"/>
                  </a:lnTo>
                  <a:lnTo>
                    <a:pt x="56694" y="83819"/>
                  </a:lnTo>
                  <a:lnTo>
                    <a:pt x="69128" y="48407"/>
                  </a:lnTo>
                  <a:lnTo>
                    <a:pt x="88980" y="21893"/>
                  </a:lnTo>
                  <a:lnTo>
                    <a:pt x="103929" y="10073"/>
                  </a:lnTo>
                  <a:lnTo>
                    <a:pt x="119391" y="3939"/>
                  </a:lnTo>
                  <a:lnTo>
                    <a:pt x="150878" y="0"/>
                  </a:lnTo>
                  <a:lnTo>
                    <a:pt x="180965" y="5638"/>
                  </a:lnTo>
                  <a:lnTo>
                    <a:pt x="238438" y="36142"/>
                  </a:lnTo>
                  <a:lnTo>
                    <a:pt x="286869" y="66438"/>
                  </a:lnTo>
                  <a:lnTo>
                    <a:pt x="308215" y="95052"/>
                  </a:lnTo>
                  <a:lnTo>
                    <a:pt x="317541" y="114794"/>
                  </a:lnTo>
                  <a:lnTo>
                    <a:pt x="318850" y="119863"/>
                  </a:lnTo>
                  <a:lnTo>
                    <a:pt x="318400" y="124564"/>
                  </a:lnTo>
                  <a:lnTo>
                    <a:pt x="314372" y="133316"/>
                  </a:lnTo>
                  <a:lnTo>
                    <a:pt x="304667" y="145682"/>
                  </a:lnTo>
                  <a:lnTo>
                    <a:pt x="293716" y="150199"/>
                  </a:lnTo>
                  <a:lnTo>
                    <a:pt x="240261" y="153494"/>
                  </a:lnTo>
                  <a:lnTo>
                    <a:pt x="190537" y="152447"/>
                  </a:lnTo>
                  <a:lnTo>
                    <a:pt x="134730" y="139111"/>
                  </a:lnTo>
                  <a:lnTo>
                    <a:pt x="129508" y="136074"/>
                  </a:lnTo>
                  <a:lnTo>
                    <a:pt x="126026" y="132726"/>
                  </a:lnTo>
                  <a:lnTo>
                    <a:pt x="119063" y="1180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SMARTInkShape-394">
              <a:extLst>
                <a:ext uri="{FF2B5EF4-FFF2-40B4-BE49-F238E27FC236}">
                  <a16:creationId xmlns:a16="http://schemas.microsoft.com/office/drawing/2014/main" id="{E291D552-2E38-43DB-BBB9-E3D63D4C5E0B}"/>
                </a:ext>
              </a:extLst>
            </p:cNvPr>
            <p:cNvSpPr/>
            <p:nvPr/>
          </p:nvSpPr>
          <p:spPr>
            <a:xfrm>
              <a:off x="10810875" y="4026844"/>
              <a:ext cx="130970" cy="234892"/>
            </a:xfrm>
            <a:custGeom>
              <a:avLst/>
              <a:gdLst/>
              <a:ahLst/>
              <a:cxnLst/>
              <a:rect l="0" t="0" r="0" b="0"/>
              <a:pathLst>
                <a:path w="130970" h="234892">
                  <a:moveTo>
                    <a:pt x="130969" y="33187"/>
                  </a:moveTo>
                  <a:lnTo>
                    <a:pt x="130969" y="22936"/>
                  </a:lnTo>
                  <a:lnTo>
                    <a:pt x="118328" y="15451"/>
                  </a:lnTo>
                  <a:lnTo>
                    <a:pt x="59348" y="188"/>
                  </a:lnTo>
                  <a:lnTo>
                    <a:pt x="43573" y="0"/>
                  </a:lnTo>
                  <a:lnTo>
                    <a:pt x="16598" y="7879"/>
                  </a:lnTo>
                  <a:lnTo>
                    <a:pt x="15034" y="9700"/>
                  </a:lnTo>
                  <a:lnTo>
                    <a:pt x="13295" y="15252"/>
                  </a:lnTo>
                  <a:lnTo>
                    <a:pt x="12318" y="32136"/>
                  </a:lnTo>
                  <a:lnTo>
                    <a:pt x="19144" y="46390"/>
                  </a:lnTo>
                  <a:lnTo>
                    <a:pt x="54270" y="92832"/>
                  </a:lnTo>
                  <a:lnTo>
                    <a:pt x="78256" y="116564"/>
                  </a:lnTo>
                  <a:lnTo>
                    <a:pt x="121079" y="172095"/>
                  </a:lnTo>
                  <a:lnTo>
                    <a:pt x="128038" y="189586"/>
                  </a:lnTo>
                  <a:lnTo>
                    <a:pt x="127691" y="194338"/>
                  </a:lnTo>
                  <a:lnTo>
                    <a:pt x="118672" y="219581"/>
                  </a:lnTo>
                  <a:lnTo>
                    <a:pt x="113156" y="227594"/>
                  </a:lnTo>
                  <a:lnTo>
                    <a:pt x="102767" y="232038"/>
                  </a:lnTo>
                  <a:lnTo>
                    <a:pt x="80860" y="234891"/>
                  </a:lnTo>
                  <a:lnTo>
                    <a:pt x="72097" y="231753"/>
                  </a:lnTo>
                  <a:lnTo>
                    <a:pt x="67909" y="229064"/>
                  </a:lnTo>
                  <a:lnTo>
                    <a:pt x="43497" y="222104"/>
                  </a:lnTo>
                  <a:lnTo>
                    <a:pt x="0" y="187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SMARTInkShape-395">
              <a:extLst>
                <a:ext uri="{FF2B5EF4-FFF2-40B4-BE49-F238E27FC236}">
                  <a16:creationId xmlns:a16="http://schemas.microsoft.com/office/drawing/2014/main" id="{B070B9E8-F685-48E1-B3F5-D522760292AB}"/>
                </a:ext>
              </a:extLst>
            </p:cNvPr>
            <p:cNvSpPr/>
            <p:nvPr/>
          </p:nvSpPr>
          <p:spPr>
            <a:xfrm>
              <a:off x="9775034" y="3977940"/>
              <a:ext cx="1035842" cy="294530"/>
            </a:xfrm>
            <a:custGeom>
              <a:avLst/>
              <a:gdLst/>
              <a:ahLst/>
              <a:cxnLst/>
              <a:rect l="0" t="0" r="0" b="0"/>
              <a:pathLst>
                <a:path w="1035842" h="294530">
                  <a:moveTo>
                    <a:pt x="23810" y="153529"/>
                  </a:moveTo>
                  <a:lnTo>
                    <a:pt x="23810" y="163780"/>
                  </a:lnTo>
                  <a:lnTo>
                    <a:pt x="2697" y="222339"/>
                  </a:lnTo>
                  <a:lnTo>
                    <a:pt x="44" y="248037"/>
                  </a:lnTo>
                  <a:lnTo>
                    <a:pt x="0" y="238463"/>
                  </a:lnTo>
                  <a:lnTo>
                    <a:pt x="10249" y="210190"/>
                  </a:lnTo>
                  <a:lnTo>
                    <a:pt x="11758" y="158552"/>
                  </a:lnTo>
                  <a:lnTo>
                    <a:pt x="28461" y="103645"/>
                  </a:lnTo>
                  <a:lnTo>
                    <a:pt x="45112" y="67338"/>
                  </a:lnTo>
                  <a:lnTo>
                    <a:pt x="93145" y="13011"/>
                  </a:lnTo>
                  <a:lnTo>
                    <a:pt x="111510" y="5087"/>
                  </a:lnTo>
                  <a:lnTo>
                    <a:pt x="149318" y="0"/>
                  </a:lnTo>
                  <a:lnTo>
                    <a:pt x="166022" y="6359"/>
                  </a:lnTo>
                  <a:lnTo>
                    <a:pt x="211956" y="44505"/>
                  </a:lnTo>
                  <a:lnTo>
                    <a:pt x="219878" y="62740"/>
                  </a:lnTo>
                  <a:lnTo>
                    <a:pt x="225381" y="118398"/>
                  </a:lnTo>
                  <a:lnTo>
                    <a:pt x="226105" y="177418"/>
                  </a:lnTo>
                  <a:lnTo>
                    <a:pt x="235700" y="215476"/>
                  </a:lnTo>
                  <a:lnTo>
                    <a:pt x="262025" y="268972"/>
                  </a:lnTo>
                  <a:lnTo>
                    <a:pt x="271236" y="278921"/>
                  </a:lnTo>
                  <a:lnTo>
                    <a:pt x="284148" y="287751"/>
                  </a:lnTo>
                  <a:lnTo>
                    <a:pt x="291295" y="289313"/>
                  </a:lnTo>
                  <a:lnTo>
                    <a:pt x="329611" y="285393"/>
                  </a:lnTo>
                  <a:lnTo>
                    <a:pt x="345371" y="277840"/>
                  </a:lnTo>
                  <a:lnTo>
                    <a:pt x="400846" y="228545"/>
                  </a:lnTo>
                  <a:lnTo>
                    <a:pt x="448466" y="171025"/>
                  </a:lnTo>
                  <a:lnTo>
                    <a:pt x="475202" y="116978"/>
                  </a:lnTo>
                  <a:lnTo>
                    <a:pt x="485596" y="76341"/>
                  </a:lnTo>
                  <a:lnTo>
                    <a:pt x="483488" y="62779"/>
                  </a:lnTo>
                  <a:lnTo>
                    <a:pt x="474867" y="47705"/>
                  </a:lnTo>
                  <a:lnTo>
                    <a:pt x="467696" y="40350"/>
                  </a:lnTo>
                  <a:lnTo>
                    <a:pt x="460099" y="37082"/>
                  </a:lnTo>
                  <a:lnTo>
                    <a:pt x="442064" y="35241"/>
                  </a:lnTo>
                  <a:lnTo>
                    <a:pt x="431069" y="38338"/>
                  </a:lnTo>
                  <a:lnTo>
                    <a:pt x="399595" y="57465"/>
                  </a:lnTo>
                  <a:lnTo>
                    <a:pt x="367309" y="101044"/>
                  </a:lnTo>
                  <a:lnTo>
                    <a:pt x="360184" y="125483"/>
                  </a:lnTo>
                  <a:lnTo>
                    <a:pt x="358074" y="149482"/>
                  </a:lnTo>
                  <a:lnTo>
                    <a:pt x="363768" y="173349"/>
                  </a:lnTo>
                  <a:lnTo>
                    <a:pt x="380154" y="203499"/>
                  </a:lnTo>
                  <a:lnTo>
                    <a:pt x="401768" y="224926"/>
                  </a:lnTo>
                  <a:lnTo>
                    <a:pt x="448547" y="252395"/>
                  </a:lnTo>
                  <a:lnTo>
                    <a:pt x="478625" y="258229"/>
                  </a:lnTo>
                  <a:lnTo>
                    <a:pt x="506349" y="253636"/>
                  </a:lnTo>
                  <a:lnTo>
                    <a:pt x="539422" y="238910"/>
                  </a:lnTo>
                  <a:lnTo>
                    <a:pt x="586020" y="196667"/>
                  </a:lnTo>
                  <a:lnTo>
                    <a:pt x="622883" y="139985"/>
                  </a:lnTo>
                  <a:lnTo>
                    <a:pt x="642726" y="106273"/>
                  </a:lnTo>
                  <a:lnTo>
                    <a:pt x="636553" y="112334"/>
                  </a:lnTo>
                  <a:lnTo>
                    <a:pt x="633484" y="122432"/>
                  </a:lnTo>
                  <a:lnTo>
                    <a:pt x="630796" y="134416"/>
                  </a:lnTo>
                  <a:lnTo>
                    <a:pt x="612139" y="170688"/>
                  </a:lnTo>
                  <a:lnTo>
                    <a:pt x="609403" y="185850"/>
                  </a:lnTo>
                  <a:lnTo>
                    <a:pt x="611716" y="197879"/>
                  </a:lnTo>
                  <a:lnTo>
                    <a:pt x="615830" y="208959"/>
                  </a:lnTo>
                  <a:lnTo>
                    <a:pt x="619470" y="228749"/>
                  </a:lnTo>
                  <a:lnTo>
                    <a:pt x="628340" y="243579"/>
                  </a:lnTo>
                  <a:lnTo>
                    <a:pt x="635565" y="252200"/>
                  </a:lnTo>
                  <a:lnTo>
                    <a:pt x="646714" y="256914"/>
                  </a:lnTo>
                  <a:lnTo>
                    <a:pt x="675432" y="259940"/>
                  </a:lnTo>
                  <a:lnTo>
                    <a:pt x="722108" y="248516"/>
                  </a:lnTo>
                  <a:lnTo>
                    <a:pt x="747307" y="236037"/>
                  </a:lnTo>
                  <a:lnTo>
                    <a:pt x="765416" y="220832"/>
                  </a:lnTo>
                  <a:lnTo>
                    <a:pt x="770131" y="212986"/>
                  </a:lnTo>
                  <a:lnTo>
                    <a:pt x="771389" y="209042"/>
                  </a:lnTo>
                  <a:lnTo>
                    <a:pt x="773549" y="206412"/>
                  </a:lnTo>
                  <a:lnTo>
                    <a:pt x="779478" y="203491"/>
                  </a:lnTo>
                  <a:lnTo>
                    <a:pt x="781589" y="204035"/>
                  </a:lnTo>
                  <a:lnTo>
                    <a:pt x="782997" y="205721"/>
                  </a:lnTo>
                  <a:lnTo>
                    <a:pt x="783934" y="208167"/>
                  </a:lnTo>
                  <a:lnTo>
                    <a:pt x="783236" y="209798"/>
                  </a:lnTo>
                  <a:lnTo>
                    <a:pt x="781448" y="210885"/>
                  </a:lnTo>
                  <a:lnTo>
                    <a:pt x="778933" y="211611"/>
                  </a:lnTo>
                  <a:lnTo>
                    <a:pt x="777256" y="213416"/>
                  </a:lnTo>
                  <a:lnTo>
                    <a:pt x="775393" y="218951"/>
                  </a:lnTo>
                  <a:lnTo>
                    <a:pt x="773941" y="263048"/>
                  </a:lnTo>
                  <a:lnTo>
                    <a:pt x="777447" y="271878"/>
                  </a:lnTo>
                  <a:lnTo>
                    <a:pt x="780235" y="276084"/>
                  </a:lnTo>
                  <a:lnTo>
                    <a:pt x="783417" y="278889"/>
                  </a:lnTo>
                  <a:lnTo>
                    <a:pt x="815297" y="292187"/>
                  </a:lnTo>
                  <a:lnTo>
                    <a:pt x="830225" y="294529"/>
                  </a:lnTo>
                  <a:lnTo>
                    <a:pt x="887407" y="285988"/>
                  </a:lnTo>
                  <a:lnTo>
                    <a:pt x="918658" y="278618"/>
                  </a:lnTo>
                  <a:lnTo>
                    <a:pt x="978130" y="239977"/>
                  </a:lnTo>
                  <a:lnTo>
                    <a:pt x="999926" y="216772"/>
                  </a:lnTo>
                  <a:lnTo>
                    <a:pt x="1030306" y="162774"/>
                  </a:lnTo>
                  <a:lnTo>
                    <a:pt x="1035841" y="1416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SMARTInkShape-396">
              <a:extLst>
                <a:ext uri="{FF2B5EF4-FFF2-40B4-BE49-F238E27FC236}">
                  <a16:creationId xmlns:a16="http://schemas.microsoft.com/office/drawing/2014/main" id="{4013C3EE-834F-467B-A9C7-0821147356AD}"/>
                </a:ext>
              </a:extLst>
            </p:cNvPr>
            <p:cNvSpPr/>
            <p:nvPr/>
          </p:nvSpPr>
          <p:spPr>
            <a:xfrm>
              <a:off x="9203546" y="3786188"/>
              <a:ext cx="47611" cy="452438"/>
            </a:xfrm>
            <a:custGeom>
              <a:avLst/>
              <a:gdLst/>
              <a:ahLst/>
              <a:cxnLst/>
              <a:rect l="0" t="0" r="0" b="0"/>
              <a:pathLst>
                <a:path w="47611" h="452438">
                  <a:moveTo>
                    <a:pt x="47610" y="0"/>
                  </a:moveTo>
                  <a:lnTo>
                    <a:pt x="47610" y="6320"/>
                  </a:lnTo>
                  <a:lnTo>
                    <a:pt x="44083" y="12951"/>
                  </a:lnTo>
                  <a:lnTo>
                    <a:pt x="41290" y="16571"/>
                  </a:lnTo>
                  <a:lnTo>
                    <a:pt x="37359" y="40628"/>
                  </a:lnTo>
                  <a:lnTo>
                    <a:pt x="32393" y="99424"/>
                  </a:lnTo>
                  <a:lnTo>
                    <a:pt x="22818" y="144111"/>
                  </a:lnTo>
                  <a:lnTo>
                    <a:pt x="15128" y="190866"/>
                  </a:lnTo>
                  <a:lnTo>
                    <a:pt x="9323" y="238233"/>
                  </a:lnTo>
                  <a:lnTo>
                    <a:pt x="1830" y="295325"/>
                  </a:lnTo>
                  <a:lnTo>
                    <a:pt x="349" y="351680"/>
                  </a:lnTo>
                  <a:lnTo>
                    <a:pt x="33" y="405916"/>
                  </a:lnTo>
                  <a:lnTo>
                    <a:pt x="0" y="428217"/>
                  </a:lnTo>
                  <a:lnTo>
                    <a:pt x="3519" y="438585"/>
                  </a:lnTo>
                  <a:lnTo>
                    <a:pt x="11892" y="452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SMARTInkShape-397">
              <a:extLst>
                <a:ext uri="{FF2B5EF4-FFF2-40B4-BE49-F238E27FC236}">
                  <a16:creationId xmlns:a16="http://schemas.microsoft.com/office/drawing/2014/main" id="{EC18D9B7-21A9-4DF4-92B7-DB187D72D82F}"/>
                </a:ext>
              </a:extLst>
            </p:cNvPr>
            <p:cNvSpPr/>
            <p:nvPr/>
          </p:nvSpPr>
          <p:spPr>
            <a:xfrm>
              <a:off x="8670311" y="3881438"/>
              <a:ext cx="187940" cy="285751"/>
            </a:xfrm>
            <a:custGeom>
              <a:avLst/>
              <a:gdLst/>
              <a:ahLst/>
              <a:cxnLst/>
              <a:rect l="0" t="0" r="0" b="0"/>
              <a:pathLst>
                <a:path w="187940" h="285751">
                  <a:moveTo>
                    <a:pt x="187939" y="0"/>
                  </a:moveTo>
                  <a:lnTo>
                    <a:pt x="181619" y="0"/>
                  </a:lnTo>
                  <a:lnTo>
                    <a:pt x="174988" y="3527"/>
                  </a:lnTo>
                  <a:lnTo>
                    <a:pt x="171367" y="6320"/>
                  </a:lnTo>
                  <a:lnTo>
                    <a:pt x="160290" y="9423"/>
                  </a:lnTo>
                  <a:lnTo>
                    <a:pt x="147869" y="12125"/>
                  </a:lnTo>
                  <a:lnTo>
                    <a:pt x="103098" y="41623"/>
                  </a:lnTo>
                  <a:lnTo>
                    <a:pt x="45209" y="95363"/>
                  </a:lnTo>
                  <a:lnTo>
                    <a:pt x="30576" y="112498"/>
                  </a:lnTo>
                  <a:lnTo>
                    <a:pt x="6081" y="161070"/>
                  </a:lnTo>
                  <a:lnTo>
                    <a:pt x="0" y="192363"/>
                  </a:lnTo>
                  <a:lnTo>
                    <a:pt x="4518" y="220450"/>
                  </a:lnTo>
                  <a:lnTo>
                    <a:pt x="14256" y="233796"/>
                  </a:lnTo>
                  <a:lnTo>
                    <a:pt x="28726" y="244138"/>
                  </a:lnTo>
                  <a:lnTo>
                    <a:pt x="83840" y="269706"/>
                  </a:lnTo>
                  <a:lnTo>
                    <a:pt x="116502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SMARTInkShape-398">
              <a:extLst>
                <a:ext uri="{FF2B5EF4-FFF2-40B4-BE49-F238E27FC236}">
                  <a16:creationId xmlns:a16="http://schemas.microsoft.com/office/drawing/2014/main" id="{5CC8A137-4836-4B0D-A250-231B67FF57C5}"/>
                </a:ext>
              </a:extLst>
            </p:cNvPr>
            <p:cNvSpPr/>
            <p:nvPr/>
          </p:nvSpPr>
          <p:spPr>
            <a:xfrm>
              <a:off x="8799633" y="3964781"/>
              <a:ext cx="249118" cy="214314"/>
            </a:xfrm>
            <a:custGeom>
              <a:avLst/>
              <a:gdLst/>
              <a:ahLst/>
              <a:cxnLst/>
              <a:rect l="0" t="0" r="0" b="0"/>
              <a:pathLst>
                <a:path w="249118" h="214314">
                  <a:moveTo>
                    <a:pt x="141961" y="0"/>
                  </a:moveTo>
                  <a:lnTo>
                    <a:pt x="141961" y="6321"/>
                  </a:lnTo>
                  <a:lnTo>
                    <a:pt x="140638" y="8183"/>
                  </a:lnTo>
                  <a:lnTo>
                    <a:pt x="138433" y="9424"/>
                  </a:lnTo>
                  <a:lnTo>
                    <a:pt x="135641" y="10251"/>
                  </a:lnTo>
                  <a:lnTo>
                    <a:pt x="120329" y="22408"/>
                  </a:lnTo>
                  <a:lnTo>
                    <a:pt x="69773" y="64073"/>
                  </a:lnTo>
                  <a:lnTo>
                    <a:pt x="20535" y="111176"/>
                  </a:lnTo>
                  <a:lnTo>
                    <a:pt x="6028" y="134953"/>
                  </a:lnTo>
                  <a:lnTo>
                    <a:pt x="0" y="168307"/>
                  </a:lnTo>
                  <a:lnTo>
                    <a:pt x="3020" y="177549"/>
                  </a:lnTo>
                  <a:lnTo>
                    <a:pt x="5678" y="181867"/>
                  </a:lnTo>
                  <a:lnTo>
                    <a:pt x="10095" y="184745"/>
                  </a:lnTo>
                  <a:lnTo>
                    <a:pt x="22058" y="187942"/>
                  </a:lnTo>
                  <a:lnTo>
                    <a:pt x="36194" y="185835"/>
                  </a:lnTo>
                  <a:lnTo>
                    <a:pt x="95502" y="166278"/>
                  </a:lnTo>
                  <a:lnTo>
                    <a:pt x="135871" y="150732"/>
                  </a:lnTo>
                  <a:lnTo>
                    <a:pt x="186824" y="108583"/>
                  </a:lnTo>
                  <a:lnTo>
                    <a:pt x="224017" y="69081"/>
                  </a:lnTo>
                  <a:lnTo>
                    <a:pt x="246690" y="38630"/>
                  </a:lnTo>
                  <a:lnTo>
                    <a:pt x="247498" y="38982"/>
                  </a:lnTo>
                  <a:lnTo>
                    <a:pt x="248398" y="42902"/>
                  </a:lnTo>
                  <a:lnTo>
                    <a:pt x="247315" y="44476"/>
                  </a:lnTo>
                  <a:lnTo>
                    <a:pt x="242583" y="46226"/>
                  </a:lnTo>
                  <a:lnTo>
                    <a:pt x="236071" y="54059"/>
                  </a:lnTo>
                  <a:lnTo>
                    <a:pt x="218540" y="79978"/>
                  </a:lnTo>
                  <a:lnTo>
                    <a:pt x="203347" y="139085"/>
                  </a:lnTo>
                  <a:lnTo>
                    <a:pt x="202042" y="156452"/>
                  </a:lnTo>
                  <a:lnTo>
                    <a:pt x="207975" y="176296"/>
                  </a:lnTo>
                  <a:lnTo>
                    <a:pt x="221832" y="197199"/>
                  </a:lnTo>
                  <a:lnTo>
                    <a:pt x="229493" y="205825"/>
                  </a:lnTo>
                  <a:lnTo>
                    <a:pt x="237309" y="210540"/>
                  </a:lnTo>
                  <a:lnTo>
                    <a:pt x="249117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SMARTInkShape-399">
              <a:extLst>
                <a:ext uri="{FF2B5EF4-FFF2-40B4-BE49-F238E27FC236}">
                  <a16:creationId xmlns:a16="http://schemas.microsoft.com/office/drawing/2014/main" id="{F255CDD0-6DE4-4039-AD0B-ABEF61A9EA5C}"/>
                </a:ext>
              </a:extLst>
            </p:cNvPr>
            <p:cNvSpPr/>
            <p:nvPr/>
          </p:nvSpPr>
          <p:spPr>
            <a:xfrm>
              <a:off x="8417719" y="3942419"/>
              <a:ext cx="293902" cy="222213"/>
            </a:xfrm>
            <a:custGeom>
              <a:avLst/>
              <a:gdLst/>
              <a:ahLst/>
              <a:cxnLst/>
              <a:rect l="0" t="0" r="0" b="0"/>
              <a:pathLst>
                <a:path w="293902" h="222213">
                  <a:moveTo>
                    <a:pt x="11906" y="81894"/>
                  </a:moveTo>
                  <a:lnTo>
                    <a:pt x="11906" y="98465"/>
                  </a:lnTo>
                  <a:lnTo>
                    <a:pt x="1655" y="138214"/>
                  </a:lnTo>
                  <a:lnTo>
                    <a:pt x="6810" y="161493"/>
                  </a:lnTo>
                  <a:lnTo>
                    <a:pt x="23036" y="185147"/>
                  </a:lnTo>
                  <a:lnTo>
                    <a:pt x="44602" y="202593"/>
                  </a:lnTo>
                  <a:lnTo>
                    <a:pt x="74069" y="216140"/>
                  </a:lnTo>
                  <a:lnTo>
                    <a:pt x="114257" y="222212"/>
                  </a:lnTo>
                  <a:lnTo>
                    <a:pt x="167060" y="214758"/>
                  </a:lnTo>
                  <a:lnTo>
                    <a:pt x="208984" y="202988"/>
                  </a:lnTo>
                  <a:lnTo>
                    <a:pt x="251722" y="172449"/>
                  </a:lnTo>
                  <a:lnTo>
                    <a:pt x="285349" y="134912"/>
                  </a:lnTo>
                  <a:lnTo>
                    <a:pt x="292186" y="114717"/>
                  </a:lnTo>
                  <a:lnTo>
                    <a:pt x="293901" y="92513"/>
                  </a:lnTo>
                  <a:lnTo>
                    <a:pt x="284224" y="49449"/>
                  </a:lnTo>
                  <a:lnTo>
                    <a:pt x="280765" y="40420"/>
                  </a:lnTo>
                  <a:lnTo>
                    <a:pt x="256932" y="15072"/>
                  </a:lnTo>
                  <a:lnTo>
                    <a:pt x="235901" y="5893"/>
                  </a:lnTo>
                  <a:lnTo>
                    <a:pt x="183739" y="0"/>
                  </a:lnTo>
                  <a:lnTo>
                    <a:pt x="130662" y="8342"/>
                  </a:lnTo>
                  <a:lnTo>
                    <a:pt x="74120" y="26256"/>
                  </a:lnTo>
                  <a:lnTo>
                    <a:pt x="30663" y="54881"/>
                  </a:lnTo>
                  <a:lnTo>
                    <a:pt x="11142" y="84473"/>
                  </a:lnTo>
                  <a:lnTo>
                    <a:pt x="2200" y="119200"/>
                  </a:lnTo>
                  <a:lnTo>
                    <a:pt x="0" y="141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SMARTInkShape-400">
              <a:extLst>
                <a:ext uri="{FF2B5EF4-FFF2-40B4-BE49-F238E27FC236}">
                  <a16:creationId xmlns:a16="http://schemas.microsoft.com/office/drawing/2014/main" id="{159E07A5-9AA5-4FAC-9D01-DA989836250C}"/>
                </a:ext>
              </a:extLst>
            </p:cNvPr>
            <p:cNvSpPr/>
            <p:nvPr/>
          </p:nvSpPr>
          <p:spPr>
            <a:xfrm>
              <a:off x="8303831" y="3750469"/>
              <a:ext cx="42451" cy="416720"/>
            </a:xfrm>
            <a:custGeom>
              <a:avLst/>
              <a:gdLst/>
              <a:ahLst/>
              <a:cxnLst/>
              <a:rect l="0" t="0" r="0" b="0"/>
              <a:pathLst>
                <a:path w="42451" h="416720">
                  <a:moveTo>
                    <a:pt x="42450" y="0"/>
                  </a:moveTo>
                  <a:lnTo>
                    <a:pt x="42450" y="52289"/>
                  </a:lnTo>
                  <a:lnTo>
                    <a:pt x="41128" y="109093"/>
                  </a:lnTo>
                  <a:lnTo>
                    <a:pt x="33027" y="164326"/>
                  </a:lnTo>
                  <a:lnTo>
                    <a:pt x="24713" y="220166"/>
                  </a:lnTo>
                  <a:lnTo>
                    <a:pt x="11656" y="272648"/>
                  </a:lnTo>
                  <a:lnTo>
                    <a:pt x="7704" y="321232"/>
                  </a:lnTo>
                  <a:lnTo>
                    <a:pt x="3491" y="353589"/>
                  </a:lnTo>
                  <a:lnTo>
                    <a:pt x="602" y="362726"/>
                  </a:lnTo>
                  <a:lnTo>
                    <a:pt x="0" y="370140"/>
                  </a:lnTo>
                  <a:lnTo>
                    <a:pt x="6732" y="416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56" name="SMARTInkShape-Group54">
            <a:extLst>
              <a:ext uri="{FF2B5EF4-FFF2-40B4-BE49-F238E27FC236}">
                <a16:creationId xmlns:a16="http://schemas.microsoft.com/office/drawing/2014/main" id="{AA6C16E8-2F09-47A1-B96E-AA94D400F245}"/>
              </a:ext>
            </a:extLst>
          </p:cNvPr>
          <p:cNvGrpSpPr/>
          <p:nvPr/>
        </p:nvGrpSpPr>
        <p:grpSpPr>
          <a:xfrm>
            <a:off x="5090168" y="1372001"/>
            <a:ext cx="1874989" cy="947245"/>
            <a:chOff x="5090168" y="1372001"/>
            <a:chExt cx="1874989" cy="947245"/>
          </a:xfrm>
        </p:grpSpPr>
        <p:sp>
          <p:nvSpPr>
            <p:cNvPr id="60" name="SMARTInkShape-401">
              <a:extLst>
                <a:ext uri="{FF2B5EF4-FFF2-40B4-BE49-F238E27FC236}">
                  <a16:creationId xmlns:a16="http://schemas.microsoft.com/office/drawing/2014/main" id="{97767778-DB30-4D41-9DB0-DC304E101DC4}"/>
                </a:ext>
              </a:extLst>
            </p:cNvPr>
            <p:cNvSpPr/>
            <p:nvPr/>
          </p:nvSpPr>
          <p:spPr>
            <a:xfrm>
              <a:off x="6703219" y="1762270"/>
              <a:ext cx="1" cy="11762"/>
            </a:xfrm>
            <a:custGeom>
              <a:avLst/>
              <a:gdLst/>
              <a:ahLst/>
              <a:cxnLst/>
              <a:rect l="0" t="0" r="0" b="0"/>
              <a:pathLst>
                <a:path w="1" h="11762">
                  <a:moveTo>
                    <a:pt x="0" y="11761"/>
                  </a:move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MARTInkShape-402">
              <a:extLst>
                <a:ext uri="{FF2B5EF4-FFF2-40B4-BE49-F238E27FC236}">
                  <a16:creationId xmlns:a16="http://schemas.microsoft.com/office/drawing/2014/main" id="{90E640D2-67AE-4052-BE76-3DCEC58D219A}"/>
                </a:ext>
              </a:extLst>
            </p:cNvPr>
            <p:cNvSpPr/>
            <p:nvPr/>
          </p:nvSpPr>
          <p:spPr>
            <a:xfrm>
              <a:off x="6644101" y="2012156"/>
              <a:ext cx="321056" cy="285751"/>
            </a:xfrm>
            <a:custGeom>
              <a:avLst/>
              <a:gdLst/>
              <a:ahLst/>
              <a:cxnLst/>
              <a:rect l="0" t="0" r="0" b="0"/>
              <a:pathLst>
                <a:path w="321056" h="285751">
                  <a:moveTo>
                    <a:pt x="142462" y="0"/>
                  </a:moveTo>
                  <a:lnTo>
                    <a:pt x="132210" y="0"/>
                  </a:lnTo>
                  <a:lnTo>
                    <a:pt x="78388" y="34534"/>
                  </a:lnTo>
                  <a:lnTo>
                    <a:pt x="31286" y="86686"/>
                  </a:lnTo>
                  <a:lnTo>
                    <a:pt x="10155" y="110939"/>
                  </a:lnTo>
                  <a:lnTo>
                    <a:pt x="2717" y="134883"/>
                  </a:lnTo>
                  <a:lnTo>
                    <a:pt x="0" y="168298"/>
                  </a:lnTo>
                  <a:lnTo>
                    <a:pt x="3299" y="177546"/>
                  </a:lnTo>
                  <a:lnTo>
                    <a:pt x="6029" y="181864"/>
                  </a:lnTo>
                  <a:lnTo>
                    <a:pt x="10497" y="184743"/>
                  </a:lnTo>
                  <a:lnTo>
                    <a:pt x="29425" y="188794"/>
                  </a:lnTo>
                  <a:lnTo>
                    <a:pt x="83356" y="189027"/>
                  </a:lnTo>
                  <a:lnTo>
                    <a:pt x="110984" y="179627"/>
                  </a:lnTo>
                  <a:lnTo>
                    <a:pt x="166833" y="152255"/>
                  </a:lnTo>
                  <a:lnTo>
                    <a:pt x="216455" y="127631"/>
                  </a:lnTo>
                  <a:lnTo>
                    <a:pt x="269082" y="99530"/>
                  </a:lnTo>
                  <a:lnTo>
                    <a:pt x="274500" y="98104"/>
                  </a:lnTo>
                  <a:lnTo>
                    <a:pt x="279435" y="98475"/>
                  </a:lnTo>
                  <a:lnTo>
                    <a:pt x="288446" y="102416"/>
                  </a:lnTo>
                  <a:lnTo>
                    <a:pt x="291378" y="105319"/>
                  </a:lnTo>
                  <a:lnTo>
                    <a:pt x="302791" y="129633"/>
                  </a:lnTo>
                  <a:lnTo>
                    <a:pt x="314911" y="181177"/>
                  </a:lnTo>
                  <a:lnTo>
                    <a:pt x="320515" y="233687"/>
                  </a:lnTo>
                  <a:lnTo>
                    <a:pt x="321055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SMARTInkShape-403">
              <a:extLst>
                <a:ext uri="{FF2B5EF4-FFF2-40B4-BE49-F238E27FC236}">
                  <a16:creationId xmlns:a16="http://schemas.microsoft.com/office/drawing/2014/main" id="{E34F280A-D492-4EE5-B408-6231F6F7CCF0}"/>
                </a:ext>
              </a:extLst>
            </p:cNvPr>
            <p:cNvSpPr/>
            <p:nvPr/>
          </p:nvSpPr>
          <p:spPr>
            <a:xfrm>
              <a:off x="6465094" y="2024063"/>
              <a:ext cx="35720" cy="190501"/>
            </a:xfrm>
            <a:custGeom>
              <a:avLst/>
              <a:gdLst/>
              <a:ahLst/>
              <a:cxnLst/>
              <a:rect l="0" t="0" r="0" b="0"/>
              <a:pathLst>
                <a:path w="35720" h="190501">
                  <a:moveTo>
                    <a:pt x="35719" y="0"/>
                  </a:moveTo>
                  <a:lnTo>
                    <a:pt x="35719" y="6320"/>
                  </a:lnTo>
                  <a:lnTo>
                    <a:pt x="21020" y="63460"/>
                  </a:lnTo>
                  <a:lnTo>
                    <a:pt x="9177" y="121890"/>
                  </a:lnTo>
                  <a:lnTo>
                    <a:pt x="805" y="18016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SMARTInkShape-404">
              <a:extLst>
                <a:ext uri="{FF2B5EF4-FFF2-40B4-BE49-F238E27FC236}">
                  <a16:creationId xmlns:a16="http://schemas.microsoft.com/office/drawing/2014/main" id="{C7E3DE57-0091-4DAB-9951-FFDF4D1CF3B1}"/>
                </a:ext>
              </a:extLst>
            </p:cNvPr>
            <p:cNvSpPr/>
            <p:nvPr/>
          </p:nvSpPr>
          <p:spPr>
            <a:xfrm>
              <a:off x="6073089" y="1852694"/>
              <a:ext cx="332264" cy="347389"/>
            </a:xfrm>
            <a:custGeom>
              <a:avLst/>
              <a:gdLst/>
              <a:ahLst/>
              <a:cxnLst/>
              <a:rect l="0" t="0" r="0" b="0"/>
              <a:pathLst>
                <a:path w="332264" h="347389">
                  <a:moveTo>
                    <a:pt x="130067" y="147556"/>
                  </a:moveTo>
                  <a:lnTo>
                    <a:pt x="123747" y="147556"/>
                  </a:lnTo>
                  <a:lnTo>
                    <a:pt x="117116" y="154612"/>
                  </a:lnTo>
                  <a:lnTo>
                    <a:pt x="108436" y="165244"/>
                  </a:lnTo>
                  <a:lnTo>
                    <a:pt x="66062" y="201851"/>
                  </a:lnTo>
                  <a:lnTo>
                    <a:pt x="26813" y="255590"/>
                  </a:lnTo>
                  <a:lnTo>
                    <a:pt x="5945" y="293005"/>
                  </a:lnTo>
                  <a:lnTo>
                    <a:pt x="0" y="327583"/>
                  </a:lnTo>
                  <a:lnTo>
                    <a:pt x="3027" y="336929"/>
                  </a:lnTo>
                  <a:lnTo>
                    <a:pt x="5686" y="341273"/>
                  </a:lnTo>
                  <a:lnTo>
                    <a:pt x="10104" y="344170"/>
                  </a:lnTo>
                  <a:lnTo>
                    <a:pt x="22070" y="347388"/>
                  </a:lnTo>
                  <a:lnTo>
                    <a:pt x="36207" y="345290"/>
                  </a:lnTo>
                  <a:lnTo>
                    <a:pt x="62569" y="340200"/>
                  </a:lnTo>
                  <a:lnTo>
                    <a:pt x="73162" y="339485"/>
                  </a:lnTo>
                  <a:lnTo>
                    <a:pt x="91988" y="331636"/>
                  </a:lnTo>
                  <a:lnTo>
                    <a:pt x="143230" y="304382"/>
                  </a:lnTo>
                  <a:lnTo>
                    <a:pt x="186319" y="264671"/>
                  </a:lnTo>
                  <a:lnTo>
                    <a:pt x="228854" y="206831"/>
                  </a:lnTo>
                  <a:lnTo>
                    <a:pt x="257423" y="155884"/>
                  </a:lnTo>
                  <a:lnTo>
                    <a:pt x="282518" y="101576"/>
                  </a:lnTo>
                  <a:lnTo>
                    <a:pt x="307832" y="44144"/>
                  </a:lnTo>
                  <a:lnTo>
                    <a:pt x="330873" y="0"/>
                  </a:lnTo>
                  <a:lnTo>
                    <a:pt x="331407" y="237"/>
                  </a:lnTo>
                  <a:lnTo>
                    <a:pt x="332263" y="3803"/>
                  </a:lnTo>
                  <a:lnTo>
                    <a:pt x="312153" y="58695"/>
                  </a:lnTo>
                  <a:lnTo>
                    <a:pt x="296660" y="110356"/>
                  </a:lnTo>
                  <a:lnTo>
                    <a:pt x="280861" y="165490"/>
                  </a:lnTo>
                  <a:lnTo>
                    <a:pt x="265002" y="217833"/>
                  </a:lnTo>
                  <a:lnTo>
                    <a:pt x="251482" y="272051"/>
                  </a:lnTo>
                  <a:lnTo>
                    <a:pt x="249130" y="326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8" name="SMARTInkShape-405">
              <a:extLst>
                <a:ext uri="{FF2B5EF4-FFF2-40B4-BE49-F238E27FC236}">
                  <a16:creationId xmlns:a16="http://schemas.microsoft.com/office/drawing/2014/main" id="{4AD8B5F9-53E6-473E-B1C8-8AF96537102E}"/>
                </a:ext>
              </a:extLst>
            </p:cNvPr>
            <p:cNvSpPr/>
            <p:nvPr/>
          </p:nvSpPr>
          <p:spPr>
            <a:xfrm>
              <a:off x="5857875" y="2026621"/>
              <a:ext cx="153866" cy="199849"/>
            </a:xfrm>
            <a:custGeom>
              <a:avLst/>
              <a:gdLst/>
              <a:ahLst/>
              <a:cxnLst/>
              <a:rect l="0" t="0" r="0" b="0"/>
              <a:pathLst>
                <a:path w="153866" h="199849">
                  <a:moveTo>
                    <a:pt x="0" y="199848"/>
                  </a:moveTo>
                  <a:lnTo>
                    <a:pt x="10828" y="190342"/>
                  </a:lnTo>
                  <a:lnTo>
                    <a:pt x="63461" y="160509"/>
                  </a:lnTo>
                  <a:lnTo>
                    <a:pt x="118362" y="116186"/>
                  </a:lnTo>
                  <a:lnTo>
                    <a:pt x="144354" y="84691"/>
                  </a:lnTo>
                  <a:lnTo>
                    <a:pt x="151692" y="60923"/>
                  </a:lnTo>
                  <a:lnTo>
                    <a:pt x="153865" y="37123"/>
                  </a:lnTo>
                  <a:lnTo>
                    <a:pt x="150847" y="24779"/>
                  </a:lnTo>
                  <a:lnTo>
                    <a:pt x="138129" y="6075"/>
                  </a:lnTo>
                  <a:lnTo>
                    <a:pt x="127095" y="1279"/>
                  </a:lnTo>
                  <a:lnTo>
                    <a:pt x="120449" y="0"/>
                  </a:lnTo>
                  <a:lnTo>
                    <a:pt x="106008" y="2106"/>
                  </a:lnTo>
                  <a:lnTo>
                    <a:pt x="75180" y="14238"/>
                  </a:lnTo>
                  <a:lnTo>
                    <a:pt x="27761" y="53782"/>
                  </a:lnTo>
                  <a:lnTo>
                    <a:pt x="10283" y="77047"/>
                  </a:lnTo>
                  <a:lnTo>
                    <a:pt x="3047" y="100698"/>
                  </a:lnTo>
                  <a:lnTo>
                    <a:pt x="903" y="124462"/>
                  </a:lnTo>
                  <a:lnTo>
                    <a:pt x="6588" y="148260"/>
                  </a:lnTo>
                  <a:lnTo>
                    <a:pt x="35719" y="1879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9" name="SMARTInkShape-406">
              <a:extLst>
                <a:ext uri="{FF2B5EF4-FFF2-40B4-BE49-F238E27FC236}">
                  <a16:creationId xmlns:a16="http://schemas.microsoft.com/office/drawing/2014/main" id="{C4443573-40AE-4FE2-80A7-1E3757110048}"/>
                </a:ext>
              </a:extLst>
            </p:cNvPr>
            <p:cNvSpPr/>
            <p:nvPr/>
          </p:nvSpPr>
          <p:spPr>
            <a:xfrm>
              <a:off x="5369780" y="2036250"/>
              <a:ext cx="391701" cy="282996"/>
            </a:xfrm>
            <a:custGeom>
              <a:avLst/>
              <a:gdLst/>
              <a:ahLst/>
              <a:cxnLst/>
              <a:rect l="0" t="0" r="0" b="0"/>
              <a:pathLst>
                <a:path w="391701" h="282996">
                  <a:moveTo>
                    <a:pt x="107095" y="47344"/>
                  </a:moveTo>
                  <a:lnTo>
                    <a:pt x="100774" y="47344"/>
                  </a:lnTo>
                  <a:lnTo>
                    <a:pt x="98913" y="48667"/>
                  </a:lnTo>
                  <a:lnTo>
                    <a:pt x="97672" y="50871"/>
                  </a:lnTo>
                  <a:lnTo>
                    <a:pt x="96844" y="53664"/>
                  </a:lnTo>
                  <a:lnTo>
                    <a:pt x="88869" y="60295"/>
                  </a:lnTo>
                  <a:lnTo>
                    <a:pt x="83038" y="63916"/>
                  </a:lnTo>
                  <a:lnTo>
                    <a:pt x="73032" y="78521"/>
                  </a:lnTo>
                  <a:lnTo>
                    <a:pt x="51751" y="131657"/>
                  </a:lnTo>
                  <a:lnTo>
                    <a:pt x="31717" y="190346"/>
                  </a:lnTo>
                  <a:lnTo>
                    <a:pt x="11849" y="242711"/>
                  </a:lnTo>
                  <a:lnTo>
                    <a:pt x="3468" y="259571"/>
                  </a:lnTo>
                  <a:lnTo>
                    <a:pt x="145" y="282995"/>
                  </a:lnTo>
                  <a:lnTo>
                    <a:pt x="0" y="278415"/>
                  </a:lnTo>
                  <a:lnTo>
                    <a:pt x="12068" y="230584"/>
                  </a:lnTo>
                  <a:lnTo>
                    <a:pt x="28106" y="179622"/>
                  </a:lnTo>
                  <a:lnTo>
                    <a:pt x="50041" y="130946"/>
                  </a:lnTo>
                  <a:lnTo>
                    <a:pt x="75296" y="76254"/>
                  </a:lnTo>
                  <a:lnTo>
                    <a:pt x="98628" y="22373"/>
                  </a:lnTo>
                  <a:lnTo>
                    <a:pt x="106859" y="9788"/>
                  </a:lnTo>
                  <a:lnTo>
                    <a:pt x="114928" y="4194"/>
                  </a:lnTo>
                  <a:lnTo>
                    <a:pt x="128542" y="308"/>
                  </a:lnTo>
                  <a:lnTo>
                    <a:pt x="129856" y="7036"/>
                  </a:lnTo>
                  <a:lnTo>
                    <a:pt x="130866" y="64827"/>
                  </a:lnTo>
                  <a:lnTo>
                    <a:pt x="130904" y="121672"/>
                  </a:lnTo>
                  <a:lnTo>
                    <a:pt x="130907" y="155975"/>
                  </a:lnTo>
                  <a:lnTo>
                    <a:pt x="134434" y="165298"/>
                  </a:lnTo>
                  <a:lnTo>
                    <a:pt x="137228" y="169636"/>
                  </a:lnTo>
                  <a:lnTo>
                    <a:pt x="140412" y="172528"/>
                  </a:lnTo>
                  <a:lnTo>
                    <a:pt x="147479" y="175741"/>
                  </a:lnTo>
                  <a:lnTo>
                    <a:pt x="165216" y="177551"/>
                  </a:lnTo>
                  <a:lnTo>
                    <a:pt x="176142" y="174447"/>
                  </a:lnTo>
                  <a:lnTo>
                    <a:pt x="229066" y="143985"/>
                  </a:lnTo>
                  <a:lnTo>
                    <a:pt x="281279" y="88460"/>
                  </a:lnTo>
                  <a:lnTo>
                    <a:pt x="329306" y="29281"/>
                  </a:lnTo>
                  <a:lnTo>
                    <a:pt x="351582" y="6930"/>
                  </a:lnTo>
                  <a:lnTo>
                    <a:pt x="360395" y="2924"/>
                  </a:lnTo>
                  <a:lnTo>
                    <a:pt x="378525" y="0"/>
                  </a:lnTo>
                  <a:lnTo>
                    <a:pt x="379866" y="6900"/>
                  </a:lnTo>
                  <a:lnTo>
                    <a:pt x="380224" y="12443"/>
                  </a:lnTo>
                  <a:lnTo>
                    <a:pt x="384148" y="22131"/>
                  </a:lnTo>
                  <a:lnTo>
                    <a:pt x="387047" y="26567"/>
                  </a:lnTo>
                  <a:lnTo>
                    <a:pt x="391700" y="60879"/>
                  </a:lnTo>
                  <a:lnTo>
                    <a:pt x="391422" y="118821"/>
                  </a:lnTo>
                  <a:lnTo>
                    <a:pt x="381668" y="178082"/>
                  </a:lnTo>
                  <a:lnTo>
                    <a:pt x="380958" y="236792"/>
                  </a:lnTo>
                  <a:lnTo>
                    <a:pt x="380939" y="249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1" name="SMARTInkShape-407">
              <a:extLst>
                <a:ext uri="{FF2B5EF4-FFF2-40B4-BE49-F238E27FC236}">
                  <a16:creationId xmlns:a16="http://schemas.microsoft.com/office/drawing/2014/main" id="{AF1AF96B-EB4B-433B-B5C5-7E42EA992BC0}"/>
                </a:ext>
              </a:extLst>
            </p:cNvPr>
            <p:cNvSpPr/>
            <p:nvPr/>
          </p:nvSpPr>
          <p:spPr>
            <a:xfrm>
              <a:off x="6299859" y="1372001"/>
              <a:ext cx="472932" cy="388263"/>
            </a:xfrm>
            <a:custGeom>
              <a:avLst/>
              <a:gdLst/>
              <a:ahLst/>
              <a:cxnLst/>
              <a:rect l="0" t="0" r="0" b="0"/>
              <a:pathLst>
                <a:path w="472932" h="388263">
                  <a:moveTo>
                    <a:pt x="212860" y="163905"/>
                  </a:moveTo>
                  <a:lnTo>
                    <a:pt x="212860" y="157585"/>
                  </a:lnTo>
                  <a:lnTo>
                    <a:pt x="211537" y="155723"/>
                  </a:lnTo>
                  <a:lnTo>
                    <a:pt x="209332" y="154482"/>
                  </a:lnTo>
                  <a:lnTo>
                    <a:pt x="196381" y="152735"/>
                  </a:lnTo>
                  <a:lnTo>
                    <a:pt x="183046" y="153649"/>
                  </a:lnTo>
                  <a:lnTo>
                    <a:pt x="127769" y="173659"/>
                  </a:lnTo>
                  <a:lnTo>
                    <a:pt x="69755" y="208323"/>
                  </a:lnTo>
                  <a:lnTo>
                    <a:pt x="15099" y="245002"/>
                  </a:lnTo>
                  <a:lnTo>
                    <a:pt x="5904" y="259921"/>
                  </a:lnTo>
                  <a:lnTo>
                    <a:pt x="0" y="291057"/>
                  </a:lnTo>
                  <a:lnTo>
                    <a:pt x="2721" y="303320"/>
                  </a:lnTo>
                  <a:lnTo>
                    <a:pt x="15247" y="321971"/>
                  </a:lnTo>
                  <a:lnTo>
                    <a:pt x="26253" y="326761"/>
                  </a:lnTo>
                  <a:lnTo>
                    <a:pt x="54879" y="329836"/>
                  </a:lnTo>
                  <a:lnTo>
                    <a:pt x="112053" y="320275"/>
                  </a:lnTo>
                  <a:lnTo>
                    <a:pt x="167788" y="307976"/>
                  </a:lnTo>
                  <a:lnTo>
                    <a:pt x="178716" y="307312"/>
                  </a:lnTo>
                  <a:lnTo>
                    <a:pt x="182160" y="308457"/>
                  </a:lnTo>
                  <a:lnTo>
                    <a:pt x="184456" y="310544"/>
                  </a:lnTo>
                  <a:lnTo>
                    <a:pt x="198068" y="330923"/>
                  </a:lnTo>
                  <a:lnTo>
                    <a:pt x="200785" y="358393"/>
                  </a:lnTo>
                  <a:lnTo>
                    <a:pt x="200939" y="375868"/>
                  </a:lnTo>
                  <a:lnTo>
                    <a:pt x="207270" y="383842"/>
                  </a:lnTo>
                  <a:lnTo>
                    <a:pt x="213903" y="387332"/>
                  </a:lnTo>
                  <a:lnTo>
                    <a:pt x="217524" y="388262"/>
                  </a:lnTo>
                  <a:lnTo>
                    <a:pt x="235262" y="383252"/>
                  </a:lnTo>
                  <a:lnTo>
                    <a:pt x="286873" y="355767"/>
                  </a:lnTo>
                  <a:lnTo>
                    <a:pt x="331216" y="305392"/>
                  </a:lnTo>
                  <a:lnTo>
                    <a:pt x="369854" y="258881"/>
                  </a:lnTo>
                  <a:lnTo>
                    <a:pt x="398015" y="201971"/>
                  </a:lnTo>
                  <a:lnTo>
                    <a:pt x="418680" y="155487"/>
                  </a:lnTo>
                  <a:lnTo>
                    <a:pt x="433770" y="109523"/>
                  </a:lnTo>
                  <a:lnTo>
                    <a:pt x="450720" y="57766"/>
                  </a:lnTo>
                  <a:lnTo>
                    <a:pt x="465351" y="11304"/>
                  </a:lnTo>
                  <a:lnTo>
                    <a:pt x="472931" y="0"/>
                  </a:lnTo>
                  <a:lnTo>
                    <a:pt x="470440" y="1982"/>
                  </a:lnTo>
                  <a:lnTo>
                    <a:pt x="467924" y="4363"/>
                  </a:lnTo>
                  <a:lnTo>
                    <a:pt x="465127" y="14063"/>
                  </a:lnTo>
                  <a:lnTo>
                    <a:pt x="450136" y="70134"/>
                  </a:lnTo>
                  <a:lnTo>
                    <a:pt x="428623" y="122893"/>
                  </a:lnTo>
                  <a:lnTo>
                    <a:pt x="412903" y="168657"/>
                  </a:lnTo>
                  <a:lnTo>
                    <a:pt x="395739" y="224669"/>
                  </a:lnTo>
                  <a:lnTo>
                    <a:pt x="384933" y="275101"/>
                  </a:lnTo>
                  <a:lnTo>
                    <a:pt x="377083" y="325511"/>
                  </a:lnTo>
                  <a:lnTo>
                    <a:pt x="367641" y="354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2" name="SMARTInkShape-408">
              <a:extLst>
                <a:ext uri="{FF2B5EF4-FFF2-40B4-BE49-F238E27FC236}">
                  <a16:creationId xmlns:a16="http://schemas.microsoft.com/office/drawing/2014/main" id="{11BCDA1B-C5F3-4FCF-9815-3DB1BACEE59F}"/>
                </a:ext>
              </a:extLst>
            </p:cNvPr>
            <p:cNvSpPr/>
            <p:nvPr/>
          </p:nvSpPr>
          <p:spPr>
            <a:xfrm>
              <a:off x="6096000" y="1571625"/>
              <a:ext cx="47626" cy="166689"/>
            </a:xfrm>
            <a:custGeom>
              <a:avLst/>
              <a:gdLst/>
              <a:ahLst/>
              <a:cxnLst/>
              <a:rect l="0" t="0" r="0" b="0"/>
              <a:pathLst>
                <a:path w="47626" h="166689">
                  <a:moveTo>
                    <a:pt x="47625" y="0"/>
                  </a:moveTo>
                  <a:lnTo>
                    <a:pt x="47625" y="27988"/>
                  </a:lnTo>
                  <a:lnTo>
                    <a:pt x="23502" y="87189"/>
                  </a:lnTo>
                  <a:lnTo>
                    <a:pt x="2334" y="144020"/>
                  </a:lnTo>
                  <a:lnTo>
                    <a:pt x="0" y="166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3" name="SMARTInkShape-409">
              <a:extLst>
                <a:ext uri="{FF2B5EF4-FFF2-40B4-BE49-F238E27FC236}">
                  <a16:creationId xmlns:a16="http://schemas.microsoft.com/office/drawing/2014/main" id="{FE9C1010-88F3-46A8-BCC7-4499719D05F3}"/>
                </a:ext>
              </a:extLst>
            </p:cNvPr>
            <p:cNvSpPr/>
            <p:nvPr/>
          </p:nvSpPr>
          <p:spPr>
            <a:xfrm>
              <a:off x="5908100" y="1535906"/>
              <a:ext cx="164089" cy="226220"/>
            </a:xfrm>
            <a:custGeom>
              <a:avLst/>
              <a:gdLst/>
              <a:ahLst/>
              <a:cxnLst/>
              <a:rect l="0" t="0" r="0" b="0"/>
              <a:pathLst>
                <a:path w="164089" h="226220">
                  <a:moveTo>
                    <a:pt x="164088" y="0"/>
                  </a:moveTo>
                  <a:lnTo>
                    <a:pt x="157767" y="0"/>
                  </a:lnTo>
                  <a:lnTo>
                    <a:pt x="155905" y="1323"/>
                  </a:lnTo>
                  <a:lnTo>
                    <a:pt x="154664" y="3528"/>
                  </a:lnTo>
                  <a:lnTo>
                    <a:pt x="153837" y="6321"/>
                  </a:lnTo>
                  <a:lnTo>
                    <a:pt x="150639" y="8183"/>
                  </a:lnTo>
                  <a:lnTo>
                    <a:pt x="133498" y="13449"/>
                  </a:lnTo>
                  <a:lnTo>
                    <a:pt x="77051" y="60086"/>
                  </a:lnTo>
                  <a:lnTo>
                    <a:pt x="38709" y="91391"/>
                  </a:lnTo>
                  <a:lnTo>
                    <a:pt x="6177" y="149167"/>
                  </a:lnTo>
                  <a:lnTo>
                    <a:pt x="0" y="167817"/>
                  </a:lnTo>
                  <a:lnTo>
                    <a:pt x="2084" y="180860"/>
                  </a:lnTo>
                  <a:lnTo>
                    <a:pt x="10694" y="199550"/>
                  </a:lnTo>
                  <a:lnTo>
                    <a:pt x="25454" y="217717"/>
                  </a:lnTo>
                  <a:lnTo>
                    <a:pt x="36768" y="222440"/>
                  </a:lnTo>
                  <a:lnTo>
                    <a:pt x="68838" y="226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4" name="SMARTInkShape-410">
              <a:extLst>
                <a:ext uri="{FF2B5EF4-FFF2-40B4-BE49-F238E27FC236}">
                  <a16:creationId xmlns:a16="http://schemas.microsoft.com/office/drawing/2014/main" id="{4E2F0059-2593-40A6-AB23-C173D63F1A03}"/>
                </a:ext>
              </a:extLst>
            </p:cNvPr>
            <p:cNvSpPr/>
            <p:nvPr/>
          </p:nvSpPr>
          <p:spPr>
            <a:xfrm>
              <a:off x="5549149" y="1572542"/>
              <a:ext cx="353225" cy="235377"/>
            </a:xfrm>
            <a:custGeom>
              <a:avLst/>
              <a:gdLst/>
              <a:ahLst/>
              <a:cxnLst/>
              <a:rect l="0" t="0" r="0" b="0"/>
              <a:pathLst>
                <a:path w="353225" h="235377">
                  <a:moveTo>
                    <a:pt x="58695" y="46708"/>
                  </a:moveTo>
                  <a:lnTo>
                    <a:pt x="58695" y="53029"/>
                  </a:lnTo>
                  <a:lnTo>
                    <a:pt x="55167" y="59660"/>
                  </a:lnTo>
                  <a:lnTo>
                    <a:pt x="24386" y="109349"/>
                  </a:lnTo>
                  <a:lnTo>
                    <a:pt x="5517" y="153156"/>
                  </a:lnTo>
                  <a:lnTo>
                    <a:pt x="0" y="196904"/>
                  </a:lnTo>
                  <a:lnTo>
                    <a:pt x="3062" y="209594"/>
                  </a:lnTo>
                  <a:lnTo>
                    <a:pt x="5732" y="214830"/>
                  </a:lnTo>
                  <a:lnTo>
                    <a:pt x="15753" y="224175"/>
                  </a:lnTo>
                  <a:lnTo>
                    <a:pt x="22130" y="228520"/>
                  </a:lnTo>
                  <a:lnTo>
                    <a:pt x="50065" y="234634"/>
                  </a:lnTo>
                  <a:lnTo>
                    <a:pt x="104566" y="235376"/>
                  </a:lnTo>
                  <a:lnTo>
                    <a:pt x="150632" y="227552"/>
                  </a:lnTo>
                  <a:lnTo>
                    <a:pt x="197795" y="214209"/>
                  </a:lnTo>
                  <a:lnTo>
                    <a:pt x="243960" y="187619"/>
                  </a:lnTo>
                  <a:lnTo>
                    <a:pt x="282040" y="161073"/>
                  </a:lnTo>
                  <a:lnTo>
                    <a:pt x="334584" y="102103"/>
                  </a:lnTo>
                  <a:lnTo>
                    <a:pt x="349314" y="70618"/>
                  </a:lnTo>
                  <a:lnTo>
                    <a:pt x="353224" y="52484"/>
                  </a:lnTo>
                  <a:lnTo>
                    <a:pt x="351620" y="43944"/>
                  </a:lnTo>
                  <a:lnTo>
                    <a:pt x="342783" y="27400"/>
                  </a:lnTo>
                  <a:lnTo>
                    <a:pt x="322933" y="9531"/>
                  </a:lnTo>
                  <a:lnTo>
                    <a:pt x="287653" y="2179"/>
                  </a:lnTo>
                  <a:lnTo>
                    <a:pt x="243686" y="0"/>
                  </a:lnTo>
                  <a:lnTo>
                    <a:pt x="190824" y="5676"/>
                  </a:lnTo>
                  <a:lnTo>
                    <a:pt x="139589" y="22056"/>
                  </a:lnTo>
                  <a:lnTo>
                    <a:pt x="85698" y="51295"/>
                  </a:lnTo>
                  <a:lnTo>
                    <a:pt x="46114" y="84125"/>
                  </a:lnTo>
                  <a:lnTo>
                    <a:pt x="39874" y="93324"/>
                  </a:lnTo>
                  <a:lnTo>
                    <a:pt x="34882" y="1062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5" name="SMARTInkShape-411">
              <a:extLst>
                <a:ext uri="{FF2B5EF4-FFF2-40B4-BE49-F238E27FC236}">
                  <a16:creationId xmlns:a16="http://schemas.microsoft.com/office/drawing/2014/main" id="{0852DC49-AE0F-46C5-91EF-5C41F2D6C890}"/>
                </a:ext>
              </a:extLst>
            </p:cNvPr>
            <p:cNvSpPr/>
            <p:nvPr/>
          </p:nvSpPr>
          <p:spPr>
            <a:xfrm>
              <a:off x="5090168" y="1393031"/>
              <a:ext cx="422427" cy="500064"/>
            </a:xfrm>
            <a:custGeom>
              <a:avLst/>
              <a:gdLst/>
              <a:ahLst/>
              <a:cxnLst/>
              <a:rect l="0" t="0" r="0" b="0"/>
              <a:pathLst>
                <a:path w="422427" h="500064">
                  <a:moveTo>
                    <a:pt x="422426" y="0"/>
                  </a:moveTo>
                  <a:lnTo>
                    <a:pt x="371545" y="0"/>
                  </a:lnTo>
                  <a:lnTo>
                    <a:pt x="315705" y="1323"/>
                  </a:lnTo>
                  <a:lnTo>
                    <a:pt x="261453" y="10828"/>
                  </a:lnTo>
                  <a:lnTo>
                    <a:pt x="202163" y="29814"/>
                  </a:lnTo>
                  <a:lnTo>
                    <a:pt x="157843" y="44560"/>
                  </a:lnTo>
                  <a:lnTo>
                    <a:pt x="100909" y="67737"/>
                  </a:lnTo>
                  <a:lnTo>
                    <a:pt x="50525" y="97682"/>
                  </a:lnTo>
                  <a:lnTo>
                    <a:pt x="14724" y="125369"/>
                  </a:lnTo>
                  <a:lnTo>
                    <a:pt x="3099" y="142150"/>
                  </a:lnTo>
                  <a:lnTo>
                    <a:pt x="0" y="150330"/>
                  </a:lnTo>
                  <a:lnTo>
                    <a:pt x="580" y="159751"/>
                  </a:lnTo>
                  <a:lnTo>
                    <a:pt x="8279" y="180803"/>
                  </a:lnTo>
                  <a:lnTo>
                    <a:pt x="24048" y="196333"/>
                  </a:lnTo>
                  <a:lnTo>
                    <a:pt x="72830" y="223403"/>
                  </a:lnTo>
                  <a:lnTo>
                    <a:pt x="124226" y="240083"/>
                  </a:lnTo>
                  <a:lnTo>
                    <a:pt x="165539" y="252666"/>
                  </a:lnTo>
                  <a:lnTo>
                    <a:pt x="209035" y="265754"/>
                  </a:lnTo>
                  <a:lnTo>
                    <a:pt x="250416" y="275981"/>
                  </a:lnTo>
                  <a:lnTo>
                    <a:pt x="290855" y="288464"/>
                  </a:lnTo>
                  <a:lnTo>
                    <a:pt x="343755" y="310367"/>
                  </a:lnTo>
                  <a:lnTo>
                    <a:pt x="398738" y="339851"/>
                  </a:lnTo>
                  <a:lnTo>
                    <a:pt x="411016" y="348601"/>
                  </a:lnTo>
                  <a:lnTo>
                    <a:pt x="417355" y="360427"/>
                  </a:lnTo>
                  <a:lnTo>
                    <a:pt x="419045" y="367285"/>
                  </a:lnTo>
                  <a:lnTo>
                    <a:pt x="417395" y="381960"/>
                  </a:lnTo>
                  <a:lnTo>
                    <a:pt x="415103" y="389577"/>
                  </a:lnTo>
                  <a:lnTo>
                    <a:pt x="405501" y="401570"/>
                  </a:lnTo>
                  <a:lnTo>
                    <a:pt x="359342" y="432412"/>
                  </a:lnTo>
                  <a:lnTo>
                    <a:pt x="301877" y="455146"/>
                  </a:lnTo>
                  <a:lnTo>
                    <a:pt x="251770" y="473525"/>
                  </a:lnTo>
                  <a:lnTo>
                    <a:pt x="198559" y="487349"/>
                  </a:lnTo>
                  <a:lnTo>
                    <a:pt x="139492" y="497551"/>
                  </a:lnTo>
                  <a:lnTo>
                    <a:pt x="84571" y="499732"/>
                  </a:lnTo>
                  <a:lnTo>
                    <a:pt x="53332" y="500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72" name="SMARTInkShape-Group55">
            <a:extLst>
              <a:ext uri="{FF2B5EF4-FFF2-40B4-BE49-F238E27FC236}">
                <a16:creationId xmlns:a16="http://schemas.microsoft.com/office/drawing/2014/main" id="{BEAC66C9-C100-468E-82C1-84716BAF90CC}"/>
              </a:ext>
            </a:extLst>
          </p:cNvPr>
          <p:cNvGrpSpPr/>
          <p:nvPr/>
        </p:nvGrpSpPr>
        <p:grpSpPr>
          <a:xfrm>
            <a:off x="8167688" y="4459061"/>
            <a:ext cx="2881313" cy="1326452"/>
            <a:chOff x="8167688" y="4459061"/>
            <a:chExt cx="2881313" cy="1326452"/>
          </a:xfrm>
        </p:grpSpPr>
        <p:sp>
          <p:nvSpPr>
            <p:cNvPr id="2057" name="SMARTInkShape-412">
              <a:extLst>
                <a:ext uri="{FF2B5EF4-FFF2-40B4-BE49-F238E27FC236}">
                  <a16:creationId xmlns:a16="http://schemas.microsoft.com/office/drawing/2014/main" id="{1514CA3F-1C5C-41D3-9585-F191F8FFB828}"/>
                </a:ext>
              </a:extLst>
            </p:cNvPr>
            <p:cNvSpPr/>
            <p:nvPr/>
          </p:nvSpPr>
          <p:spPr>
            <a:xfrm>
              <a:off x="10596563" y="5012531"/>
              <a:ext cx="1" cy="35720"/>
            </a:xfrm>
            <a:custGeom>
              <a:avLst/>
              <a:gdLst/>
              <a:ahLst/>
              <a:cxnLst/>
              <a:rect l="0" t="0" r="0" b="0"/>
              <a:pathLst>
                <a:path w="1" h="35720">
                  <a:moveTo>
                    <a:pt x="0" y="0"/>
                  </a:moveTo>
                  <a:lnTo>
                    <a:pt x="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8" name="SMARTInkShape-413">
              <a:extLst>
                <a:ext uri="{FF2B5EF4-FFF2-40B4-BE49-F238E27FC236}">
                  <a16:creationId xmlns:a16="http://schemas.microsoft.com/office/drawing/2014/main" id="{397370E2-9307-46A0-8F14-3BD6401C17CD}"/>
                </a:ext>
              </a:extLst>
            </p:cNvPr>
            <p:cNvSpPr/>
            <p:nvPr/>
          </p:nvSpPr>
          <p:spPr>
            <a:xfrm>
              <a:off x="9889369" y="5210490"/>
              <a:ext cx="1056925" cy="359610"/>
            </a:xfrm>
            <a:custGeom>
              <a:avLst/>
              <a:gdLst/>
              <a:ahLst/>
              <a:cxnLst/>
              <a:rect l="0" t="0" r="0" b="0"/>
              <a:pathLst>
                <a:path w="1056925" h="359610">
                  <a:moveTo>
                    <a:pt x="28537" y="4448"/>
                  </a:moveTo>
                  <a:lnTo>
                    <a:pt x="58350" y="5770"/>
                  </a:lnTo>
                  <a:lnTo>
                    <a:pt x="112000" y="25042"/>
                  </a:lnTo>
                  <a:lnTo>
                    <a:pt x="119898" y="26115"/>
                  </a:lnTo>
                  <a:lnTo>
                    <a:pt x="135728" y="34362"/>
                  </a:lnTo>
                  <a:lnTo>
                    <a:pt x="161131" y="54895"/>
                  </a:lnTo>
                  <a:lnTo>
                    <a:pt x="174686" y="73929"/>
                  </a:lnTo>
                  <a:lnTo>
                    <a:pt x="176241" y="79872"/>
                  </a:lnTo>
                  <a:lnTo>
                    <a:pt x="175955" y="85158"/>
                  </a:lnTo>
                  <a:lnTo>
                    <a:pt x="165989" y="109467"/>
                  </a:lnTo>
                  <a:lnTo>
                    <a:pt x="148786" y="131990"/>
                  </a:lnTo>
                  <a:lnTo>
                    <a:pt x="93448" y="179120"/>
                  </a:lnTo>
                  <a:lnTo>
                    <a:pt x="34285" y="220382"/>
                  </a:lnTo>
                  <a:lnTo>
                    <a:pt x="1609" y="246335"/>
                  </a:lnTo>
                  <a:lnTo>
                    <a:pt x="0" y="250372"/>
                  </a:lnTo>
                  <a:lnTo>
                    <a:pt x="253" y="254387"/>
                  </a:lnTo>
                  <a:lnTo>
                    <a:pt x="4059" y="262376"/>
                  </a:lnTo>
                  <a:lnTo>
                    <a:pt x="10161" y="270335"/>
                  </a:lnTo>
                  <a:lnTo>
                    <a:pt x="20811" y="274755"/>
                  </a:lnTo>
                  <a:lnTo>
                    <a:pt x="67698" y="284686"/>
                  </a:lnTo>
                  <a:lnTo>
                    <a:pt x="125251" y="279946"/>
                  </a:lnTo>
                  <a:lnTo>
                    <a:pt x="171844" y="275254"/>
                  </a:lnTo>
                  <a:lnTo>
                    <a:pt x="219165" y="261957"/>
                  </a:lnTo>
                  <a:lnTo>
                    <a:pt x="276242" y="233760"/>
                  </a:lnTo>
                  <a:lnTo>
                    <a:pt x="334265" y="194832"/>
                  </a:lnTo>
                  <a:lnTo>
                    <a:pt x="369092" y="163176"/>
                  </a:lnTo>
                  <a:lnTo>
                    <a:pt x="378332" y="147313"/>
                  </a:lnTo>
                  <a:lnTo>
                    <a:pt x="384264" y="115570"/>
                  </a:lnTo>
                  <a:lnTo>
                    <a:pt x="381547" y="103224"/>
                  </a:lnTo>
                  <a:lnTo>
                    <a:pt x="376109" y="88836"/>
                  </a:lnTo>
                  <a:lnTo>
                    <a:pt x="375345" y="84519"/>
                  </a:lnTo>
                  <a:lnTo>
                    <a:pt x="373512" y="81641"/>
                  </a:lnTo>
                  <a:lnTo>
                    <a:pt x="370969" y="79722"/>
                  </a:lnTo>
                  <a:lnTo>
                    <a:pt x="364614" y="77591"/>
                  </a:lnTo>
                  <a:lnTo>
                    <a:pt x="357380" y="76643"/>
                  </a:lnTo>
                  <a:lnTo>
                    <a:pt x="349755" y="79749"/>
                  </a:lnTo>
                  <a:lnTo>
                    <a:pt x="334081" y="92524"/>
                  </a:lnTo>
                  <a:lnTo>
                    <a:pt x="310315" y="132211"/>
                  </a:lnTo>
                  <a:lnTo>
                    <a:pt x="295767" y="172854"/>
                  </a:lnTo>
                  <a:lnTo>
                    <a:pt x="284850" y="224572"/>
                  </a:lnTo>
                  <a:lnTo>
                    <a:pt x="284887" y="241628"/>
                  </a:lnTo>
                  <a:lnTo>
                    <a:pt x="289314" y="256705"/>
                  </a:lnTo>
                  <a:lnTo>
                    <a:pt x="302936" y="277163"/>
                  </a:lnTo>
                  <a:lnTo>
                    <a:pt x="311888" y="285727"/>
                  </a:lnTo>
                  <a:lnTo>
                    <a:pt x="324687" y="293943"/>
                  </a:lnTo>
                  <a:lnTo>
                    <a:pt x="346767" y="299686"/>
                  </a:lnTo>
                  <a:lnTo>
                    <a:pt x="362237" y="297501"/>
                  </a:lnTo>
                  <a:lnTo>
                    <a:pt x="393725" y="285320"/>
                  </a:lnTo>
                  <a:lnTo>
                    <a:pt x="447612" y="245764"/>
                  </a:lnTo>
                  <a:lnTo>
                    <a:pt x="475353" y="222498"/>
                  </a:lnTo>
                  <a:lnTo>
                    <a:pt x="514235" y="164833"/>
                  </a:lnTo>
                  <a:lnTo>
                    <a:pt x="548066" y="109053"/>
                  </a:lnTo>
                  <a:lnTo>
                    <a:pt x="580178" y="61875"/>
                  </a:lnTo>
                  <a:lnTo>
                    <a:pt x="588125" y="56430"/>
                  </a:lnTo>
                  <a:lnTo>
                    <a:pt x="600036" y="53364"/>
                  </a:lnTo>
                  <a:lnTo>
                    <a:pt x="615912" y="52328"/>
                  </a:lnTo>
                  <a:lnTo>
                    <a:pt x="623850" y="55714"/>
                  </a:lnTo>
                  <a:lnTo>
                    <a:pt x="663782" y="85288"/>
                  </a:lnTo>
                  <a:lnTo>
                    <a:pt x="678308" y="106599"/>
                  </a:lnTo>
                  <a:lnTo>
                    <a:pt x="698598" y="145157"/>
                  </a:lnTo>
                  <a:lnTo>
                    <a:pt x="705430" y="153817"/>
                  </a:lnTo>
                  <a:lnTo>
                    <a:pt x="713025" y="174022"/>
                  </a:lnTo>
                  <a:lnTo>
                    <a:pt x="726482" y="229724"/>
                  </a:lnTo>
                  <a:lnTo>
                    <a:pt x="731932" y="281829"/>
                  </a:lnTo>
                  <a:lnTo>
                    <a:pt x="748727" y="335492"/>
                  </a:lnTo>
                  <a:lnTo>
                    <a:pt x="752081" y="340237"/>
                  </a:lnTo>
                  <a:lnTo>
                    <a:pt x="759335" y="345510"/>
                  </a:lnTo>
                  <a:lnTo>
                    <a:pt x="784276" y="357078"/>
                  </a:lnTo>
                  <a:lnTo>
                    <a:pt x="799219" y="359609"/>
                  </a:lnTo>
                  <a:lnTo>
                    <a:pt x="814681" y="357207"/>
                  </a:lnTo>
                  <a:lnTo>
                    <a:pt x="841788" y="344889"/>
                  </a:lnTo>
                  <a:lnTo>
                    <a:pt x="898170" y="308081"/>
                  </a:lnTo>
                  <a:lnTo>
                    <a:pt x="957288" y="253698"/>
                  </a:lnTo>
                  <a:lnTo>
                    <a:pt x="1003538" y="205377"/>
                  </a:lnTo>
                  <a:lnTo>
                    <a:pt x="1035998" y="149774"/>
                  </a:lnTo>
                  <a:lnTo>
                    <a:pt x="1055541" y="100182"/>
                  </a:lnTo>
                  <a:lnTo>
                    <a:pt x="1056924" y="76100"/>
                  </a:lnTo>
                  <a:lnTo>
                    <a:pt x="1047033" y="34623"/>
                  </a:lnTo>
                  <a:lnTo>
                    <a:pt x="1032858" y="20946"/>
                  </a:lnTo>
                  <a:lnTo>
                    <a:pt x="991420" y="1386"/>
                  </a:lnTo>
                  <a:lnTo>
                    <a:pt x="968453" y="0"/>
                  </a:lnTo>
                  <a:lnTo>
                    <a:pt x="927692" y="9889"/>
                  </a:lnTo>
                  <a:lnTo>
                    <a:pt x="894163" y="34088"/>
                  </a:lnTo>
                  <a:lnTo>
                    <a:pt x="871366" y="57915"/>
                  </a:lnTo>
                  <a:lnTo>
                    <a:pt x="860415" y="78481"/>
                  </a:lnTo>
                  <a:lnTo>
                    <a:pt x="853135" y="118694"/>
                  </a:lnTo>
                  <a:lnTo>
                    <a:pt x="858487" y="145182"/>
                  </a:lnTo>
                  <a:lnTo>
                    <a:pt x="883480" y="200845"/>
                  </a:lnTo>
                  <a:lnTo>
                    <a:pt x="918764" y="247113"/>
                  </a:lnTo>
                  <a:lnTo>
                    <a:pt x="975449" y="291143"/>
                  </a:lnTo>
                  <a:lnTo>
                    <a:pt x="1040569" y="337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9" name="SMARTInkShape-414">
              <a:extLst>
                <a:ext uri="{FF2B5EF4-FFF2-40B4-BE49-F238E27FC236}">
                  <a16:creationId xmlns:a16="http://schemas.microsoft.com/office/drawing/2014/main" id="{5E79DFA4-5C80-46E0-BF31-BA6570321846}"/>
                </a:ext>
              </a:extLst>
            </p:cNvPr>
            <p:cNvSpPr/>
            <p:nvPr/>
          </p:nvSpPr>
          <p:spPr>
            <a:xfrm>
              <a:off x="9526405" y="5215429"/>
              <a:ext cx="260217" cy="356697"/>
            </a:xfrm>
            <a:custGeom>
              <a:avLst/>
              <a:gdLst/>
              <a:ahLst/>
              <a:cxnLst/>
              <a:rect l="0" t="0" r="0" b="0"/>
              <a:pathLst>
                <a:path w="260217" h="356697">
                  <a:moveTo>
                    <a:pt x="177189" y="11415"/>
                  </a:moveTo>
                  <a:lnTo>
                    <a:pt x="170869" y="5095"/>
                  </a:lnTo>
                  <a:lnTo>
                    <a:pt x="164238" y="1992"/>
                  </a:lnTo>
                  <a:lnTo>
                    <a:pt x="142881" y="0"/>
                  </a:lnTo>
                  <a:lnTo>
                    <a:pt x="128427" y="6782"/>
                  </a:lnTo>
                  <a:lnTo>
                    <a:pt x="101886" y="21949"/>
                  </a:lnTo>
                  <a:lnTo>
                    <a:pt x="72415" y="38348"/>
                  </a:lnTo>
                  <a:lnTo>
                    <a:pt x="46926" y="63492"/>
                  </a:lnTo>
                  <a:lnTo>
                    <a:pt x="9271" y="109651"/>
                  </a:lnTo>
                  <a:lnTo>
                    <a:pt x="1758" y="134156"/>
                  </a:lnTo>
                  <a:lnTo>
                    <a:pt x="0" y="150192"/>
                  </a:lnTo>
                  <a:lnTo>
                    <a:pt x="2747" y="162611"/>
                  </a:lnTo>
                  <a:lnTo>
                    <a:pt x="5333" y="167774"/>
                  </a:lnTo>
                  <a:lnTo>
                    <a:pt x="15260" y="177040"/>
                  </a:lnTo>
                  <a:lnTo>
                    <a:pt x="43192" y="193768"/>
                  </a:lnTo>
                  <a:lnTo>
                    <a:pt x="50816" y="195160"/>
                  </a:lnTo>
                  <a:lnTo>
                    <a:pt x="75510" y="190800"/>
                  </a:lnTo>
                  <a:lnTo>
                    <a:pt x="118740" y="173946"/>
                  </a:lnTo>
                  <a:lnTo>
                    <a:pt x="176008" y="137867"/>
                  </a:lnTo>
                  <a:lnTo>
                    <a:pt x="215418" y="110084"/>
                  </a:lnTo>
                  <a:lnTo>
                    <a:pt x="259466" y="83609"/>
                  </a:lnTo>
                  <a:lnTo>
                    <a:pt x="260216" y="95718"/>
                  </a:lnTo>
                  <a:lnTo>
                    <a:pt x="256865" y="105327"/>
                  </a:lnTo>
                  <a:lnTo>
                    <a:pt x="232870" y="156263"/>
                  </a:lnTo>
                  <a:lnTo>
                    <a:pt x="206030" y="214080"/>
                  </a:lnTo>
                  <a:lnTo>
                    <a:pt x="192832" y="261497"/>
                  </a:lnTo>
                  <a:lnTo>
                    <a:pt x="189833" y="302760"/>
                  </a:lnTo>
                  <a:lnTo>
                    <a:pt x="201001" y="3566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0" name="SMARTInkShape-415">
              <a:extLst>
                <a:ext uri="{FF2B5EF4-FFF2-40B4-BE49-F238E27FC236}">
                  <a16:creationId xmlns:a16="http://schemas.microsoft.com/office/drawing/2014/main" id="{8F962E70-89E4-4DFD-AAF1-8C7A27B8C18B}"/>
                </a:ext>
              </a:extLst>
            </p:cNvPr>
            <p:cNvSpPr/>
            <p:nvPr/>
          </p:nvSpPr>
          <p:spPr>
            <a:xfrm>
              <a:off x="9084469" y="5143500"/>
              <a:ext cx="366040" cy="642013"/>
            </a:xfrm>
            <a:custGeom>
              <a:avLst/>
              <a:gdLst/>
              <a:ahLst/>
              <a:cxnLst/>
              <a:rect l="0" t="0" r="0" b="0"/>
              <a:pathLst>
                <a:path w="366040" h="642013">
                  <a:moveTo>
                    <a:pt x="226219" y="0"/>
                  </a:moveTo>
                  <a:lnTo>
                    <a:pt x="219899" y="0"/>
                  </a:lnTo>
                  <a:lnTo>
                    <a:pt x="213267" y="3527"/>
                  </a:lnTo>
                  <a:lnTo>
                    <a:pt x="162213" y="53519"/>
                  </a:lnTo>
                  <a:lnTo>
                    <a:pt x="117696" y="110074"/>
                  </a:lnTo>
                  <a:lnTo>
                    <a:pt x="110278" y="134626"/>
                  </a:lnTo>
                  <a:lnTo>
                    <a:pt x="108545" y="150674"/>
                  </a:lnTo>
                  <a:lnTo>
                    <a:pt x="113887" y="174584"/>
                  </a:lnTo>
                  <a:lnTo>
                    <a:pt x="123850" y="192105"/>
                  </a:lnTo>
                  <a:lnTo>
                    <a:pt x="141500" y="205675"/>
                  </a:lnTo>
                  <a:lnTo>
                    <a:pt x="180674" y="220790"/>
                  </a:lnTo>
                  <a:lnTo>
                    <a:pt x="238398" y="225504"/>
                  </a:lnTo>
                  <a:lnTo>
                    <a:pt x="276299" y="227400"/>
                  </a:lnTo>
                  <a:lnTo>
                    <a:pt x="317301" y="242772"/>
                  </a:lnTo>
                  <a:lnTo>
                    <a:pt x="341253" y="260522"/>
                  </a:lnTo>
                  <a:lnTo>
                    <a:pt x="358786" y="282537"/>
                  </a:lnTo>
                  <a:lnTo>
                    <a:pt x="366039" y="312139"/>
                  </a:lnTo>
                  <a:lnTo>
                    <a:pt x="358985" y="359019"/>
                  </a:lnTo>
                  <a:lnTo>
                    <a:pt x="344852" y="417864"/>
                  </a:lnTo>
                  <a:lnTo>
                    <a:pt x="329720" y="461155"/>
                  </a:lnTo>
                  <a:lnTo>
                    <a:pt x="294583" y="517660"/>
                  </a:lnTo>
                  <a:lnTo>
                    <a:pt x="257607" y="568949"/>
                  </a:lnTo>
                  <a:lnTo>
                    <a:pt x="201835" y="614298"/>
                  </a:lnTo>
                  <a:lnTo>
                    <a:pt x="166519" y="632394"/>
                  </a:lnTo>
                  <a:lnTo>
                    <a:pt x="110662" y="641548"/>
                  </a:lnTo>
                  <a:lnTo>
                    <a:pt x="101556" y="642012"/>
                  </a:lnTo>
                  <a:lnTo>
                    <a:pt x="84382" y="635470"/>
                  </a:lnTo>
                  <a:lnTo>
                    <a:pt x="43793" y="609126"/>
                  </a:lnTo>
                  <a:lnTo>
                    <a:pt x="27841" y="590868"/>
                  </a:lnTo>
                  <a:lnTo>
                    <a:pt x="10307" y="551956"/>
                  </a:lnTo>
                  <a:lnTo>
                    <a:pt x="3054" y="506913"/>
                  </a:lnTo>
                  <a:lnTo>
                    <a:pt x="904" y="460053"/>
                  </a:lnTo>
                  <a:lnTo>
                    <a:pt x="267" y="412654"/>
                  </a:lnTo>
                  <a:lnTo>
                    <a:pt x="0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1" name="SMARTInkShape-416">
              <a:extLst>
                <a:ext uri="{FF2B5EF4-FFF2-40B4-BE49-F238E27FC236}">
                  <a16:creationId xmlns:a16="http://schemas.microsoft.com/office/drawing/2014/main" id="{DC9D4335-726E-42BC-9EEE-02EEE2862603}"/>
                </a:ext>
              </a:extLst>
            </p:cNvPr>
            <p:cNvSpPr/>
            <p:nvPr/>
          </p:nvSpPr>
          <p:spPr>
            <a:xfrm>
              <a:off x="8870913" y="5155406"/>
              <a:ext cx="237158" cy="285751"/>
            </a:xfrm>
            <a:custGeom>
              <a:avLst/>
              <a:gdLst/>
              <a:ahLst/>
              <a:cxnLst/>
              <a:rect l="0" t="0" r="0" b="0"/>
              <a:pathLst>
                <a:path w="237158" h="285751">
                  <a:moveTo>
                    <a:pt x="130212" y="0"/>
                  </a:moveTo>
                  <a:lnTo>
                    <a:pt x="119961" y="0"/>
                  </a:lnTo>
                  <a:lnTo>
                    <a:pt x="61998" y="56321"/>
                  </a:lnTo>
                  <a:lnTo>
                    <a:pt x="32169" y="96968"/>
                  </a:lnTo>
                  <a:lnTo>
                    <a:pt x="7859" y="155008"/>
                  </a:lnTo>
                  <a:lnTo>
                    <a:pt x="0" y="209667"/>
                  </a:lnTo>
                  <a:lnTo>
                    <a:pt x="3107" y="222391"/>
                  </a:lnTo>
                  <a:lnTo>
                    <a:pt x="15881" y="241338"/>
                  </a:lnTo>
                  <a:lnTo>
                    <a:pt x="26922" y="246168"/>
                  </a:lnTo>
                  <a:lnTo>
                    <a:pt x="33571" y="247455"/>
                  </a:lnTo>
                  <a:lnTo>
                    <a:pt x="48013" y="245359"/>
                  </a:lnTo>
                  <a:lnTo>
                    <a:pt x="78844" y="233234"/>
                  </a:lnTo>
                  <a:lnTo>
                    <a:pt x="132584" y="193691"/>
                  </a:lnTo>
                  <a:lnTo>
                    <a:pt x="177104" y="141727"/>
                  </a:lnTo>
                  <a:lnTo>
                    <a:pt x="216783" y="82357"/>
                  </a:lnTo>
                  <a:lnTo>
                    <a:pt x="234951" y="62145"/>
                  </a:lnTo>
                  <a:lnTo>
                    <a:pt x="235757" y="62596"/>
                  </a:lnTo>
                  <a:lnTo>
                    <a:pt x="236651" y="66627"/>
                  </a:lnTo>
                  <a:lnTo>
                    <a:pt x="237157" y="76332"/>
                  </a:lnTo>
                  <a:lnTo>
                    <a:pt x="217047" y="135676"/>
                  </a:lnTo>
                  <a:lnTo>
                    <a:pt x="201554" y="183051"/>
                  </a:lnTo>
                  <a:lnTo>
                    <a:pt x="191299" y="239545"/>
                  </a:lnTo>
                  <a:lnTo>
                    <a:pt x="189743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2" name="SMARTInkShape-417">
              <a:extLst>
                <a:ext uri="{FF2B5EF4-FFF2-40B4-BE49-F238E27FC236}">
                  <a16:creationId xmlns:a16="http://schemas.microsoft.com/office/drawing/2014/main" id="{A8DD35DC-5C00-4528-856E-0E9E4D99B7C2}"/>
                </a:ext>
              </a:extLst>
            </p:cNvPr>
            <p:cNvSpPr/>
            <p:nvPr/>
          </p:nvSpPr>
          <p:spPr>
            <a:xfrm>
              <a:off x="8227219" y="5083969"/>
              <a:ext cx="511970" cy="416720"/>
            </a:xfrm>
            <a:custGeom>
              <a:avLst/>
              <a:gdLst/>
              <a:ahLst/>
              <a:cxnLst/>
              <a:rect l="0" t="0" r="0" b="0"/>
              <a:pathLst>
                <a:path w="511970" h="416720">
                  <a:moveTo>
                    <a:pt x="0" y="0"/>
                  </a:moveTo>
                  <a:lnTo>
                    <a:pt x="1322" y="19011"/>
                  </a:lnTo>
                  <a:lnTo>
                    <a:pt x="9423" y="55299"/>
                  </a:lnTo>
                  <a:lnTo>
                    <a:pt x="11415" y="112641"/>
                  </a:lnTo>
                  <a:lnTo>
                    <a:pt x="18082" y="165519"/>
                  </a:lnTo>
                  <a:lnTo>
                    <a:pt x="22680" y="224958"/>
                  </a:lnTo>
                  <a:lnTo>
                    <a:pt x="23588" y="282757"/>
                  </a:lnTo>
                  <a:lnTo>
                    <a:pt x="22460" y="335381"/>
                  </a:lnTo>
                  <a:lnTo>
                    <a:pt x="12051" y="380074"/>
                  </a:lnTo>
                  <a:lnTo>
                    <a:pt x="18269" y="368084"/>
                  </a:lnTo>
                  <a:lnTo>
                    <a:pt x="18793" y="363129"/>
                  </a:lnTo>
                  <a:lnTo>
                    <a:pt x="15858" y="347188"/>
                  </a:lnTo>
                  <a:lnTo>
                    <a:pt x="22504" y="296339"/>
                  </a:lnTo>
                  <a:lnTo>
                    <a:pt x="33059" y="241588"/>
                  </a:lnTo>
                  <a:lnTo>
                    <a:pt x="47884" y="187657"/>
                  </a:lnTo>
                  <a:lnTo>
                    <a:pt x="59608" y="142033"/>
                  </a:lnTo>
                  <a:lnTo>
                    <a:pt x="74987" y="98528"/>
                  </a:lnTo>
                  <a:lnTo>
                    <a:pt x="97569" y="48272"/>
                  </a:lnTo>
                  <a:lnTo>
                    <a:pt x="113478" y="31156"/>
                  </a:lnTo>
                  <a:lnTo>
                    <a:pt x="158014" y="6258"/>
                  </a:lnTo>
                  <a:lnTo>
                    <a:pt x="174297" y="2781"/>
                  </a:lnTo>
                  <a:lnTo>
                    <a:pt x="190355" y="4764"/>
                  </a:lnTo>
                  <a:lnTo>
                    <a:pt x="206310" y="11377"/>
                  </a:lnTo>
                  <a:lnTo>
                    <a:pt x="222222" y="23136"/>
                  </a:lnTo>
                  <a:lnTo>
                    <a:pt x="252511" y="76444"/>
                  </a:lnTo>
                  <a:lnTo>
                    <a:pt x="264362" y="105412"/>
                  </a:lnTo>
                  <a:lnTo>
                    <a:pt x="272358" y="152794"/>
                  </a:lnTo>
                  <a:lnTo>
                    <a:pt x="279870" y="206815"/>
                  </a:lnTo>
                  <a:lnTo>
                    <a:pt x="276216" y="255601"/>
                  </a:lnTo>
                  <a:lnTo>
                    <a:pt x="274312" y="308310"/>
                  </a:lnTo>
                  <a:lnTo>
                    <a:pt x="270454" y="341383"/>
                  </a:lnTo>
                  <a:lnTo>
                    <a:pt x="262684" y="379613"/>
                  </a:lnTo>
                  <a:lnTo>
                    <a:pt x="262085" y="390279"/>
                  </a:lnTo>
                  <a:lnTo>
                    <a:pt x="261941" y="358530"/>
                  </a:lnTo>
                  <a:lnTo>
                    <a:pt x="274889" y="304643"/>
                  </a:lnTo>
                  <a:lnTo>
                    <a:pt x="286061" y="260479"/>
                  </a:lnTo>
                  <a:lnTo>
                    <a:pt x="297747" y="213880"/>
                  </a:lnTo>
                  <a:lnTo>
                    <a:pt x="313117" y="170087"/>
                  </a:lnTo>
                  <a:lnTo>
                    <a:pt x="342015" y="119734"/>
                  </a:lnTo>
                  <a:lnTo>
                    <a:pt x="373201" y="82398"/>
                  </a:lnTo>
                  <a:lnTo>
                    <a:pt x="395593" y="66895"/>
                  </a:lnTo>
                  <a:lnTo>
                    <a:pt x="406446" y="62804"/>
                  </a:lnTo>
                  <a:lnTo>
                    <a:pt x="419209" y="64513"/>
                  </a:lnTo>
                  <a:lnTo>
                    <a:pt x="433700" y="71005"/>
                  </a:lnTo>
                  <a:lnTo>
                    <a:pt x="456734" y="90859"/>
                  </a:lnTo>
                  <a:lnTo>
                    <a:pt x="484693" y="132453"/>
                  </a:lnTo>
                  <a:lnTo>
                    <a:pt x="503347" y="185207"/>
                  </a:lnTo>
                  <a:lnTo>
                    <a:pt x="509414" y="230971"/>
                  </a:lnTo>
                  <a:lnTo>
                    <a:pt x="511211" y="278044"/>
                  </a:lnTo>
                  <a:lnTo>
                    <a:pt x="511820" y="331853"/>
                  </a:lnTo>
                  <a:lnTo>
                    <a:pt x="511960" y="390726"/>
                  </a:lnTo>
                  <a:lnTo>
                    <a:pt x="511969" y="416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3" name="SMARTInkShape-418">
              <a:extLst>
                <a:ext uri="{FF2B5EF4-FFF2-40B4-BE49-F238E27FC236}">
                  <a16:creationId xmlns:a16="http://schemas.microsoft.com/office/drawing/2014/main" id="{82358ECF-7A7B-4C88-B089-9A2379BE3E1D}"/>
                </a:ext>
              </a:extLst>
            </p:cNvPr>
            <p:cNvSpPr/>
            <p:nvPr/>
          </p:nvSpPr>
          <p:spPr>
            <a:xfrm>
              <a:off x="10798969" y="4643535"/>
              <a:ext cx="250032" cy="23716"/>
            </a:xfrm>
            <a:custGeom>
              <a:avLst/>
              <a:gdLst/>
              <a:ahLst/>
              <a:cxnLst/>
              <a:rect l="0" t="0" r="0" b="0"/>
              <a:pathLst>
                <a:path w="250032" h="23716">
                  <a:moveTo>
                    <a:pt x="0" y="11809"/>
                  </a:moveTo>
                  <a:lnTo>
                    <a:pt x="0" y="5488"/>
                  </a:lnTo>
                  <a:lnTo>
                    <a:pt x="1321" y="3626"/>
                  </a:lnTo>
                  <a:lnTo>
                    <a:pt x="3527" y="2386"/>
                  </a:lnTo>
                  <a:lnTo>
                    <a:pt x="16479" y="639"/>
                  </a:lnTo>
                  <a:lnTo>
                    <a:pt x="63025" y="0"/>
                  </a:lnTo>
                  <a:lnTo>
                    <a:pt x="106722" y="1254"/>
                  </a:lnTo>
                  <a:lnTo>
                    <a:pt x="159649" y="8094"/>
                  </a:lnTo>
                  <a:lnTo>
                    <a:pt x="218556" y="14602"/>
                  </a:lnTo>
                  <a:lnTo>
                    <a:pt x="250031" y="23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4" name="SMARTInkShape-419">
              <a:extLst>
                <a:ext uri="{FF2B5EF4-FFF2-40B4-BE49-F238E27FC236}">
                  <a16:creationId xmlns:a16="http://schemas.microsoft.com/office/drawing/2014/main" id="{CFBDB3C1-B4A8-464F-BB0D-C9BAF438AA85}"/>
                </a:ext>
              </a:extLst>
            </p:cNvPr>
            <p:cNvSpPr/>
            <p:nvPr/>
          </p:nvSpPr>
          <p:spPr>
            <a:xfrm>
              <a:off x="10894219" y="4500563"/>
              <a:ext cx="83018" cy="500063"/>
            </a:xfrm>
            <a:custGeom>
              <a:avLst/>
              <a:gdLst/>
              <a:ahLst/>
              <a:cxnLst/>
              <a:rect l="0" t="0" r="0" b="0"/>
              <a:pathLst>
                <a:path w="83018" h="500063">
                  <a:moveTo>
                    <a:pt x="71437" y="0"/>
                  </a:moveTo>
                  <a:lnTo>
                    <a:pt x="77759" y="6320"/>
                  </a:lnTo>
                  <a:lnTo>
                    <a:pt x="80861" y="16479"/>
                  </a:lnTo>
                  <a:lnTo>
                    <a:pt x="83017" y="63024"/>
                  </a:lnTo>
                  <a:lnTo>
                    <a:pt x="79752" y="120535"/>
                  </a:lnTo>
                  <a:lnTo>
                    <a:pt x="73901" y="170651"/>
                  </a:lnTo>
                  <a:lnTo>
                    <a:pt x="68640" y="227392"/>
                  </a:lnTo>
                  <a:lnTo>
                    <a:pt x="58702" y="286097"/>
                  </a:lnTo>
                  <a:lnTo>
                    <a:pt x="47380" y="345384"/>
                  </a:lnTo>
                  <a:lnTo>
                    <a:pt x="35645" y="401315"/>
                  </a:lnTo>
                  <a:lnTo>
                    <a:pt x="23791" y="447873"/>
                  </a:lnTo>
                  <a:lnTo>
                    <a:pt x="11899" y="479747"/>
                  </a:lnTo>
                  <a:lnTo>
                    <a:pt x="0" y="500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5" name="SMARTInkShape-420">
              <a:extLst>
                <a:ext uri="{FF2B5EF4-FFF2-40B4-BE49-F238E27FC236}">
                  <a16:creationId xmlns:a16="http://schemas.microsoft.com/office/drawing/2014/main" id="{624E72CD-5212-47E2-8547-5FA762BFA566}"/>
                </a:ext>
              </a:extLst>
            </p:cNvPr>
            <p:cNvSpPr/>
            <p:nvPr/>
          </p:nvSpPr>
          <p:spPr>
            <a:xfrm>
              <a:off x="10501313" y="4631531"/>
              <a:ext cx="247272" cy="332457"/>
            </a:xfrm>
            <a:custGeom>
              <a:avLst/>
              <a:gdLst/>
              <a:ahLst/>
              <a:cxnLst/>
              <a:rect l="0" t="0" r="0" b="0"/>
              <a:pathLst>
                <a:path w="247272" h="332457">
                  <a:moveTo>
                    <a:pt x="107156" y="0"/>
                  </a:moveTo>
                  <a:lnTo>
                    <a:pt x="79168" y="0"/>
                  </a:lnTo>
                  <a:lnTo>
                    <a:pt x="76590" y="1323"/>
                  </a:lnTo>
                  <a:lnTo>
                    <a:pt x="74872" y="3528"/>
                  </a:lnTo>
                  <a:lnTo>
                    <a:pt x="72965" y="10828"/>
                  </a:lnTo>
                  <a:lnTo>
                    <a:pt x="71639" y="44560"/>
                  </a:lnTo>
                  <a:lnTo>
                    <a:pt x="84137" y="74057"/>
                  </a:lnTo>
                  <a:lnTo>
                    <a:pt x="123217" y="131315"/>
                  </a:lnTo>
                  <a:lnTo>
                    <a:pt x="167506" y="184983"/>
                  </a:lnTo>
                  <a:lnTo>
                    <a:pt x="219270" y="239882"/>
                  </a:lnTo>
                  <a:lnTo>
                    <a:pt x="243824" y="288382"/>
                  </a:lnTo>
                  <a:lnTo>
                    <a:pt x="247271" y="305000"/>
                  </a:lnTo>
                  <a:lnTo>
                    <a:pt x="245545" y="311812"/>
                  </a:lnTo>
                  <a:lnTo>
                    <a:pt x="236572" y="322910"/>
                  </a:lnTo>
                  <a:lnTo>
                    <a:pt x="223763" y="328724"/>
                  </a:lnTo>
                  <a:lnTo>
                    <a:pt x="181343" y="332456"/>
                  </a:lnTo>
                  <a:lnTo>
                    <a:pt x="131511" y="323689"/>
                  </a:lnTo>
                  <a:lnTo>
                    <a:pt x="83451" y="309217"/>
                  </a:lnTo>
                  <a:lnTo>
                    <a:pt x="42061" y="293619"/>
                  </a:lnTo>
                  <a:lnTo>
                    <a:pt x="0" y="261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6" name="SMARTInkShape-421">
              <a:extLst>
                <a:ext uri="{FF2B5EF4-FFF2-40B4-BE49-F238E27FC236}">
                  <a16:creationId xmlns:a16="http://schemas.microsoft.com/office/drawing/2014/main" id="{7BF6C978-C38C-44D9-BFCA-566DD6EF72F5}"/>
                </a:ext>
              </a:extLst>
            </p:cNvPr>
            <p:cNvSpPr/>
            <p:nvPr/>
          </p:nvSpPr>
          <p:spPr>
            <a:xfrm>
              <a:off x="9765723" y="4459061"/>
              <a:ext cx="628165" cy="470128"/>
            </a:xfrm>
            <a:custGeom>
              <a:avLst/>
              <a:gdLst/>
              <a:ahLst/>
              <a:cxnLst/>
              <a:rect l="0" t="0" r="0" b="0"/>
              <a:pathLst>
                <a:path w="628165" h="470128">
                  <a:moveTo>
                    <a:pt x="152183" y="196283"/>
                  </a:moveTo>
                  <a:lnTo>
                    <a:pt x="145862" y="196283"/>
                  </a:lnTo>
                  <a:lnTo>
                    <a:pt x="144001" y="197606"/>
                  </a:lnTo>
                  <a:lnTo>
                    <a:pt x="142760" y="199810"/>
                  </a:lnTo>
                  <a:lnTo>
                    <a:pt x="141933" y="202603"/>
                  </a:lnTo>
                  <a:lnTo>
                    <a:pt x="134446" y="212854"/>
                  </a:lnTo>
                  <a:lnTo>
                    <a:pt x="76836" y="256886"/>
                  </a:lnTo>
                  <a:lnTo>
                    <a:pt x="47396" y="283472"/>
                  </a:lnTo>
                  <a:lnTo>
                    <a:pt x="10561" y="338450"/>
                  </a:lnTo>
                  <a:lnTo>
                    <a:pt x="1300" y="359232"/>
                  </a:lnTo>
                  <a:lnTo>
                    <a:pt x="0" y="364447"/>
                  </a:lnTo>
                  <a:lnTo>
                    <a:pt x="457" y="369247"/>
                  </a:lnTo>
                  <a:lnTo>
                    <a:pt x="4493" y="378107"/>
                  </a:lnTo>
                  <a:lnTo>
                    <a:pt x="14202" y="390533"/>
                  </a:lnTo>
                  <a:lnTo>
                    <a:pt x="31778" y="402593"/>
                  </a:lnTo>
                  <a:lnTo>
                    <a:pt x="60063" y="408224"/>
                  </a:lnTo>
                  <a:lnTo>
                    <a:pt x="112074" y="400136"/>
                  </a:lnTo>
                  <a:lnTo>
                    <a:pt x="118829" y="397007"/>
                  </a:lnTo>
                  <a:lnTo>
                    <a:pt x="139176" y="380032"/>
                  </a:lnTo>
                  <a:lnTo>
                    <a:pt x="151857" y="376404"/>
                  </a:lnTo>
                  <a:lnTo>
                    <a:pt x="173625" y="374965"/>
                  </a:lnTo>
                  <a:lnTo>
                    <a:pt x="174415" y="376259"/>
                  </a:lnTo>
                  <a:lnTo>
                    <a:pt x="175903" y="399002"/>
                  </a:lnTo>
                  <a:lnTo>
                    <a:pt x="175977" y="414626"/>
                  </a:lnTo>
                  <a:lnTo>
                    <a:pt x="177307" y="417251"/>
                  </a:lnTo>
                  <a:lnTo>
                    <a:pt x="179515" y="419001"/>
                  </a:lnTo>
                  <a:lnTo>
                    <a:pt x="185498" y="422269"/>
                  </a:lnTo>
                  <a:lnTo>
                    <a:pt x="196302" y="430223"/>
                  </a:lnTo>
                  <a:lnTo>
                    <a:pt x="203984" y="432547"/>
                  </a:lnTo>
                  <a:lnTo>
                    <a:pt x="222065" y="433857"/>
                  </a:lnTo>
                  <a:lnTo>
                    <a:pt x="233071" y="430635"/>
                  </a:lnTo>
                  <a:lnTo>
                    <a:pt x="243696" y="426116"/>
                  </a:lnTo>
                  <a:lnTo>
                    <a:pt x="257237" y="424109"/>
                  </a:lnTo>
                  <a:lnTo>
                    <a:pt x="272076" y="416160"/>
                  </a:lnTo>
                  <a:lnTo>
                    <a:pt x="326856" y="366568"/>
                  </a:lnTo>
                  <a:lnTo>
                    <a:pt x="370030" y="314251"/>
                  </a:lnTo>
                  <a:lnTo>
                    <a:pt x="408499" y="261183"/>
                  </a:lnTo>
                  <a:lnTo>
                    <a:pt x="433475" y="215366"/>
                  </a:lnTo>
                  <a:lnTo>
                    <a:pt x="465618" y="160658"/>
                  </a:lnTo>
                  <a:lnTo>
                    <a:pt x="493917" y="103795"/>
                  </a:lnTo>
                  <a:lnTo>
                    <a:pt x="512638" y="53953"/>
                  </a:lnTo>
                  <a:lnTo>
                    <a:pt x="520518" y="11232"/>
                  </a:lnTo>
                  <a:lnTo>
                    <a:pt x="517411" y="4676"/>
                  </a:lnTo>
                  <a:lnTo>
                    <a:pt x="514731" y="1076"/>
                  </a:lnTo>
                  <a:lnTo>
                    <a:pt x="511621" y="0"/>
                  </a:lnTo>
                  <a:lnTo>
                    <a:pt x="508226" y="604"/>
                  </a:lnTo>
                  <a:lnTo>
                    <a:pt x="504638" y="2330"/>
                  </a:lnTo>
                  <a:lnTo>
                    <a:pt x="493269" y="17401"/>
                  </a:lnTo>
                  <a:lnTo>
                    <a:pt x="470095" y="66845"/>
                  </a:lnTo>
                  <a:lnTo>
                    <a:pt x="441199" y="119562"/>
                  </a:lnTo>
                  <a:lnTo>
                    <a:pt x="424202" y="171640"/>
                  </a:lnTo>
                  <a:lnTo>
                    <a:pt x="406606" y="230808"/>
                  </a:lnTo>
                  <a:lnTo>
                    <a:pt x="393920" y="288553"/>
                  </a:lnTo>
                  <a:lnTo>
                    <a:pt x="393238" y="314021"/>
                  </a:lnTo>
                  <a:lnTo>
                    <a:pt x="403576" y="359180"/>
                  </a:lnTo>
                  <a:lnTo>
                    <a:pt x="418359" y="393971"/>
                  </a:lnTo>
                  <a:lnTo>
                    <a:pt x="423561" y="399512"/>
                  </a:lnTo>
                  <a:lnTo>
                    <a:pt x="436395" y="405670"/>
                  </a:lnTo>
                  <a:lnTo>
                    <a:pt x="464818" y="409136"/>
                  </a:lnTo>
                  <a:lnTo>
                    <a:pt x="498375" y="403843"/>
                  </a:lnTo>
                  <a:lnTo>
                    <a:pt x="527131" y="387575"/>
                  </a:lnTo>
                  <a:lnTo>
                    <a:pt x="568627" y="347119"/>
                  </a:lnTo>
                  <a:lnTo>
                    <a:pt x="612975" y="292232"/>
                  </a:lnTo>
                  <a:lnTo>
                    <a:pt x="623853" y="271455"/>
                  </a:lnTo>
                  <a:lnTo>
                    <a:pt x="627829" y="251014"/>
                  </a:lnTo>
                  <a:lnTo>
                    <a:pt x="628031" y="251291"/>
                  </a:lnTo>
                  <a:lnTo>
                    <a:pt x="628164" y="252799"/>
                  </a:lnTo>
                  <a:lnTo>
                    <a:pt x="626930" y="253804"/>
                  </a:lnTo>
                  <a:lnTo>
                    <a:pt x="622033" y="254921"/>
                  </a:lnTo>
                  <a:lnTo>
                    <a:pt x="620196" y="257863"/>
                  </a:lnTo>
                  <a:lnTo>
                    <a:pt x="603790" y="307551"/>
                  </a:lnTo>
                  <a:lnTo>
                    <a:pt x="595996" y="340376"/>
                  </a:lnTo>
                  <a:lnTo>
                    <a:pt x="590159" y="371710"/>
                  </a:lnTo>
                  <a:lnTo>
                    <a:pt x="583578" y="401278"/>
                  </a:lnTo>
                  <a:lnTo>
                    <a:pt x="583361" y="421006"/>
                  </a:lnTo>
                  <a:lnTo>
                    <a:pt x="592715" y="470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7" name="SMARTInkShape-422">
              <a:extLst>
                <a:ext uri="{FF2B5EF4-FFF2-40B4-BE49-F238E27FC236}">
                  <a16:creationId xmlns:a16="http://schemas.microsoft.com/office/drawing/2014/main" id="{D2295F49-3ABF-49B4-8F81-8121922CA395}"/>
                </a:ext>
              </a:extLst>
            </p:cNvPr>
            <p:cNvSpPr/>
            <p:nvPr/>
          </p:nvSpPr>
          <p:spPr>
            <a:xfrm>
              <a:off x="9632156" y="4679156"/>
              <a:ext cx="35720" cy="190501"/>
            </a:xfrm>
            <a:custGeom>
              <a:avLst/>
              <a:gdLst/>
              <a:ahLst/>
              <a:cxnLst/>
              <a:rect l="0" t="0" r="0" b="0"/>
              <a:pathLst>
                <a:path w="35720" h="190501">
                  <a:moveTo>
                    <a:pt x="35719" y="0"/>
                  </a:moveTo>
                  <a:lnTo>
                    <a:pt x="29399" y="0"/>
                  </a:lnTo>
                  <a:lnTo>
                    <a:pt x="27537" y="1323"/>
                  </a:lnTo>
                  <a:lnTo>
                    <a:pt x="26296" y="3528"/>
                  </a:lnTo>
                  <a:lnTo>
                    <a:pt x="24548" y="16479"/>
                  </a:lnTo>
                  <a:lnTo>
                    <a:pt x="22817" y="29814"/>
                  </a:lnTo>
                  <a:lnTo>
                    <a:pt x="14453" y="63460"/>
                  </a:lnTo>
                  <a:lnTo>
                    <a:pt x="12131" y="121890"/>
                  </a:lnTo>
                  <a:lnTo>
                    <a:pt x="10682" y="14280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8" name="SMARTInkShape-423">
              <a:extLst>
                <a:ext uri="{FF2B5EF4-FFF2-40B4-BE49-F238E27FC236}">
                  <a16:creationId xmlns:a16="http://schemas.microsoft.com/office/drawing/2014/main" id="{541630B7-D8D7-499B-AE42-F4AB28359EF9}"/>
                </a:ext>
              </a:extLst>
            </p:cNvPr>
            <p:cNvSpPr/>
            <p:nvPr/>
          </p:nvSpPr>
          <p:spPr>
            <a:xfrm>
              <a:off x="9175050" y="4619625"/>
              <a:ext cx="218982" cy="273845"/>
            </a:xfrm>
            <a:custGeom>
              <a:avLst/>
              <a:gdLst/>
              <a:ahLst/>
              <a:cxnLst/>
              <a:rect l="0" t="0" r="0" b="0"/>
              <a:pathLst>
                <a:path w="218982" h="273845">
                  <a:moveTo>
                    <a:pt x="218981" y="0"/>
                  </a:moveTo>
                  <a:lnTo>
                    <a:pt x="212661" y="0"/>
                  </a:lnTo>
                  <a:lnTo>
                    <a:pt x="206030" y="3527"/>
                  </a:lnTo>
                  <a:lnTo>
                    <a:pt x="156340" y="34308"/>
                  </a:lnTo>
                  <a:lnTo>
                    <a:pt x="99509" y="75302"/>
                  </a:lnTo>
                  <a:lnTo>
                    <a:pt x="42980" y="123295"/>
                  </a:lnTo>
                  <a:lnTo>
                    <a:pt x="9561" y="181366"/>
                  </a:lnTo>
                  <a:lnTo>
                    <a:pt x="1112" y="197906"/>
                  </a:lnTo>
                  <a:lnTo>
                    <a:pt x="0" y="214076"/>
                  </a:lnTo>
                  <a:lnTo>
                    <a:pt x="3916" y="228760"/>
                  </a:lnTo>
                  <a:lnTo>
                    <a:pt x="10067" y="239695"/>
                  </a:lnTo>
                  <a:lnTo>
                    <a:pt x="24265" y="248966"/>
                  </a:lnTo>
                  <a:lnTo>
                    <a:pt x="75796" y="268412"/>
                  </a:lnTo>
                  <a:lnTo>
                    <a:pt x="135638" y="273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9" name="SMARTInkShape-424">
              <a:extLst>
                <a:ext uri="{FF2B5EF4-FFF2-40B4-BE49-F238E27FC236}">
                  <a16:creationId xmlns:a16="http://schemas.microsoft.com/office/drawing/2014/main" id="{8AA597E8-3905-420A-8E11-26AA83FA533B}"/>
                </a:ext>
              </a:extLst>
            </p:cNvPr>
            <p:cNvSpPr/>
            <p:nvPr/>
          </p:nvSpPr>
          <p:spPr>
            <a:xfrm>
              <a:off x="8905875" y="4646056"/>
              <a:ext cx="211694" cy="271226"/>
            </a:xfrm>
            <a:custGeom>
              <a:avLst/>
              <a:gdLst/>
              <a:ahLst/>
              <a:cxnLst/>
              <a:rect l="0" t="0" r="0" b="0"/>
              <a:pathLst>
                <a:path w="211694" h="271226">
                  <a:moveTo>
                    <a:pt x="0" y="247413"/>
                  </a:moveTo>
                  <a:lnTo>
                    <a:pt x="0" y="241092"/>
                  </a:lnTo>
                  <a:lnTo>
                    <a:pt x="1323" y="239230"/>
                  </a:lnTo>
                  <a:lnTo>
                    <a:pt x="3528" y="237990"/>
                  </a:lnTo>
                  <a:lnTo>
                    <a:pt x="16479" y="236242"/>
                  </a:lnTo>
                  <a:lnTo>
                    <a:pt x="29813" y="234511"/>
                  </a:lnTo>
                  <a:lnTo>
                    <a:pt x="85090" y="213904"/>
                  </a:lnTo>
                  <a:lnTo>
                    <a:pt x="131313" y="183222"/>
                  </a:lnTo>
                  <a:lnTo>
                    <a:pt x="172341" y="139336"/>
                  </a:lnTo>
                  <a:lnTo>
                    <a:pt x="201061" y="80605"/>
                  </a:lnTo>
                  <a:lnTo>
                    <a:pt x="211693" y="39397"/>
                  </a:lnTo>
                  <a:lnTo>
                    <a:pt x="209621" y="25756"/>
                  </a:lnTo>
                  <a:lnTo>
                    <a:pt x="201016" y="10640"/>
                  </a:lnTo>
                  <a:lnTo>
                    <a:pt x="193851" y="3274"/>
                  </a:lnTo>
                  <a:lnTo>
                    <a:pt x="186256" y="0"/>
                  </a:lnTo>
                  <a:lnTo>
                    <a:pt x="161903" y="4478"/>
                  </a:lnTo>
                  <a:lnTo>
                    <a:pt x="105081" y="42009"/>
                  </a:lnTo>
                  <a:lnTo>
                    <a:pt x="77143" y="71459"/>
                  </a:lnTo>
                  <a:lnTo>
                    <a:pt x="53504" y="118288"/>
                  </a:lnTo>
                  <a:lnTo>
                    <a:pt x="39623" y="170067"/>
                  </a:lnTo>
                  <a:lnTo>
                    <a:pt x="36490" y="212879"/>
                  </a:lnTo>
                  <a:lnTo>
                    <a:pt x="42268" y="241443"/>
                  </a:lnTo>
                  <a:lnTo>
                    <a:pt x="59531" y="271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0" name="SMARTInkShape-425">
              <a:extLst>
                <a:ext uri="{FF2B5EF4-FFF2-40B4-BE49-F238E27FC236}">
                  <a16:creationId xmlns:a16="http://schemas.microsoft.com/office/drawing/2014/main" id="{230EE999-B1BE-4158-AED8-0705F2B843D8}"/>
                </a:ext>
              </a:extLst>
            </p:cNvPr>
            <p:cNvSpPr/>
            <p:nvPr/>
          </p:nvSpPr>
          <p:spPr>
            <a:xfrm>
              <a:off x="8585866" y="4629831"/>
              <a:ext cx="293088" cy="494521"/>
            </a:xfrm>
            <a:custGeom>
              <a:avLst/>
              <a:gdLst/>
              <a:ahLst/>
              <a:cxnLst/>
              <a:rect l="0" t="0" r="0" b="0"/>
              <a:pathLst>
                <a:path w="293088" h="494521">
                  <a:moveTo>
                    <a:pt x="34259" y="287450"/>
                  </a:moveTo>
                  <a:lnTo>
                    <a:pt x="34259" y="337475"/>
                  </a:lnTo>
                  <a:lnTo>
                    <a:pt x="40579" y="389495"/>
                  </a:lnTo>
                  <a:lnTo>
                    <a:pt x="45061" y="439900"/>
                  </a:lnTo>
                  <a:lnTo>
                    <a:pt x="46020" y="478737"/>
                  </a:lnTo>
                  <a:lnTo>
                    <a:pt x="42573" y="488442"/>
                  </a:lnTo>
                  <a:lnTo>
                    <a:pt x="39802" y="492883"/>
                  </a:lnTo>
                  <a:lnTo>
                    <a:pt x="37954" y="494520"/>
                  </a:lnTo>
                  <a:lnTo>
                    <a:pt x="36722" y="494289"/>
                  </a:lnTo>
                  <a:lnTo>
                    <a:pt x="35902" y="492811"/>
                  </a:lnTo>
                  <a:lnTo>
                    <a:pt x="24050" y="439054"/>
                  </a:lnTo>
                  <a:lnTo>
                    <a:pt x="13183" y="384473"/>
                  </a:lnTo>
                  <a:lnTo>
                    <a:pt x="3466" y="337070"/>
                  </a:lnTo>
                  <a:lnTo>
                    <a:pt x="0" y="281721"/>
                  </a:lnTo>
                  <a:lnTo>
                    <a:pt x="295" y="224752"/>
                  </a:lnTo>
                  <a:lnTo>
                    <a:pt x="6851" y="172447"/>
                  </a:lnTo>
                  <a:lnTo>
                    <a:pt x="12026" y="118290"/>
                  </a:lnTo>
                  <a:lnTo>
                    <a:pt x="36140" y="63095"/>
                  </a:lnTo>
                  <a:lnTo>
                    <a:pt x="52293" y="40893"/>
                  </a:lnTo>
                  <a:lnTo>
                    <a:pt x="106503" y="4819"/>
                  </a:lnTo>
                  <a:lnTo>
                    <a:pt x="129866" y="0"/>
                  </a:lnTo>
                  <a:lnTo>
                    <a:pt x="189088" y="4122"/>
                  </a:lnTo>
                  <a:lnTo>
                    <a:pt x="223451" y="20645"/>
                  </a:lnTo>
                  <a:lnTo>
                    <a:pt x="250975" y="43620"/>
                  </a:lnTo>
                  <a:lnTo>
                    <a:pt x="285701" y="91446"/>
                  </a:lnTo>
                  <a:lnTo>
                    <a:pt x="293087" y="122660"/>
                  </a:lnTo>
                  <a:lnTo>
                    <a:pt x="291287" y="141891"/>
                  </a:lnTo>
                  <a:lnTo>
                    <a:pt x="279308" y="171121"/>
                  </a:lnTo>
                  <a:lnTo>
                    <a:pt x="251557" y="210232"/>
                  </a:lnTo>
                  <a:lnTo>
                    <a:pt x="222117" y="228999"/>
                  </a:lnTo>
                  <a:lnTo>
                    <a:pt x="168430" y="247192"/>
                  </a:lnTo>
                  <a:lnTo>
                    <a:pt x="130457" y="256855"/>
                  </a:lnTo>
                  <a:lnTo>
                    <a:pt x="76423" y="252667"/>
                  </a:lnTo>
                  <a:lnTo>
                    <a:pt x="58072" y="251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1" name="SMARTInkShape-426">
              <a:extLst>
                <a:ext uri="{FF2B5EF4-FFF2-40B4-BE49-F238E27FC236}">
                  <a16:creationId xmlns:a16="http://schemas.microsoft.com/office/drawing/2014/main" id="{491325EE-340C-4499-BC95-0DAEC297C5F1}"/>
                </a:ext>
              </a:extLst>
            </p:cNvPr>
            <p:cNvSpPr/>
            <p:nvPr/>
          </p:nvSpPr>
          <p:spPr>
            <a:xfrm>
              <a:off x="8167688" y="4560458"/>
              <a:ext cx="284844" cy="398797"/>
            </a:xfrm>
            <a:custGeom>
              <a:avLst/>
              <a:gdLst/>
              <a:ahLst/>
              <a:cxnLst/>
              <a:rect l="0" t="0" r="0" b="0"/>
              <a:pathLst>
                <a:path w="284844" h="398797">
                  <a:moveTo>
                    <a:pt x="273843" y="35355"/>
                  </a:moveTo>
                  <a:lnTo>
                    <a:pt x="253534" y="16369"/>
                  </a:lnTo>
                  <a:lnTo>
                    <a:pt x="219317" y="3784"/>
                  </a:lnTo>
                  <a:lnTo>
                    <a:pt x="163681" y="0"/>
                  </a:lnTo>
                  <a:lnTo>
                    <a:pt x="140513" y="1067"/>
                  </a:lnTo>
                  <a:lnTo>
                    <a:pt x="107482" y="14340"/>
                  </a:lnTo>
                  <a:lnTo>
                    <a:pt x="103403" y="17376"/>
                  </a:lnTo>
                  <a:lnTo>
                    <a:pt x="102008" y="22046"/>
                  </a:lnTo>
                  <a:lnTo>
                    <a:pt x="103987" y="34291"/>
                  </a:lnTo>
                  <a:lnTo>
                    <a:pt x="112537" y="56059"/>
                  </a:lnTo>
                  <a:lnTo>
                    <a:pt x="151633" y="109219"/>
                  </a:lnTo>
                  <a:lnTo>
                    <a:pt x="200031" y="166643"/>
                  </a:lnTo>
                  <a:lnTo>
                    <a:pt x="233687" y="220332"/>
                  </a:lnTo>
                  <a:lnTo>
                    <a:pt x="270254" y="275236"/>
                  </a:lnTo>
                  <a:lnTo>
                    <a:pt x="281158" y="306191"/>
                  </a:lnTo>
                  <a:lnTo>
                    <a:pt x="284843" y="340354"/>
                  </a:lnTo>
                  <a:lnTo>
                    <a:pt x="278291" y="356559"/>
                  </a:lnTo>
                  <a:lnTo>
                    <a:pt x="258847" y="382200"/>
                  </a:lnTo>
                  <a:lnTo>
                    <a:pt x="243365" y="387946"/>
                  </a:lnTo>
                  <a:lnTo>
                    <a:pt x="197804" y="398796"/>
                  </a:lnTo>
                  <a:lnTo>
                    <a:pt x="142268" y="387306"/>
                  </a:lnTo>
                  <a:lnTo>
                    <a:pt x="86791" y="368562"/>
                  </a:lnTo>
                  <a:lnTo>
                    <a:pt x="60552" y="353246"/>
                  </a:lnTo>
                  <a:lnTo>
                    <a:pt x="39547" y="331951"/>
                  </a:lnTo>
                  <a:lnTo>
                    <a:pt x="12241" y="275869"/>
                  </a:lnTo>
                  <a:lnTo>
                    <a:pt x="0" y="237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25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Recruitment Process Stage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5 – Candidates apply</a:t>
            </a:r>
          </a:p>
          <a:p>
            <a:r>
              <a:rPr lang="en-GB" dirty="0"/>
              <a:t>Once the advert is live then candidates will be able to start to respond to it. </a:t>
            </a:r>
          </a:p>
          <a:p>
            <a:r>
              <a:rPr lang="en-GB" dirty="0"/>
              <a:t>Candidates may have to send off an </a:t>
            </a:r>
            <a:r>
              <a:rPr lang="en-GB" dirty="0">
                <a:hlinkClick r:id="rId2"/>
              </a:rPr>
              <a:t>application form </a:t>
            </a:r>
            <a:r>
              <a:rPr lang="en-GB" dirty="0"/>
              <a:t>and covering letter to support the application</a:t>
            </a:r>
          </a:p>
          <a:p>
            <a:r>
              <a:rPr lang="en-GB" dirty="0"/>
              <a:t>The advert will usually have a closing date to spur candidates into action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9665" y="1825625"/>
            <a:ext cx="356667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60907" y="5715298"/>
            <a:ext cx="5092893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This is a real example of an application form, but would probably be several pages long</a:t>
            </a:r>
          </a:p>
        </p:txBody>
      </p:sp>
      <p:grpSp>
        <p:nvGrpSpPr>
          <p:cNvPr id="75" name="SMARTInkShape-Group65">
            <a:extLst>
              <a:ext uri="{FF2B5EF4-FFF2-40B4-BE49-F238E27FC236}">
                <a16:creationId xmlns:a16="http://schemas.microsoft.com/office/drawing/2014/main" id="{327951B7-E85B-40B2-ABC8-947580D02A58}"/>
              </a:ext>
            </a:extLst>
          </p:cNvPr>
          <p:cNvGrpSpPr/>
          <p:nvPr/>
        </p:nvGrpSpPr>
        <p:grpSpPr>
          <a:xfrm>
            <a:off x="8060531" y="1214438"/>
            <a:ext cx="1393033" cy="511969"/>
            <a:chOff x="8060531" y="1214438"/>
            <a:chExt cx="1393033" cy="511969"/>
          </a:xfrm>
        </p:grpSpPr>
        <p:sp>
          <p:nvSpPr>
            <p:cNvPr id="69" name="SMARTInkShape-481">
              <a:extLst>
                <a:ext uri="{FF2B5EF4-FFF2-40B4-BE49-F238E27FC236}">
                  <a16:creationId xmlns:a16="http://schemas.microsoft.com/office/drawing/2014/main" id="{BFF6190B-DA1D-4C68-91B6-C765886748B1}"/>
                </a:ext>
              </a:extLst>
            </p:cNvPr>
            <p:cNvSpPr/>
            <p:nvPr/>
          </p:nvSpPr>
          <p:spPr>
            <a:xfrm>
              <a:off x="9167813" y="1416844"/>
              <a:ext cx="261938" cy="11907"/>
            </a:xfrm>
            <a:custGeom>
              <a:avLst/>
              <a:gdLst/>
              <a:ahLst/>
              <a:cxnLst/>
              <a:rect l="0" t="0" r="0" b="0"/>
              <a:pathLst>
                <a:path w="261938" h="11907">
                  <a:moveTo>
                    <a:pt x="0" y="11906"/>
                  </a:moveTo>
                  <a:lnTo>
                    <a:pt x="52220" y="11906"/>
                  </a:lnTo>
                  <a:lnTo>
                    <a:pt x="96465" y="11906"/>
                  </a:lnTo>
                  <a:lnTo>
                    <a:pt x="136800" y="11906"/>
                  </a:lnTo>
                  <a:lnTo>
                    <a:pt x="191492" y="5585"/>
                  </a:lnTo>
                  <a:lnTo>
                    <a:pt x="2619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SMARTInkShape-482">
              <a:extLst>
                <a:ext uri="{FF2B5EF4-FFF2-40B4-BE49-F238E27FC236}">
                  <a16:creationId xmlns:a16="http://schemas.microsoft.com/office/drawing/2014/main" id="{342588BE-8801-46BB-AAB4-979EA50B8D0F}"/>
                </a:ext>
              </a:extLst>
            </p:cNvPr>
            <p:cNvSpPr/>
            <p:nvPr/>
          </p:nvSpPr>
          <p:spPr>
            <a:xfrm>
              <a:off x="9120188" y="1214438"/>
              <a:ext cx="333376" cy="95251"/>
            </a:xfrm>
            <a:custGeom>
              <a:avLst/>
              <a:gdLst/>
              <a:ahLst/>
              <a:cxnLst/>
              <a:rect l="0" t="0" r="0" b="0"/>
              <a:pathLst>
                <a:path w="333376" h="95251">
                  <a:moveTo>
                    <a:pt x="0" y="95250"/>
                  </a:moveTo>
                  <a:lnTo>
                    <a:pt x="10829" y="85744"/>
                  </a:lnTo>
                  <a:lnTo>
                    <a:pt x="64347" y="55179"/>
                  </a:lnTo>
                  <a:lnTo>
                    <a:pt x="114903" y="40749"/>
                  </a:lnTo>
                  <a:lnTo>
                    <a:pt x="171775" y="28095"/>
                  </a:lnTo>
                  <a:lnTo>
                    <a:pt x="229197" y="15968"/>
                  </a:lnTo>
                  <a:lnTo>
                    <a:pt x="278988" y="5319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SMARTInkShape-483">
              <a:extLst>
                <a:ext uri="{FF2B5EF4-FFF2-40B4-BE49-F238E27FC236}">
                  <a16:creationId xmlns:a16="http://schemas.microsoft.com/office/drawing/2014/main" id="{A7BEAB66-B521-4C9E-8DCB-3B6D1CD87BBD}"/>
                </a:ext>
              </a:extLst>
            </p:cNvPr>
            <p:cNvSpPr/>
            <p:nvPr/>
          </p:nvSpPr>
          <p:spPr>
            <a:xfrm>
              <a:off x="9149628" y="1273969"/>
              <a:ext cx="30092" cy="416720"/>
            </a:xfrm>
            <a:custGeom>
              <a:avLst/>
              <a:gdLst/>
              <a:ahLst/>
              <a:cxnLst/>
              <a:rect l="0" t="0" r="0" b="0"/>
              <a:pathLst>
                <a:path w="30092" h="416720">
                  <a:moveTo>
                    <a:pt x="18185" y="0"/>
                  </a:moveTo>
                  <a:lnTo>
                    <a:pt x="16861" y="54842"/>
                  </a:lnTo>
                  <a:lnTo>
                    <a:pt x="8761" y="105838"/>
                  </a:lnTo>
                  <a:lnTo>
                    <a:pt x="6769" y="160841"/>
                  </a:lnTo>
                  <a:lnTo>
                    <a:pt x="6424" y="206994"/>
                  </a:lnTo>
                  <a:lnTo>
                    <a:pt x="0" y="254183"/>
                  </a:lnTo>
                  <a:lnTo>
                    <a:pt x="402" y="278776"/>
                  </a:lnTo>
                  <a:lnTo>
                    <a:pt x="5504" y="332701"/>
                  </a:lnTo>
                  <a:lnTo>
                    <a:pt x="7372" y="359780"/>
                  </a:lnTo>
                  <a:lnTo>
                    <a:pt x="18385" y="399155"/>
                  </a:lnTo>
                  <a:lnTo>
                    <a:pt x="30091" y="416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SMARTInkShape-484">
              <a:extLst>
                <a:ext uri="{FF2B5EF4-FFF2-40B4-BE49-F238E27FC236}">
                  <a16:creationId xmlns:a16="http://schemas.microsoft.com/office/drawing/2014/main" id="{0F3C30E7-8298-4FD7-9711-84A96CD79711}"/>
                </a:ext>
              </a:extLst>
            </p:cNvPr>
            <p:cNvSpPr/>
            <p:nvPr/>
          </p:nvSpPr>
          <p:spPr>
            <a:xfrm>
              <a:off x="8501063" y="1500188"/>
              <a:ext cx="178594" cy="59532"/>
            </a:xfrm>
            <a:custGeom>
              <a:avLst/>
              <a:gdLst/>
              <a:ahLst/>
              <a:cxnLst/>
              <a:rect l="0" t="0" r="0" b="0"/>
              <a:pathLst>
                <a:path w="178594" h="59532">
                  <a:moveTo>
                    <a:pt x="0" y="59531"/>
                  </a:moveTo>
                  <a:lnTo>
                    <a:pt x="6319" y="59531"/>
                  </a:lnTo>
                  <a:lnTo>
                    <a:pt x="8181" y="58208"/>
                  </a:lnTo>
                  <a:lnTo>
                    <a:pt x="9423" y="56003"/>
                  </a:lnTo>
                  <a:lnTo>
                    <a:pt x="10250" y="53210"/>
                  </a:lnTo>
                  <a:lnTo>
                    <a:pt x="13448" y="51348"/>
                  </a:lnTo>
                  <a:lnTo>
                    <a:pt x="61931" y="38446"/>
                  </a:lnTo>
                  <a:lnTo>
                    <a:pt x="111158" y="20039"/>
                  </a:lnTo>
                  <a:lnTo>
                    <a:pt x="148911" y="5937"/>
                  </a:lnTo>
                  <a:lnTo>
                    <a:pt x="1785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SMARTInkShape-485">
              <a:extLst>
                <a:ext uri="{FF2B5EF4-FFF2-40B4-BE49-F238E27FC236}">
                  <a16:creationId xmlns:a16="http://schemas.microsoft.com/office/drawing/2014/main" id="{E125C7C5-9C3F-43D0-99CB-92757864DFC8}"/>
                </a:ext>
              </a:extLst>
            </p:cNvPr>
            <p:cNvSpPr/>
            <p:nvPr/>
          </p:nvSpPr>
          <p:spPr>
            <a:xfrm>
              <a:off x="8536810" y="1264734"/>
              <a:ext cx="261835" cy="461673"/>
            </a:xfrm>
            <a:custGeom>
              <a:avLst/>
              <a:gdLst/>
              <a:ahLst/>
              <a:cxnLst/>
              <a:rect l="0" t="0" r="0" b="0"/>
              <a:pathLst>
                <a:path w="261835" h="461673">
                  <a:moveTo>
                    <a:pt x="11878" y="354516"/>
                  </a:moveTo>
                  <a:lnTo>
                    <a:pt x="11878" y="410837"/>
                  </a:lnTo>
                  <a:lnTo>
                    <a:pt x="11878" y="449014"/>
                  </a:lnTo>
                  <a:lnTo>
                    <a:pt x="11878" y="443223"/>
                  </a:lnTo>
                  <a:lnTo>
                    <a:pt x="1626" y="398867"/>
                  </a:lnTo>
                  <a:lnTo>
                    <a:pt x="298" y="344364"/>
                  </a:lnTo>
                  <a:lnTo>
                    <a:pt x="68" y="298297"/>
                  </a:lnTo>
                  <a:lnTo>
                    <a:pt x="0" y="251134"/>
                  </a:lnTo>
                  <a:lnTo>
                    <a:pt x="1302" y="202323"/>
                  </a:lnTo>
                  <a:lnTo>
                    <a:pt x="9479" y="149202"/>
                  </a:lnTo>
                  <a:lnTo>
                    <a:pt x="24095" y="90828"/>
                  </a:lnTo>
                  <a:lnTo>
                    <a:pt x="33182" y="62696"/>
                  </a:lnTo>
                  <a:lnTo>
                    <a:pt x="53173" y="33307"/>
                  </a:lnTo>
                  <a:lnTo>
                    <a:pt x="91464" y="6345"/>
                  </a:lnTo>
                  <a:lnTo>
                    <a:pt x="115128" y="0"/>
                  </a:lnTo>
                  <a:lnTo>
                    <a:pt x="130967" y="2044"/>
                  </a:lnTo>
                  <a:lnTo>
                    <a:pt x="146828" y="8685"/>
                  </a:lnTo>
                  <a:lnTo>
                    <a:pt x="186505" y="41957"/>
                  </a:lnTo>
                  <a:lnTo>
                    <a:pt x="216767" y="93752"/>
                  </a:lnTo>
                  <a:lnTo>
                    <a:pt x="235303" y="132173"/>
                  </a:lnTo>
                  <a:lnTo>
                    <a:pt x="245649" y="177071"/>
                  </a:lnTo>
                  <a:lnTo>
                    <a:pt x="252240" y="223888"/>
                  </a:lnTo>
                  <a:lnTo>
                    <a:pt x="259044" y="271273"/>
                  </a:lnTo>
                  <a:lnTo>
                    <a:pt x="261342" y="328371"/>
                  </a:lnTo>
                  <a:lnTo>
                    <a:pt x="261834" y="386400"/>
                  </a:lnTo>
                  <a:lnTo>
                    <a:pt x="260553" y="404406"/>
                  </a:lnTo>
                  <a:lnTo>
                    <a:pt x="250003" y="4616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SMARTInkShape-486">
              <a:extLst>
                <a:ext uri="{FF2B5EF4-FFF2-40B4-BE49-F238E27FC236}">
                  <a16:creationId xmlns:a16="http://schemas.microsoft.com/office/drawing/2014/main" id="{9F80856E-28DE-4AB3-B756-BA594AC09611}"/>
                </a:ext>
              </a:extLst>
            </p:cNvPr>
            <p:cNvSpPr/>
            <p:nvPr/>
          </p:nvSpPr>
          <p:spPr>
            <a:xfrm>
              <a:off x="8060531" y="1216775"/>
              <a:ext cx="428626" cy="495355"/>
            </a:xfrm>
            <a:custGeom>
              <a:avLst/>
              <a:gdLst/>
              <a:ahLst/>
              <a:cxnLst/>
              <a:rect l="0" t="0" r="0" b="0"/>
              <a:pathLst>
                <a:path w="428626" h="495355">
                  <a:moveTo>
                    <a:pt x="428625" y="57194"/>
                  </a:moveTo>
                  <a:lnTo>
                    <a:pt x="428625" y="39457"/>
                  </a:lnTo>
                  <a:lnTo>
                    <a:pt x="425098" y="32554"/>
                  </a:lnTo>
                  <a:lnTo>
                    <a:pt x="412053" y="17343"/>
                  </a:lnTo>
                  <a:lnTo>
                    <a:pt x="387997" y="5552"/>
                  </a:lnTo>
                  <a:lnTo>
                    <a:pt x="355733" y="0"/>
                  </a:lnTo>
                  <a:lnTo>
                    <a:pt x="299770" y="7630"/>
                  </a:lnTo>
                  <a:lnTo>
                    <a:pt x="241286" y="21876"/>
                  </a:lnTo>
                  <a:lnTo>
                    <a:pt x="191125" y="43750"/>
                  </a:lnTo>
                  <a:lnTo>
                    <a:pt x="145645" y="73549"/>
                  </a:lnTo>
                  <a:lnTo>
                    <a:pt x="131760" y="89157"/>
                  </a:lnTo>
                  <a:lnTo>
                    <a:pt x="116505" y="119140"/>
                  </a:lnTo>
                  <a:lnTo>
                    <a:pt x="109927" y="153160"/>
                  </a:lnTo>
                  <a:lnTo>
                    <a:pt x="115444" y="176574"/>
                  </a:lnTo>
                  <a:lnTo>
                    <a:pt x="133425" y="208541"/>
                  </a:lnTo>
                  <a:lnTo>
                    <a:pt x="180486" y="260716"/>
                  </a:lnTo>
                  <a:lnTo>
                    <a:pt x="238375" y="319278"/>
                  </a:lnTo>
                  <a:lnTo>
                    <a:pt x="281210" y="375154"/>
                  </a:lnTo>
                  <a:lnTo>
                    <a:pt x="303674" y="417888"/>
                  </a:lnTo>
                  <a:lnTo>
                    <a:pt x="306945" y="434020"/>
                  </a:lnTo>
                  <a:lnTo>
                    <a:pt x="304871" y="446481"/>
                  </a:lnTo>
                  <a:lnTo>
                    <a:pt x="296267" y="460934"/>
                  </a:lnTo>
                  <a:lnTo>
                    <a:pt x="287779" y="469467"/>
                  </a:lnTo>
                  <a:lnTo>
                    <a:pt x="253221" y="489725"/>
                  </a:lnTo>
                  <a:lnTo>
                    <a:pt x="223637" y="495354"/>
                  </a:lnTo>
                  <a:lnTo>
                    <a:pt x="166347" y="487989"/>
                  </a:lnTo>
                  <a:lnTo>
                    <a:pt x="118996" y="479927"/>
                  </a:lnTo>
                  <a:lnTo>
                    <a:pt x="59523" y="448801"/>
                  </a:lnTo>
                  <a:lnTo>
                    <a:pt x="0" y="402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SMARTInkShape-Group66">
            <a:extLst>
              <a:ext uri="{FF2B5EF4-FFF2-40B4-BE49-F238E27FC236}">
                <a16:creationId xmlns:a16="http://schemas.microsoft.com/office/drawing/2014/main" id="{7B41B448-0D77-4252-9DC0-00898B65B1C3}"/>
              </a:ext>
            </a:extLst>
          </p:cNvPr>
          <p:cNvGrpSpPr/>
          <p:nvPr/>
        </p:nvGrpSpPr>
        <p:grpSpPr>
          <a:xfrm>
            <a:off x="9715500" y="549099"/>
            <a:ext cx="1821657" cy="1260652"/>
            <a:chOff x="9715500" y="549099"/>
            <a:chExt cx="1821657" cy="1260652"/>
          </a:xfrm>
        </p:grpSpPr>
        <p:sp>
          <p:nvSpPr>
            <p:cNvPr id="76" name="SMARTInkShape-487">
              <a:extLst>
                <a:ext uri="{FF2B5EF4-FFF2-40B4-BE49-F238E27FC236}">
                  <a16:creationId xmlns:a16="http://schemas.microsoft.com/office/drawing/2014/main" id="{AFFD17C0-3FCE-4A33-A514-393E7EC5C35B}"/>
                </a:ext>
              </a:extLst>
            </p:cNvPr>
            <p:cNvSpPr/>
            <p:nvPr/>
          </p:nvSpPr>
          <p:spPr>
            <a:xfrm>
              <a:off x="9715500" y="1250156"/>
              <a:ext cx="238126" cy="250033"/>
            </a:xfrm>
            <a:custGeom>
              <a:avLst/>
              <a:gdLst/>
              <a:ahLst/>
              <a:cxnLst/>
              <a:rect l="0" t="0" r="0" b="0"/>
              <a:pathLst>
                <a:path w="238126" h="250033">
                  <a:moveTo>
                    <a:pt x="0" y="250032"/>
                  </a:moveTo>
                  <a:lnTo>
                    <a:pt x="9506" y="239203"/>
                  </a:lnTo>
                  <a:lnTo>
                    <a:pt x="42866" y="180675"/>
                  </a:lnTo>
                  <a:lnTo>
                    <a:pt x="98359" y="121728"/>
                  </a:lnTo>
                  <a:lnTo>
                    <a:pt x="155191" y="71544"/>
                  </a:lnTo>
                  <a:lnTo>
                    <a:pt x="208045" y="28318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SMARTInkShape-488">
              <a:extLst>
                <a:ext uri="{FF2B5EF4-FFF2-40B4-BE49-F238E27FC236}">
                  <a16:creationId xmlns:a16="http://schemas.microsoft.com/office/drawing/2014/main" id="{62116292-C02C-4867-B88D-8D35E94AD242}"/>
                </a:ext>
              </a:extLst>
            </p:cNvPr>
            <p:cNvSpPr/>
            <p:nvPr/>
          </p:nvSpPr>
          <p:spPr>
            <a:xfrm>
              <a:off x="10239390" y="916781"/>
              <a:ext cx="142861" cy="333108"/>
            </a:xfrm>
            <a:custGeom>
              <a:avLst/>
              <a:gdLst/>
              <a:ahLst/>
              <a:cxnLst/>
              <a:rect l="0" t="0" r="0" b="0"/>
              <a:pathLst>
                <a:path w="142861" h="333108">
                  <a:moveTo>
                    <a:pt x="130954" y="0"/>
                  </a:moveTo>
                  <a:lnTo>
                    <a:pt x="124632" y="0"/>
                  </a:lnTo>
                  <a:lnTo>
                    <a:pt x="118003" y="3528"/>
                  </a:lnTo>
                  <a:lnTo>
                    <a:pt x="96419" y="20309"/>
                  </a:lnTo>
                  <a:lnTo>
                    <a:pt x="58838" y="39749"/>
                  </a:lnTo>
                  <a:lnTo>
                    <a:pt x="44616" y="51612"/>
                  </a:lnTo>
                  <a:lnTo>
                    <a:pt x="32023" y="69826"/>
                  </a:lnTo>
                  <a:lnTo>
                    <a:pt x="13760" y="110980"/>
                  </a:lnTo>
                  <a:lnTo>
                    <a:pt x="8609" y="143901"/>
                  </a:lnTo>
                  <a:lnTo>
                    <a:pt x="2540" y="166992"/>
                  </a:lnTo>
                  <a:lnTo>
                    <a:pt x="208" y="223763"/>
                  </a:lnTo>
                  <a:lnTo>
                    <a:pt x="0" y="281638"/>
                  </a:lnTo>
                  <a:lnTo>
                    <a:pt x="6310" y="305551"/>
                  </a:lnTo>
                  <a:lnTo>
                    <a:pt x="16558" y="323073"/>
                  </a:lnTo>
                  <a:lnTo>
                    <a:pt x="24108" y="328796"/>
                  </a:lnTo>
                  <a:lnTo>
                    <a:pt x="35796" y="332018"/>
                  </a:lnTo>
                  <a:lnTo>
                    <a:pt x="57917" y="333107"/>
                  </a:lnTo>
                  <a:lnTo>
                    <a:pt x="80063" y="326975"/>
                  </a:lnTo>
                  <a:lnTo>
                    <a:pt x="14286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SMARTInkShape-489">
              <a:extLst>
                <a:ext uri="{FF2B5EF4-FFF2-40B4-BE49-F238E27FC236}">
                  <a16:creationId xmlns:a16="http://schemas.microsoft.com/office/drawing/2014/main" id="{303974FC-DB6B-4486-8A0B-B2B02F80D9C6}"/>
                </a:ext>
              </a:extLst>
            </p:cNvPr>
            <p:cNvSpPr/>
            <p:nvPr/>
          </p:nvSpPr>
          <p:spPr>
            <a:xfrm>
              <a:off x="10348187" y="907450"/>
              <a:ext cx="176228" cy="240394"/>
            </a:xfrm>
            <a:custGeom>
              <a:avLst/>
              <a:gdLst/>
              <a:ahLst/>
              <a:cxnLst/>
              <a:rect l="0" t="0" r="0" b="0"/>
              <a:pathLst>
                <a:path w="176228" h="240394">
                  <a:moveTo>
                    <a:pt x="10251" y="140300"/>
                  </a:moveTo>
                  <a:lnTo>
                    <a:pt x="3929" y="146620"/>
                  </a:lnTo>
                  <a:lnTo>
                    <a:pt x="827" y="156779"/>
                  </a:lnTo>
                  <a:lnTo>
                    <a:pt x="0" y="163192"/>
                  </a:lnTo>
                  <a:lnTo>
                    <a:pt x="8741" y="208037"/>
                  </a:lnTo>
                  <a:lnTo>
                    <a:pt x="11890" y="214562"/>
                  </a:lnTo>
                  <a:lnTo>
                    <a:pt x="22444" y="225340"/>
                  </a:lnTo>
                  <a:lnTo>
                    <a:pt x="43262" y="238845"/>
                  </a:lnTo>
                  <a:lnTo>
                    <a:pt x="50778" y="240393"/>
                  </a:lnTo>
                  <a:lnTo>
                    <a:pt x="89735" y="236449"/>
                  </a:lnTo>
                  <a:lnTo>
                    <a:pt x="96313" y="233504"/>
                  </a:lnTo>
                  <a:lnTo>
                    <a:pt x="133068" y="194986"/>
                  </a:lnTo>
                  <a:lnTo>
                    <a:pt x="160695" y="146837"/>
                  </a:lnTo>
                  <a:lnTo>
                    <a:pt x="171537" y="114897"/>
                  </a:lnTo>
                  <a:lnTo>
                    <a:pt x="176227" y="63067"/>
                  </a:lnTo>
                  <a:lnTo>
                    <a:pt x="170406" y="37747"/>
                  </a:lnTo>
                  <a:lnTo>
                    <a:pt x="153221" y="3218"/>
                  </a:lnTo>
                  <a:lnTo>
                    <a:pt x="150543" y="1287"/>
                  </a:lnTo>
                  <a:lnTo>
                    <a:pt x="147434" y="0"/>
                  </a:lnTo>
                  <a:lnTo>
                    <a:pt x="136925" y="2097"/>
                  </a:lnTo>
                  <a:lnTo>
                    <a:pt x="130419" y="4508"/>
                  </a:lnTo>
                  <a:lnTo>
                    <a:pt x="119662" y="14243"/>
                  </a:lnTo>
                  <a:lnTo>
                    <a:pt x="79505" y="71502"/>
                  </a:lnTo>
                  <a:lnTo>
                    <a:pt x="54063" y="127890"/>
                  </a:lnTo>
                  <a:lnTo>
                    <a:pt x="45969" y="140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SMARTInkShape-490">
              <a:extLst>
                <a:ext uri="{FF2B5EF4-FFF2-40B4-BE49-F238E27FC236}">
                  <a16:creationId xmlns:a16="http://schemas.microsoft.com/office/drawing/2014/main" id="{5FAEA5F1-6605-459A-BCAF-D1A71FB4C61B}"/>
                </a:ext>
              </a:extLst>
            </p:cNvPr>
            <p:cNvSpPr/>
            <p:nvPr/>
          </p:nvSpPr>
          <p:spPr>
            <a:xfrm>
              <a:off x="10537679" y="768466"/>
              <a:ext cx="401800" cy="455360"/>
            </a:xfrm>
            <a:custGeom>
              <a:avLst/>
              <a:gdLst/>
              <a:ahLst/>
              <a:cxnLst/>
              <a:rect l="0" t="0" r="0" b="0"/>
              <a:pathLst>
                <a:path w="401800" h="455360">
                  <a:moveTo>
                    <a:pt x="58884" y="231659"/>
                  </a:moveTo>
                  <a:lnTo>
                    <a:pt x="58884" y="237979"/>
                  </a:lnTo>
                  <a:lnTo>
                    <a:pt x="48081" y="275672"/>
                  </a:lnTo>
                  <a:lnTo>
                    <a:pt x="45684" y="329448"/>
                  </a:lnTo>
                  <a:lnTo>
                    <a:pt x="43468" y="332570"/>
                  </a:lnTo>
                  <a:lnTo>
                    <a:pt x="40670" y="334652"/>
                  </a:lnTo>
                  <a:lnTo>
                    <a:pt x="38803" y="337363"/>
                  </a:lnTo>
                  <a:lnTo>
                    <a:pt x="35083" y="350669"/>
                  </a:lnTo>
                  <a:lnTo>
                    <a:pt x="28754" y="344385"/>
                  </a:lnTo>
                  <a:lnTo>
                    <a:pt x="25649" y="337763"/>
                  </a:lnTo>
                  <a:lnTo>
                    <a:pt x="13987" y="309328"/>
                  </a:lnTo>
                  <a:lnTo>
                    <a:pt x="4276" y="285393"/>
                  </a:lnTo>
                  <a:lnTo>
                    <a:pt x="0" y="237216"/>
                  </a:lnTo>
                  <a:lnTo>
                    <a:pt x="11516" y="180158"/>
                  </a:lnTo>
                  <a:lnTo>
                    <a:pt x="20448" y="157603"/>
                  </a:lnTo>
                  <a:lnTo>
                    <a:pt x="39204" y="133141"/>
                  </a:lnTo>
                  <a:lnTo>
                    <a:pt x="47051" y="128342"/>
                  </a:lnTo>
                  <a:lnTo>
                    <a:pt x="50995" y="127062"/>
                  </a:lnTo>
                  <a:lnTo>
                    <a:pt x="53623" y="128855"/>
                  </a:lnTo>
                  <a:lnTo>
                    <a:pt x="56546" y="137902"/>
                  </a:lnTo>
                  <a:lnTo>
                    <a:pt x="60166" y="190825"/>
                  </a:lnTo>
                  <a:lnTo>
                    <a:pt x="69130" y="205344"/>
                  </a:lnTo>
                  <a:lnTo>
                    <a:pt x="73580" y="206734"/>
                  </a:lnTo>
                  <a:lnTo>
                    <a:pt x="76619" y="207105"/>
                  </a:lnTo>
                  <a:lnTo>
                    <a:pt x="83523" y="203989"/>
                  </a:lnTo>
                  <a:lnTo>
                    <a:pt x="98735" y="191209"/>
                  </a:lnTo>
                  <a:lnTo>
                    <a:pt x="122397" y="157841"/>
                  </a:lnTo>
                  <a:lnTo>
                    <a:pt x="130327" y="152549"/>
                  </a:lnTo>
                  <a:lnTo>
                    <a:pt x="142228" y="149570"/>
                  </a:lnTo>
                  <a:lnTo>
                    <a:pt x="158102" y="148563"/>
                  </a:lnTo>
                  <a:lnTo>
                    <a:pt x="166040" y="151953"/>
                  </a:lnTo>
                  <a:lnTo>
                    <a:pt x="181915" y="164909"/>
                  </a:lnTo>
                  <a:lnTo>
                    <a:pt x="213665" y="220091"/>
                  </a:lnTo>
                  <a:lnTo>
                    <a:pt x="241446" y="275335"/>
                  </a:lnTo>
                  <a:lnTo>
                    <a:pt x="255998" y="307069"/>
                  </a:lnTo>
                  <a:lnTo>
                    <a:pt x="270330" y="362873"/>
                  </a:lnTo>
                  <a:lnTo>
                    <a:pt x="285319" y="394083"/>
                  </a:lnTo>
                  <a:lnTo>
                    <a:pt x="289217" y="399473"/>
                  </a:lnTo>
                  <a:lnTo>
                    <a:pt x="293545" y="412517"/>
                  </a:lnTo>
                  <a:lnTo>
                    <a:pt x="296792" y="425811"/>
                  </a:lnTo>
                  <a:lnTo>
                    <a:pt x="306127" y="445125"/>
                  </a:lnTo>
                  <a:lnTo>
                    <a:pt x="308365" y="455359"/>
                  </a:lnTo>
                  <a:lnTo>
                    <a:pt x="308547" y="454876"/>
                  </a:lnTo>
                  <a:lnTo>
                    <a:pt x="308867" y="441085"/>
                  </a:lnTo>
                  <a:lnTo>
                    <a:pt x="289927" y="383031"/>
                  </a:lnTo>
                  <a:lnTo>
                    <a:pt x="282526" y="325452"/>
                  </a:lnTo>
                  <a:lnTo>
                    <a:pt x="272433" y="278852"/>
                  </a:lnTo>
                  <a:lnTo>
                    <a:pt x="261063" y="231531"/>
                  </a:lnTo>
                  <a:lnTo>
                    <a:pt x="245369" y="174454"/>
                  </a:lnTo>
                  <a:lnTo>
                    <a:pt x="239037" y="124962"/>
                  </a:lnTo>
                  <a:lnTo>
                    <a:pt x="237784" y="76969"/>
                  </a:lnTo>
                  <a:lnTo>
                    <a:pt x="238937" y="54429"/>
                  </a:lnTo>
                  <a:lnTo>
                    <a:pt x="243858" y="35591"/>
                  </a:lnTo>
                  <a:lnTo>
                    <a:pt x="250456" y="25455"/>
                  </a:lnTo>
                  <a:lnTo>
                    <a:pt x="277227" y="1249"/>
                  </a:lnTo>
                  <a:lnTo>
                    <a:pt x="282498" y="0"/>
                  </a:lnTo>
                  <a:lnTo>
                    <a:pt x="295409" y="2141"/>
                  </a:lnTo>
                  <a:lnTo>
                    <a:pt x="311234" y="10783"/>
                  </a:lnTo>
                  <a:lnTo>
                    <a:pt x="348749" y="46776"/>
                  </a:lnTo>
                  <a:lnTo>
                    <a:pt x="388191" y="105805"/>
                  </a:lnTo>
                  <a:lnTo>
                    <a:pt x="398843" y="128811"/>
                  </a:lnTo>
                  <a:lnTo>
                    <a:pt x="401799" y="144497"/>
                  </a:lnTo>
                  <a:lnTo>
                    <a:pt x="399586" y="160288"/>
                  </a:lnTo>
                  <a:lnTo>
                    <a:pt x="390901" y="180526"/>
                  </a:lnTo>
                  <a:lnTo>
                    <a:pt x="376115" y="199216"/>
                  </a:lnTo>
                  <a:lnTo>
                    <a:pt x="335974" y="223661"/>
                  </a:lnTo>
                  <a:lnTo>
                    <a:pt x="318989" y="229289"/>
                  </a:lnTo>
                  <a:lnTo>
                    <a:pt x="285102" y="231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SMARTInkShape-491">
              <a:extLst>
                <a:ext uri="{FF2B5EF4-FFF2-40B4-BE49-F238E27FC236}">
                  <a16:creationId xmlns:a16="http://schemas.microsoft.com/office/drawing/2014/main" id="{80573480-4C73-4440-B63C-D6926DE0097D}"/>
                </a:ext>
              </a:extLst>
            </p:cNvPr>
            <p:cNvSpPr/>
            <p:nvPr/>
          </p:nvSpPr>
          <p:spPr>
            <a:xfrm>
              <a:off x="10977755" y="619125"/>
              <a:ext cx="226027" cy="308655"/>
            </a:xfrm>
            <a:custGeom>
              <a:avLst/>
              <a:gdLst/>
              <a:ahLst/>
              <a:cxnLst/>
              <a:rect l="0" t="0" r="0" b="0"/>
              <a:pathLst>
                <a:path w="226027" h="308655">
                  <a:moveTo>
                    <a:pt x="35526" y="107156"/>
                  </a:moveTo>
                  <a:lnTo>
                    <a:pt x="35526" y="113477"/>
                  </a:lnTo>
                  <a:lnTo>
                    <a:pt x="31998" y="120108"/>
                  </a:lnTo>
                  <a:lnTo>
                    <a:pt x="29205" y="123728"/>
                  </a:lnTo>
                  <a:lnTo>
                    <a:pt x="26101" y="134806"/>
                  </a:lnTo>
                  <a:lnTo>
                    <a:pt x="10885" y="191882"/>
                  </a:lnTo>
                  <a:lnTo>
                    <a:pt x="1996" y="232078"/>
                  </a:lnTo>
                  <a:lnTo>
                    <a:pt x="0" y="281599"/>
                  </a:lnTo>
                  <a:lnTo>
                    <a:pt x="3420" y="294047"/>
                  </a:lnTo>
                  <a:lnTo>
                    <a:pt x="10076" y="306498"/>
                  </a:lnTo>
                  <a:lnTo>
                    <a:pt x="11946" y="307519"/>
                  </a:lnTo>
                  <a:lnTo>
                    <a:pt x="17549" y="308654"/>
                  </a:lnTo>
                  <a:lnTo>
                    <a:pt x="19573" y="307634"/>
                  </a:lnTo>
                  <a:lnTo>
                    <a:pt x="20922" y="305631"/>
                  </a:lnTo>
                  <a:lnTo>
                    <a:pt x="21822" y="302973"/>
                  </a:lnTo>
                  <a:lnTo>
                    <a:pt x="42500" y="276336"/>
                  </a:lnTo>
                  <a:lnTo>
                    <a:pt x="58108" y="218385"/>
                  </a:lnTo>
                  <a:lnTo>
                    <a:pt x="59323" y="179452"/>
                  </a:lnTo>
                  <a:lnTo>
                    <a:pt x="65655" y="178848"/>
                  </a:lnTo>
                  <a:lnTo>
                    <a:pt x="67518" y="180086"/>
                  </a:lnTo>
                  <a:lnTo>
                    <a:pt x="68761" y="182235"/>
                  </a:lnTo>
                  <a:lnTo>
                    <a:pt x="70509" y="191579"/>
                  </a:lnTo>
                  <a:lnTo>
                    <a:pt x="71099" y="206588"/>
                  </a:lnTo>
                  <a:lnTo>
                    <a:pt x="74708" y="214407"/>
                  </a:lnTo>
                  <a:lnTo>
                    <a:pt x="90221" y="234169"/>
                  </a:lnTo>
                  <a:lnTo>
                    <a:pt x="97629" y="250034"/>
                  </a:lnTo>
                  <a:lnTo>
                    <a:pt x="111440" y="265907"/>
                  </a:lnTo>
                  <a:lnTo>
                    <a:pt x="119096" y="270316"/>
                  </a:lnTo>
                  <a:lnTo>
                    <a:pt x="134791" y="273147"/>
                  </a:lnTo>
                  <a:lnTo>
                    <a:pt x="146664" y="273637"/>
                  </a:lnTo>
                  <a:lnTo>
                    <a:pt x="154595" y="277280"/>
                  </a:lnTo>
                  <a:lnTo>
                    <a:pt x="158561" y="280103"/>
                  </a:lnTo>
                  <a:lnTo>
                    <a:pt x="161205" y="280662"/>
                  </a:lnTo>
                  <a:lnTo>
                    <a:pt x="162969" y="279712"/>
                  </a:lnTo>
                  <a:lnTo>
                    <a:pt x="164145" y="277756"/>
                  </a:lnTo>
                  <a:lnTo>
                    <a:pt x="166251" y="276452"/>
                  </a:lnTo>
                  <a:lnTo>
                    <a:pt x="172119" y="275003"/>
                  </a:lnTo>
                  <a:lnTo>
                    <a:pt x="174213" y="273294"/>
                  </a:lnTo>
                  <a:lnTo>
                    <a:pt x="176540" y="267866"/>
                  </a:lnTo>
                  <a:lnTo>
                    <a:pt x="189172" y="208521"/>
                  </a:lnTo>
                  <a:lnTo>
                    <a:pt x="190158" y="154019"/>
                  </a:lnTo>
                  <a:lnTo>
                    <a:pt x="190295" y="99849"/>
                  </a:lnTo>
                  <a:lnTo>
                    <a:pt x="191628" y="67593"/>
                  </a:lnTo>
                  <a:lnTo>
                    <a:pt x="203756" y="28037"/>
                  </a:lnTo>
                  <a:lnTo>
                    <a:pt x="2260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SMARTInkShape-492">
              <a:extLst>
                <a:ext uri="{FF2B5EF4-FFF2-40B4-BE49-F238E27FC236}">
                  <a16:creationId xmlns:a16="http://schemas.microsoft.com/office/drawing/2014/main" id="{63A27BC0-5F31-4B59-A0C2-73C0C55B5B8A}"/>
                </a:ext>
              </a:extLst>
            </p:cNvPr>
            <p:cNvSpPr/>
            <p:nvPr/>
          </p:nvSpPr>
          <p:spPr>
            <a:xfrm>
              <a:off x="11334750" y="549099"/>
              <a:ext cx="202407" cy="296246"/>
            </a:xfrm>
            <a:custGeom>
              <a:avLst/>
              <a:gdLst/>
              <a:ahLst/>
              <a:cxnLst/>
              <a:rect l="0" t="0" r="0" b="0"/>
              <a:pathLst>
                <a:path w="202407" h="296246">
                  <a:moveTo>
                    <a:pt x="0" y="248620"/>
                  </a:moveTo>
                  <a:lnTo>
                    <a:pt x="6321" y="242299"/>
                  </a:lnTo>
                  <a:lnTo>
                    <a:pt x="12951" y="239196"/>
                  </a:lnTo>
                  <a:lnTo>
                    <a:pt x="16572" y="238368"/>
                  </a:lnTo>
                  <a:lnTo>
                    <a:pt x="27987" y="230883"/>
                  </a:lnTo>
                  <a:lnTo>
                    <a:pt x="68963" y="173272"/>
                  </a:lnTo>
                  <a:lnTo>
                    <a:pt x="90955" y="117136"/>
                  </a:lnTo>
                  <a:lnTo>
                    <a:pt x="104760" y="64372"/>
                  </a:lnTo>
                  <a:lnTo>
                    <a:pt x="106945" y="14664"/>
                  </a:lnTo>
                  <a:lnTo>
                    <a:pt x="105694" y="9306"/>
                  </a:lnTo>
                  <a:lnTo>
                    <a:pt x="103535" y="5733"/>
                  </a:lnTo>
                  <a:lnTo>
                    <a:pt x="100773" y="3352"/>
                  </a:lnTo>
                  <a:lnTo>
                    <a:pt x="94177" y="705"/>
                  </a:lnTo>
                  <a:lnTo>
                    <a:pt x="90565" y="0"/>
                  </a:lnTo>
                  <a:lnTo>
                    <a:pt x="86834" y="2175"/>
                  </a:lnTo>
                  <a:lnTo>
                    <a:pt x="55275" y="40611"/>
                  </a:lnTo>
                  <a:lnTo>
                    <a:pt x="32918" y="86705"/>
                  </a:lnTo>
                  <a:lnTo>
                    <a:pt x="18131" y="127444"/>
                  </a:lnTo>
                  <a:lnTo>
                    <a:pt x="5866" y="180628"/>
                  </a:lnTo>
                  <a:lnTo>
                    <a:pt x="10852" y="212599"/>
                  </a:lnTo>
                  <a:lnTo>
                    <a:pt x="17170" y="230846"/>
                  </a:lnTo>
                  <a:lnTo>
                    <a:pt x="27915" y="244248"/>
                  </a:lnTo>
                  <a:lnTo>
                    <a:pt x="56373" y="263631"/>
                  </a:lnTo>
                  <a:lnTo>
                    <a:pt x="108307" y="284225"/>
                  </a:lnTo>
                  <a:lnTo>
                    <a:pt x="134127" y="290903"/>
                  </a:lnTo>
                  <a:lnTo>
                    <a:pt x="192108" y="295541"/>
                  </a:lnTo>
                  <a:lnTo>
                    <a:pt x="202406" y="2962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SMARTInkShape-493">
              <a:extLst>
                <a:ext uri="{FF2B5EF4-FFF2-40B4-BE49-F238E27FC236}">
                  <a16:creationId xmlns:a16="http://schemas.microsoft.com/office/drawing/2014/main" id="{C3A2D149-7C76-4CD2-8570-DECC79AE83C6}"/>
                </a:ext>
              </a:extLst>
            </p:cNvPr>
            <p:cNvSpPr/>
            <p:nvPr/>
          </p:nvSpPr>
          <p:spPr>
            <a:xfrm>
              <a:off x="9846469" y="1666875"/>
              <a:ext cx="416720" cy="142876"/>
            </a:xfrm>
            <a:custGeom>
              <a:avLst/>
              <a:gdLst/>
              <a:ahLst/>
              <a:cxnLst/>
              <a:rect l="0" t="0" r="0" b="0"/>
              <a:pathLst>
                <a:path w="416720" h="142876">
                  <a:moveTo>
                    <a:pt x="0" y="142875"/>
                  </a:moveTo>
                  <a:lnTo>
                    <a:pt x="6319" y="142875"/>
                  </a:lnTo>
                  <a:lnTo>
                    <a:pt x="63025" y="122567"/>
                  </a:lnTo>
                  <a:lnTo>
                    <a:pt x="120535" y="103537"/>
                  </a:lnTo>
                  <a:lnTo>
                    <a:pt x="167124" y="82271"/>
                  </a:lnTo>
                  <a:lnTo>
                    <a:pt x="217969" y="59214"/>
                  </a:lnTo>
                  <a:lnTo>
                    <a:pt x="274926" y="35624"/>
                  </a:lnTo>
                  <a:lnTo>
                    <a:pt x="330168" y="15406"/>
                  </a:lnTo>
                  <a:lnTo>
                    <a:pt x="376523" y="4565"/>
                  </a:lnTo>
                  <a:lnTo>
                    <a:pt x="4167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1353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Stage 5 continued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5 – Candidates apply - continued</a:t>
            </a:r>
          </a:p>
          <a:p>
            <a:r>
              <a:rPr lang="en-GB" dirty="0"/>
              <a:t>A business may also ask job applicants to send in their CVs so they can be attached to their application forms</a:t>
            </a:r>
          </a:p>
          <a:p>
            <a:r>
              <a:rPr lang="en-GB" dirty="0"/>
              <a:t>A CV is a summary of the applicant’s working life to date</a:t>
            </a:r>
          </a:p>
          <a:p>
            <a:r>
              <a:rPr lang="en-GB" dirty="0"/>
              <a:t>Some businesses now ask for video CVs</a:t>
            </a:r>
          </a:p>
          <a:p>
            <a:r>
              <a:rPr lang="en-GB" dirty="0">
                <a:hlinkClick r:id="rId2"/>
              </a:rPr>
              <a:t>VIDEO CLIP BBC HERE</a:t>
            </a:r>
            <a:endParaRPr lang="en-GB" dirty="0"/>
          </a:p>
        </p:txBody>
      </p:sp>
      <p:pic>
        <p:nvPicPr>
          <p:cNvPr id="8" name="Content Placeholder 7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930" y="1825625"/>
            <a:ext cx="3466139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10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262"/>
            <a:ext cx="10515600" cy="13255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Suggested activity – write your own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You may have had an opportunity to create your own CV in a careers or </a:t>
            </a:r>
            <a:r>
              <a:rPr lang="en-GB" dirty="0" err="1"/>
              <a:t>PSHE</a:t>
            </a:r>
            <a:r>
              <a:rPr lang="en-GB" dirty="0"/>
              <a:t> class. If you haven’t it really good practice to have one written so you can update it through your life. This way when you go for a job you have your CV ready so you can apply quickly and easily for the vacancy. </a:t>
            </a:r>
          </a:p>
          <a:p>
            <a:r>
              <a:rPr lang="en-GB" dirty="0"/>
              <a:t>Use these </a:t>
            </a:r>
            <a:r>
              <a:rPr lang="en-GB" dirty="0">
                <a:hlinkClick r:id="rId3"/>
              </a:rPr>
              <a:t>TEMPLATES</a:t>
            </a:r>
            <a:r>
              <a:rPr lang="en-GB" dirty="0"/>
              <a:t> or use the Word&gt; New&gt;Resume function to write your own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756" y="1825625"/>
            <a:ext cx="33884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Recruitment Process Stage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6 – candidates are shortlisted</a:t>
            </a:r>
          </a:p>
          <a:p>
            <a:r>
              <a:rPr lang="en-GB" dirty="0"/>
              <a:t>Many jobs will attract more candidates than can be possibly interviewed in the time</a:t>
            </a:r>
          </a:p>
          <a:p>
            <a:r>
              <a:rPr lang="en-GB" dirty="0"/>
              <a:t>Candidates are </a:t>
            </a:r>
            <a:r>
              <a:rPr lang="en-GB" dirty="0">
                <a:hlinkClick r:id="rId2"/>
              </a:rPr>
              <a:t>shortlisted</a:t>
            </a:r>
            <a:r>
              <a:rPr lang="en-GB" dirty="0">
                <a:hlinkClick r:id="rId3"/>
              </a:rPr>
              <a:t> </a:t>
            </a:r>
            <a:r>
              <a:rPr lang="en-GB" dirty="0"/>
              <a:t>according to how well their application fit the person specification and the job description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889" y="1825625"/>
            <a:ext cx="4550221" cy="43513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106832" y="178520"/>
            <a:ext cx="2952328" cy="151216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 Rounded MT Bold" panose="020F0704030504030204" pitchFamily="34" charset="0"/>
              </a:rPr>
              <a:t>A shortlisting scoring grid will be used with candidates scored according to desirable and essential qualities</a:t>
            </a:r>
          </a:p>
        </p:txBody>
      </p:sp>
    </p:spTree>
    <p:extLst>
      <p:ext uri="{BB962C8B-B14F-4D97-AF65-F5344CB8AC3E}">
        <p14:creationId xmlns:p14="http://schemas.microsoft.com/office/powerpoint/2010/main" val="373360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Recruitment Process Stage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7 – Shortlisted candidates are interviewed</a:t>
            </a:r>
          </a:p>
          <a:p>
            <a:r>
              <a:rPr lang="en-GB" dirty="0"/>
              <a:t>This may include a face-to-face interview with a panel or just one person</a:t>
            </a:r>
          </a:p>
          <a:p>
            <a:r>
              <a:rPr lang="en-GB" dirty="0"/>
              <a:t>This may be a telephone interview, or if the job is in another country the interview may be carried out via skype</a:t>
            </a:r>
          </a:p>
          <a:p>
            <a:r>
              <a:rPr lang="en-GB" dirty="0"/>
              <a:t>It is quite common for candidates to be called for more than one interview</a:t>
            </a:r>
          </a:p>
          <a:p>
            <a:endParaRPr lang="en-GB" dirty="0"/>
          </a:p>
        </p:txBody>
      </p:sp>
      <p:pic>
        <p:nvPicPr>
          <p:cNvPr id="8" name="Content Placeholder 3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319547"/>
            <a:ext cx="5181600" cy="3363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47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Recruitment Process Stage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8 – candidates may participate in another recruitment activity</a:t>
            </a:r>
          </a:p>
          <a:p>
            <a:r>
              <a:rPr lang="en-GB" dirty="0">
                <a:hlinkClick r:id="rId2"/>
              </a:rPr>
              <a:t>Assessment </a:t>
            </a:r>
            <a:r>
              <a:rPr lang="en-GB" dirty="0"/>
              <a:t>centres where candidates will take part in a series of team building exercises</a:t>
            </a:r>
          </a:p>
          <a:p>
            <a:r>
              <a:rPr lang="en-GB" dirty="0"/>
              <a:t>In tray exercises, candidates may have to complete a task in a certain time</a:t>
            </a:r>
          </a:p>
          <a:p>
            <a:r>
              <a:rPr lang="en-GB" dirty="0">
                <a:hlinkClick r:id="rId3"/>
              </a:rPr>
              <a:t>Psychometric</a:t>
            </a:r>
            <a:r>
              <a:rPr lang="en-GB" dirty="0">
                <a:hlinkClick r:id="rId4"/>
              </a:rPr>
              <a:t> </a:t>
            </a:r>
            <a:r>
              <a:rPr lang="en-GB" dirty="0"/>
              <a:t>testing, candidates may have to complete a test to see if they are a cultural fit with the business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388362" y="2112554"/>
            <a:ext cx="4965438" cy="37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6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Stage 8 continued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8 – candidates may participate in another recruitment activity</a:t>
            </a:r>
          </a:p>
          <a:p>
            <a:endParaRPr lang="en-GB" dirty="0"/>
          </a:p>
          <a:p>
            <a:r>
              <a:rPr lang="en-GB" dirty="0"/>
              <a:t>Some business may require their shortlisted candidates for the job vacancies to participate in some group activities</a:t>
            </a:r>
          </a:p>
          <a:p>
            <a:r>
              <a:rPr lang="en-GB" dirty="0"/>
              <a:t>This may involve a role play game, a debate, a discussion or solving a problem as a team</a:t>
            </a:r>
          </a:p>
          <a:p>
            <a:r>
              <a:rPr lang="en-GB" dirty="0"/>
              <a:t>This helps the business to identify potential leaders and managers, and who works well in a team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61853"/>
            <a:ext cx="5181600" cy="26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04553"/>
            <a:ext cx="10515600" cy="3593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42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Suggested activity – assessment centre mock (teambuilding activities)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1825308"/>
            <a:ext cx="5181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In some companies their recruitment process will include an assessment centre where candidates may be required to participate in a range of teambuilding activities</a:t>
            </a:r>
          </a:p>
          <a:p>
            <a:r>
              <a:rPr lang="en-GB" dirty="0">
                <a:hlinkClick r:id="rId3"/>
              </a:rPr>
              <a:t>Try moon landing</a:t>
            </a:r>
            <a:r>
              <a:rPr lang="en-GB" dirty="0"/>
              <a:t> *</a:t>
            </a:r>
          </a:p>
          <a:p>
            <a:r>
              <a:rPr lang="en-GB" dirty="0">
                <a:hlinkClick r:id="rId4"/>
              </a:rPr>
              <a:t>Try lost at sea</a:t>
            </a:r>
            <a:r>
              <a:rPr lang="en-GB" dirty="0"/>
              <a:t> *</a:t>
            </a:r>
          </a:p>
          <a:p>
            <a:r>
              <a:rPr lang="en-GB" dirty="0"/>
              <a:t>* note to teachers this may require printing out in advance.  Assign one student to be manager of the activities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0" y="2003743"/>
            <a:ext cx="3126441" cy="3986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414" y="2003743"/>
            <a:ext cx="2623219" cy="3986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93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Stage 8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8 – candidates may participate in another recruitment activity</a:t>
            </a:r>
          </a:p>
          <a:p>
            <a:r>
              <a:rPr lang="en-GB" dirty="0"/>
              <a:t>The business may require the shortlisted candidates for the job vacancy to complete a personality test</a:t>
            </a:r>
          </a:p>
          <a:p>
            <a:r>
              <a:rPr lang="en-GB" dirty="0"/>
              <a:t>These can be applied in a straightforward way at the early stages of recruitment to screen-out candidates who are likely to be unsuitable for the job. </a:t>
            </a:r>
          </a:p>
          <a:p>
            <a:r>
              <a:rPr lang="en-GB" dirty="0"/>
              <a:t>Aptitude and ability tests are designed to assess their intellectual performance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78219"/>
            <a:ext cx="5181600" cy="284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25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Suggested activity – try a personality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There are 100s of different personality tests available to a business to help them o shortlist suitable candidates and to identify who may be a good fit with their company culture</a:t>
            </a:r>
          </a:p>
          <a:p>
            <a:r>
              <a:rPr lang="en-GB" dirty="0"/>
              <a:t>Try this online personality test – it takes about 12 minutes. </a:t>
            </a:r>
          </a:p>
          <a:p>
            <a:r>
              <a:rPr lang="en-GB" dirty="0">
                <a:hlinkClick r:id="rId3"/>
              </a:rPr>
              <a:t>HERE</a:t>
            </a:r>
            <a:endParaRPr lang="en-GB" dirty="0"/>
          </a:p>
          <a:p>
            <a:r>
              <a:rPr lang="en-GB" dirty="0"/>
              <a:t>An alternative is </a:t>
            </a:r>
            <a:r>
              <a:rPr lang="en-GB" dirty="0">
                <a:hlinkClick r:id="rId4"/>
              </a:rPr>
              <a:t>HERE</a:t>
            </a:r>
            <a:endParaRPr lang="en-GB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71667"/>
            <a:ext cx="5181600" cy="2859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72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Recruitment stage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9 – Successful candidate is offered the job</a:t>
            </a:r>
          </a:p>
          <a:p>
            <a:r>
              <a:rPr lang="en-GB" dirty="0"/>
              <a:t>At the end of the process hopefully the business has found a suitable candidate to fill the vacancy</a:t>
            </a:r>
          </a:p>
          <a:p>
            <a:r>
              <a:rPr lang="en-GB" dirty="0"/>
              <a:t>They then need to let the candidates know who were unsuccessful – usually via post and the successful candidate might get a phone call and further instructions about a start date and paper work to 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53151"/>
            <a:ext cx="5181600" cy="3496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413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sz="5800" b="1" dirty="0">
                <a:solidFill>
                  <a:srgbClr val="0070C0"/>
                </a:solidFill>
              </a:rPr>
              <a:t>Costs of recruitment, selection and training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15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Recruitment costs - advertising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The recruitment of new employees can work out quite expensive for a business</a:t>
            </a:r>
          </a:p>
          <a:p>
            <a:r>
              <a:rPr lang="en-GB" dirty="0"/>
              <a:t>This will add to the business costs which can mean that the business is less competitive</a:t>
            </a:r>
          </a:p>
          <a:p>
            <a:r>
              <a:rPr lang="en-GB" dirty="0"/>
              <a:t>The ideal is to find the cheapest way of attracting the largest pool </a:t>
            </a:r>
            <a:r>
              <a:rPr lang="en-GB" dirty="0" err="1"/>
              <a:t>fo</a:t>
            </a:r>
            <a:r>
              <a:rPr lang="en-GB" dirty="0"/>
              <a:t> candidates to a vacancy and so this may mean a mixture of internal and external advertising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75725"/>
            <a:ext cx="5181600" cy="3225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Recruitment costs – agency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If the human resources department is small or the business does not have one at all – perhaps it’s just one person, they may decide to use an agency instead.  </a:t>
            </a:r>
          </a:p>
          <a:p>
            <a:r>
              <a:rPr lang="en-GB" dirty="0"/>
              <a:t>A business may decide to use agency staff or an agency to advertise their job vacancy for them</a:t>
            </a:r>
          </a:p>
          <a:p>
            <a:r>
              <a:rPr lang="en-GB" dirty="0"/>
              <a:t>For example – A full time permanent employee can cost as much as £2,000 to recruit from an agency</a:t>
            </a:r>
          </a:p>
          <a:p>
            <a:r>
              <a:rPr lang="en-GB" dirty="0"/>
              <a:t>Agencies can specialise e.g. supply teachers for schools, IT staff, HGV drivers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655" y="1825625"/>
            <a:ext cx="3146689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066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Types of training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9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Induction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Induction training happens when an employee starts working for a new business</a:t>
            </a:r>
          </a:p>
          <a:p>
            <a:r>
              <a:rPr lang="en-GB" dirty="0"/>
              <a:t>It may involve training on how to use fire extinguishers, or shown round the building, or introduced to colleagues</a:t>
            </a:r>
          </a:p>
          <a:p>
            <a:r>
              <a:rPr lang="en-GB" dirty="0"/>
              <a:t>What is involved in the training will vary depending on the business and the job role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400040">
            <a:off x="7633524" y="984957"/>
            <a:ext cx="4074773" cy="2363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5892">
            <a:off x="6317466" y="3500927"/>
            <a:ext cx="3669263" cy="27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5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Induction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GB" altLang="en-US" dirty="0"/>
              <a:t>New workers are given training to ensure they are:</a:t>
            </a:r>
          </a:p>
          <a:p>
            <a:pPr lvl="1"/>
            <a:r>
              <a:rPr lang="en-GB" altLang="en-US" dirty="0"/>
              <a:t>Familiar with the workplace</a:t>
            </a:r>
          </a:p>
          <a:p>
            <a:pPr lvl="1"/>
            <a:r>
              <a:rPr lang="en-GB" altLang="en-US" dirty="0"/>
              <a:t>Able to do their job</a:t>
            </a:r>
          </a:p>
          <a:p>
            <a:pPr lvl="1"/>
            <a:r>
              <a:rPr lang="en-GB" altLang="en-US" dirty="0"/>
              <a:t>Feel part of the organisation</a:t>
            </a:r>
          </a:p>
          <a:p>
            <a:pPr lvl="1"/>
            <a:r>
              <a:rPr lang="en-GB" altLang="en-US" dirty="0"/>
              <a:t>Quickly become productive for the business</a:t>
            </a:r>
          </a:p>
          <a:p>
            <a:pPr>
              <a:buFont typeface="Wingdings" pitchFamily="2" charset="2"/>
              <a:buNone/>
            </a:pPr>
            <a:endParaRPr lang="en-GB" altLang="en-US" dirty="0"/>
          </a:p>
          <a:p>
            <a:r>
              <a:rPr lang="en-GB" altLang="en-US" dirty="0"/>
              <a:t>Induction training  includes: Company policies, health &amp; safety, introduction to colleagues &amp; job specific training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258" y="2082006"/>
            <a:ext cx="45434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5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From Edexcel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a) Recruitment and selection process:</a:t>
            </a:r>
          </a:p>
          <a:p>
            <a:pPr lvl="1"/>
            <a:r>
              <a:rPr lang="en-GB" sz="3200" dirty="0"/>
              <a:t>internal versus external recruitment</a:t>
            </a:r>
          </a:p>
          <a:p>
            <a:pPr marL="0" indent="0">
              <a:buNone/>
            </a:pPr>
            <a:r>
              <a:rPr lang="en-GB" sz="3600" dirty="0"/>
              <a:t>b) Costs of recruitment, selection and training</a:t>
            </a:r>
          </a:p>
          <a:p>
            <a:pPr marL="0" indent="0">
              <a:buNone/>
            </a:pPr>
            <a:r>
              <a:rPr lang="en-GB" sz="3600" dirty="0"/>
              <a:t>c) Types of training:</a:t>
            </a:r>
          </a:p>
          <a:p>
            <a:pPr lvl="1"/>
            <a:r>
              <a:rPr lang="en-GB" sz="3200" dirty="0"/>
              <a:t>induction</a:t>
            </a:r>
          </a:p>
          <a:p>
            <a:pPr lvl="1"/>
            <a:r>
              <a:rPr lang="en-GB" sz="3200" dirty="0"/>
              <a:t>on-the-job</a:t>
            </a:r>
          </a:p>
          <a:p>
            <a:pPr lvl="1"/>
            <a:r>
              <a:rPr lang="en-GB" sz="3200" dirty="0"/>
              <a:t>off-the-job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356"/>
            <a:ext cx="4386943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Induction 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Advantages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Many employees make their mind up if they are staying – the first week of employment</a:t>
            </a:r>
          </a:p>
          <a:p>
            <a:r>
              <a:rPr lang="en-GB" dirty="0"/>
              <a:t>Induction training will help to inspire the employees and integrate them with the company culture – called “</a:t>
            </a:r>
            <a:r>
              <a:rPr lang="en-GB" dirty="0" err="1"/>
              <a:t>onboarding</a:t>
            </a:r>
            <a:r>
              <a:rPr lang="en-GB" dirty="0"/>
              <a:t>”</a:t>
            </a:r>
          </a:p>
          <a:p>
            <a:r>
              <a:rPr lang="en-GB" dirty="0"/>
              <a:t>Good induction training will help reduce the numbers of employees that leave – thus increasing retention numbers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333716"/>
            <a:ext cx="5183188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169874"/>
            <a:ext cx="5183188" cy="22808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Induction training can cause information overload for an employee trying to find their feet in a new organisation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63017"/>
            <a:ext cx="5183188" cy="33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26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On-the-job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 Coaching or mentoring while doing the job. </a:t>
            </a:r>
          </a:p>
          <a:p>
            <a:r>
              <a:rPr lang="en-GB" dirty="0"/>
              <a:t>Assistance and advice is provided by those more experienced to those less experienced. </a:t>
            </a:r>
          </a:p>
          <a:p>
            <a:r>
              <a:rPr lang="en-GB" dirty="0"/>
              <a:t>May include work shadowing or learning to use a specific machine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0886608">
            <a:off x="7119097" y="1030358"/>
            <a:ext cx="4088389" cy="2764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7403">
            <a:off x="7878960" y="3774364"/>
            <a:ext cx="3479337" cy="25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39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356"/>
            <a:ext cx="4800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On-the-job 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Advantages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8787" indent="-45720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Specific training needed for the job (a full time trainer may not know all jobs methods to an up to date standard)</a:t>
            </a:r>
          </a:p>
          <a:p>
            <a:pPr marL="458787" indent="-45720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Less expensive than off-the-job training</a:t>
            </a:r>
          </a:p>
          <a:p>
            <a:pPr marL="458787" indent="-45720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Learning can be put in to practise immediately</a:t>
            </a:r>
          </a:p>
          <a:p>
            <a:pPr marL="458787" indent="-45720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Trainees can see relevance to job more clearly when skills are taught in the workplace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333716"/>
            <a:ext cx="5183188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169874"/>
            <a:ext cx="5183188" cy="29183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458787" indent="-457200">
              <a:spcAft>
                <a:spcPct val="0"/>
              </a:spcAft>
              <a:buFont typeface="Webdings" panose="05030102010509060703" pitchFamily="18" charset="2"/>
              <a:buChar char="£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Taking time away from employees job to be trained</a:t>
            </a:r>
          </a:p>
          <a:p>
            <a:pPr marL="458787" indent="-457200">
              <a:spcAft>
                <a:spcPct val="0"/>
              </a:spcAft>
              <a:buFont typeface="Webdings" panose="05030102010509060703" pitchFamily="18" charset="2"/>
              <a:buChar char="£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Reduces efficiency of both teaching worker and new employee</a:t>
            </a:r>
          </a:p>
          <a:p>
            <a:pPr marL="458787" indent="-457200">
              <a:spcAft>
                <a:spcPct val="0"/>
              </a:spcAft>
              <a:buFont typeface="Webdings" panose="05030102010509060703" pitchFamily="18" charset="2"/>
              <a:buChar char="£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Some workers have bad habits they could pass on to the trainee</a:t>
            </a:r>
          </a:p>
          <a:p>
            <a:pPr marL="458787" indent="-457200">
              <a:spcAft>
                <a:spcPct val="0"/>
              </a:spcAft>
              <a:buFont typeface="Webdings" panose="05030102010509060703" pitchFamily="18" charset="2"/>
              <a:buChar char="£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The new worker may not pick up the skills straight away/misunderstand/not ask for help</a:t>
            </a:r>
          </a:p>
          <a:p>
            <a:pPr marL="458787" indent="-457200">
              <a:spcAft>
                <a:spcPct val="0"/>
              </a:spcAft>
              <a:buFont typeface="Webdings" panose="05030102010509060703" pitchFamily="18" charset="2"/>
              <a:buChar char="£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Workers which are badly trained may make expensive mistakes or be a safety hazard </a:t>
            </a:r>
          </a:p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7" t="4367" r="3668" b="7286"/>
          <a:stretch/>
        </p:blipFill>
        <p:spPr bwMode="auto">
          <a:xfrm>
            <a:off x="6596742" y="4088191"/>
            <a:ext cx="4332514" cy="268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239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Off-the-job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Involves work at home or courses at company training centres/colleges. </a:t>
            </a:r>
          </a:p>
          <a:p>
            <a:r>
              <a:rPr lang="en-GB" dirty="0">
                <a:solidFill>
                  <a:srgbClr val="000000"/>
                </a:solidFill>
              </a:rPr>
              <a:t>Learning through demonstrations talks, and lectures.</a:t>
            </a:r>
          </a:p>
          <a:p>
            <a:r>
              <a:rPr lang="en-GB" dirty="0">
                <a:solidFill>
                  <a:srgbClr val="000000"/>
                </a:solidFill>
              </a:rPr>
              <a:t>May also be practical courses to learn ICT or machinery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0628485">
            <a:off x="6783355" y="1149626"/>
            <a:ext cx="3898287" cy="254888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5131">
            <a:off x="7902979" y="3493720"/>
            <a:ext cx="2852934" cy="28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14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78829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Off-the-job 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Advantages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82625" indent="-681038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/>
              <a:t>More focused environment with less distractions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/>
              <a:t>Increases a workers motivation as they feel valued by the company to have money spent on their improvement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/>
              <a:t>Less stressful compared with on the job (don't have to learn skills and do tasks as going along)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/>
              <a:t>Individuals teaching the courses are trained to train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/>
              <a:t>More chance to gather specialist skills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333716"/>
            <a:ext cx="5183188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169874"/>
            <a:ext cx="5183188" cy="22808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682625" indent="-681038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More expensive than on-the-job training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Employees may fail to see link between training and workplace</a:t>
            </a:r>
          </a:p>
          <a:p>
            <a:pPr marL="682625" indent="-681038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Employees are taken away from production so the business loses their productivity for that day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08"/>
          <a:stretch/>
        </p:blipFill>
        <p:spPr>
          <a:xfrm>
            <a:off x="6172200" y="3450771"/>
            <a:ext cx="5183188" cy="26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57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Revision Video 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249" y="1344665"/>
            <a:ext cx="7760461" cy="5302234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89541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206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Bonus video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38" y="1340769"/>
            <a:ext cx="84677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629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11696E-DA6B-4EA7-ABC5-E9053B1A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41" y="-12923"/>
            <a:ext cx="9144000" cy="2094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1423DC-9155-487E-8488-4B2F1695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83899"/>
            <a:ext cx="4613824" cy="3433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AF867-9AB8-4DC3-A30D-B66360E2A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613" y="1988840"/>
            <a:ext cx="461639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47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417AB-B619-49C2-A865-ADFA1D68B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4011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76EC64-DEE9-4852-856E-8D2EB008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268" y="3861048"/>
            <a:ext cx="9144000" cy="17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7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ick a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006" y="1590922"/>
            <a:ext cx="3753452" cy="21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aternity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9675" y="1690688"/>
            <a:ext cx="2524125" cy="48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promot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005" y="3712944"/>
            <a:ext cx="4216095" cy="2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retire from 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100" y="3717539"/>
            <a:ext cx="34575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woman fire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457" y="1590922"/>
            <a:ext cx="3920218" cy="23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004" y="365125"/>
            <a:ext cx="10197795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Starter: identify the reasons these employees have left their current job</a:t>
            </a:r>
          </a:p>
        </p:txBody>
      </p:sp>
    </p:spTree>
    <p:extLst>
      <p:ext uri="{BB962C8B-B14F-4D97-AF65-F5344CB8AC3E}">
        <p14:creationId xmlns:p14="http://schemas.microsoft.com/office/powerpoint/2010/main" val="409830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9705-15C6-464F-8577-C20DFB08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1.4.2 Recruitment, selection and training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1C5A8-C5A8-4AC6-90A9-34FFCB9F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highlight>
                  <a:srgbClr val="FFFF00"/>
                </a:highlight>
              </a:rPr>
              <a:t>a) Recruitment and selection process: </a:t>
            </a:r>
            <a:endParaRPr lang="en-GB" dirty="0">
              <a:highlight>
                <a:srgbClr val="FFFF00"/>
              </a:highlight>
            </a:endParaRPr>
          </a:p>
          <a:p>
            <a:r>
              <a:rPr lang="en-GB" dirty="0">
                <a:highlight>
                  <a:srgbClr val="FFFF00"/>
                </a:highlight>
              </a:rPr>
              <a:t>internal versus external recruitment </a:t>
            </a:r>
          </a:p>
          <a:p>
            <a:r>
              <a:rPr lang="en-GB" b="1" dirty="0">
                <a:highlight>
                  <a:srgbClr val="FFFF00"/>
                </a:highlight>
              </a:rPr>
              <a:t>b) Costs of recruitment, selection and training </a:t>
            </a:r>
            <a:endParaRPr lang="en-GB" dirty="0">
              <a:highlight>
                <a:srgbClr val="FFFF00"/>
              </a:highlight>
            </a:endParaRPr>
          </a:p>
          <a:p>
            <a:r>
              <a:rPr lang="en-GB" b="1" dirty="0">
                <a:highlight>
                  <a:srgbClr val="FFFF00"/>
                </a:highlight>
              </a:rPr>
              <a:t>c) Types of training: </a:t>
            </a:r>
            <a:endParaRPr lang="en-GB" dirty="0">
              <a:highlight>
                <a:srgbClr val="FFFF00"/>
              </a:highlight>
            </a:endParaRPr>
          </a:p>
          <a:p>
            <a:r>
              <a:rPr lang="en-GB" dirty="0">
                <a:highlight>
                  <a:srgbClr val="FFFF00"/>
                </a:highlight>
              </a:rPr>
              <a:t>induction </a:t>
            </a:r>
          </a:p>
          <a:p>
            <a:r>
              <a:rPr lang="en-GB" dirty="0">
                <a:highlight>
                  <a:srgbClr val="FFFF00"/>
                </a:highlight>
              </a:rPr>
              <a:t>on-the-job </a:t>
            </a:r>
          </a:p>
          <a:p>
            <a:r>
              <a:rPr lang="en-GB" dirty="0">
                <a:highlight>
                  <a:srgbClr val="FFFF00"/>
                </a:highlight>
              </a:rPr>
              <a:t>off-the-job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55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Definition: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Recruitment is the </a:t>
            </a:r>
            <a:r>
              <a:rPr lang="en-GB" u="sng" dirty="0"/>
              <a:t>process</a:t>
            </a:r>
            <a:r>
              <a:rPr lang="en-GB" dirty="0"/>
              <a:t> of finding people to work for a company or become a new member of an organisation</a:t>
            </a:r>
          </a:p>
        </p:txBody>
      </p:sp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Recruitment and selection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Recruitment process - 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Stage 1: Identify the vacancy</a:t>
            </a:r>
          </a:p>
          <a:p>
            <a:r>
              <a:rPr lang="en-GB" dirty="0"/>
              <a:t>Stage 2: Write a job description</a:t>
            </a:r>
          </a:p>
          <a:p>
            <a:r>
              <a:rPr lang="en-GB" dirty="0"/>
              <a:t>Stage 3: Write a person specification</a:t>
            </a:r>
          </a:p>
          <a:p>
            <a:r>
              <a:rPr lang="en-GB" dirty="0"/>
              <a:t>Stage 4: Advertise the vacancy</a:t>
            </a:r>
          </a:p>
          <a:p>
            <a:r>
              <a:rPr lang="en-GB" dirty="0"/>
              <a:t>Stage 5: Candidates apply</a:t>
            </a:r>
          </a:p>
          <a:p>
            <a:r>
              <a:rPr lang="en-GB" dirty="0"/>
              <a:t>Stage 6: Candidates shortlisted</a:t>
            </a:r>
          </a:p>
          <a:p>
            <a:r>
              <a:rPr lang="en-GB" dirty="0"/>
              <a:t>Stage 7: Shortlisted candidates interviewed</a:t>
            </a:r>
          </a:p>
          <a:p>
            <a:r>
              <a:rPr lang="en-GB" dirty="0"/>
              <a:t>Stage 8: Other recruitment activities</a:t>
            </a:r>
          </a:p>
          <a:p>
            <a:r>
              <a:rPr lang="en-GB" dirty="0"/>
              <a:t>Stage 9: Successful candidate is offered the job</a:t>
            </a:r>
          </a:p>
          <a:p>
            <a:endParaRPr lang="en-GB" dirty="0"/>
          </a:p>
          <a:p>
            <a:r>
              <a:rPr lang="en-GB" dirty="0"/>
              <a:t>Get ready to make some notes on these stages of the recruitment process</a:t>
            </a:r>
          </a:p>
        </p:txBody>
      </p:sp>
    </p:spTree>
    <p:extLst>
      <p:ext uri="{BB962C8B-B14F-4D97-AF65-F5344CB8AC3E}">
        <p14:creationId xmlns:p14="http://schemas.microsoft.com/office/powerpoint/2010/main" val="50641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Recruitment Process Stage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Stage 1 – identify the vacancy</a:t>
            </a:r>
          </a:p>
          <a:p>
            <a:r>
              <a:rPr lang="en-GB" dirty="0"/>
              <a:t>At the start of the recruitment process the business will identify a need to fill a vacancy; perhaps a new department or new product; perhaps someone is leaving and needs to be replaced due to:</a:t>
            </a:r>
          </a:p>
          <a:p>
            <a:pPr lvl="1"/>
            <a:r>
              <a:rPr lang="en-GB" dirty="0"/>
              <a:t>Retiring</a:t>
            </a:r>
          </a:p>
          <a:p>
            <a:pPr lvl="1"/>
            <a:r>
              <a:rPr lang="en-GB" dirty="0"/>
              <a:t>Moving to a different job</a:t>
            </a:r>
          </a:p>
          <a:p>
            <a:pPr lvl="1"/>
            <a:r>
              <a:rPr lang="en-GB" dirty="0"/>
              <a:t>Promoted</a:t>
            </a:r>
          </a:p>
          <a:p>
            <a:pPr lvl="1"/>
            <a:r>
              <a:rPr lang="en-GB" dirty="0"/>
              <a:t>Moved to another department</a:t>
            </a:r>
          </a:p>
          <a:p>
            <a:pPr lvl="1"/>
            <a:r>
              <a:rPr lang="en-GB" dirty="0"/>
              <a:t>Maternity leave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7" t="6840" r="3886" b="6933"/>
          <a:stretch/>
        </p:blipFill>
        <p:spPr bwMode="auto">
          <a:xfrm>
            <a:off x="6918960" y="1981200"/>
            <a:ext cx="3190240" cy="196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4" t="8371" r="4542" b="7312"/>
          <a:stretch/>
        </p:blipFill>
        <p:spPr bwMode="auto">
          <a:xfrm>
            <a:off x="7649194" y="3942080"/>
            <a:ext cx="2820820" cy="197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4608" y="4147820"/>
            <a:ext cx="1359594" cy="13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4608" y="2136136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060" y="4147820"/>
            <a:ext cx="2164080" cy="21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4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1968</Words>
  <Application>Microsoft Office PowerPoint</Application>
  <PresentationFormat>Widescreen</PresentationFormat>
  <Paragraphs>200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Rounded MT Bold</vt:lpstr>
      <vt:lpstr>Calibri</vt:lpstr>
      <vt:lpstr>Calibri Light</vt:lpstr>
      <vt:lpstr>Times New Roman</vt:lpstr>
      <vt:lpstr>Webdings</vt:lpstr>
      <vt:lpstr>Wingdings</vt:lpstr>
      <vt:lpstr>Office Theme</vt:lpstr>
      <vt:lpstr>3_Office Theme</vt:lpstr>
      <vt:lpstr>4_Office Theme</vt:lpstr>
      <vt:lpstr>5_Office Theme</vt:lpstr>
      <vt:lpstr>PowerPoint Presentation</vt:lpstr>
      <vt:lpstr>Worksheet</vt:lpstr>
      <vt:lpstr>From Edexcel</vt:lpstr>
      <vt:lpstr>Starter: identify the reasons these employees have left their current job</vt:lpstr>
      <vt:lpstr> 1.4.2 Recruitment, selection and training </vt:lpstr>
      <vt:lpstr>Definition: Recruitment</vt:lpstr>
      <vt:lpstr>PowerPoint Presentation</vt:lpstr>
      <vt:lpstr>Recruitment process - introduction</vt:lpstr>
      <vt:lpstr>Recruitment Process Stage 1</vt:lpstr>
      <vt:lpstr>Recruitment Process Stage 2</vt:lpstr>
      <vt:lpstr>Recruitment Process Stage 3</vt:lpstr>
      <vt:lpstr>Recruitment Process Stage 4</vt:lpstr>
      <vt:lpstr>Recruitment Process Stage 5</vt:lpstr>
      <vt:lpstr> Stage 5 continued </vt:lpstr>
      <vt:lpstr>Suggested activity – write your own CV</vt:lpstr>
      <vt:lpstr>Recruitment Process Stage 6</vt:lpstr>
      <vt:lpstr>Recruitment Process Stage 7</vt:lpstr>
      <vt:lpstr>Recruitment Process Stage 8</vt:lpstr>
      <vt:lpstr> Stage 8 continued </vt:lpstr>
      <vt:lpstr>Suggested activity – assessment centre mock (teambuilding activities)</vt:lpstr>
      <vt:lpstr>Stage 8 continued</vt:lpstr>
      <vt:lpstr>Suggested activity – try a personality test</vt:lpstr>
      <vt:lpstr>Recruitment stage 9</vt:lpstr>
      <vt:lpstr>PowerPoint Presentation</vt:lpstr>
      <vt:lpstr>Recruitment costs - advertising</vt:lpstr>
      <vt:lpstr>Recruitment costs – agency fees</vt:lpstr>
      <vt:lpstr>PowerPoint Presentation</vt:lpstr>
      <vt:lpstr>Induction</vt:lpstr>
      <vt:lpstr>Induction training</vt:lpstr>
      <vt:lpstr>Induction training</vt:lpstr>
      <vt:lpstr>On-the-job</vt:lpstr>
      <vt:lpstr>On-the-job training</vt:lpstr>
      <vt:lpstr>Off-the-job</vt:lpstr>
      <vt:lpstr>Off-the-job training</vt:lpstr>
      <vt:lpstr>Revision Video </vt:lpstr>
      <vt:lpstr>Bonus video</vt:lpstr>
      <vt:lpstr>PowerPoint Presentation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88</cp:revision>
  <dcterms:created xsi:type="dcterms:W3CDTF">2017-05-29T18:04:54Z</dcterms:created>
  <dcterms:modified xsi:type="dcterms:W3CDTF">2020-10-13T11:32:26Z</dcterms:modified>
</cp:coreProperties>
</file>