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E60"/>
    <a:srgbClr val="526C1E"/>
    <a:srgbClr val="9BD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0820" y="0"/>
            <a:ext cx="43893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4200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64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Judaism</a:t>
            </a:r>
            <a:endParaRPr lang="en-US" sz="8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42000">
                    <a:schemeClr val="accent1">
                      <a:lumMod val="50000"/>
                    </a:schemeClr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64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49966" y="1742524"/>
            <a:ext cx="842493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Key </a:t>
            </a:r>
            <a:r>
              <a:rPr kumimoji="0" lang="en-GB" alt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Question;</a:t>
            </a:r>
            <a:endParaRPr kumimoji="0" lang="en-GB" altLang="en-US" sz="2800" u="sng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What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is the religion of Judaism all about?</a:t>
            </a:r>
            <a:endParaRPr kumimoji="0" lang="en-GB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49966" y="3347652"/>
            <a:ext cx="91942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To begin…</a:t>
            </a:r>
            <a:endParaRPr kumimoji="0" lang="en-GB" altLang="en-US" sz="2800" u="sng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What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do you already know about Judaism?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Note some ideas down.</a:t>
            </a:r>
            <a:endParaRPr kumimoji="0" lang="en-GB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Image result for animated jewish symbols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27" y="1262837"/>
            <a:ext cx="742773" cy="71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ewish symbol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52" y="5059059"/>
            <a:ext cx="1905000" cy="17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9349" y="-26759"/>
            <a:ext cx="39661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D0E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Judaism</a:t>
            </a:r>
            <a:endParaRPr lang="en-US" sz="7200" b="1" cap="none" spc="0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D0EE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3237" y="1462828"/>
            <a:ext cx="3534936" cy="294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Judaism in the UK.</a:t>
            </a:r>
            <a:endParaRPr kumimoji="0" lang="en-GB" altLang="en-US" sz="2800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400" dirty="0" smtClean="0">
              <a:solidFill>
                <a:srgbClr val="526C1E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1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ts val="1200"/>
              </a:spcBef>
              <a:buClrTx/>
              <a:buNone/>
            </a:pPr>
            <a:r>
              <a:rPr kumimoji="0" lang="en-GB" altLang="en-US" sz="2600" dirty="0" smtClean="0">
                <a:solidFill>
                  <a:srgbClr val="526C1E"/>
                </a:solidFill>
                <a:latin typeface="Comic Sans MS" pitchFamily="66" charset="0"/>
              </a:rPr>
              <a:t>Look at the census graph. Approximately how many Jews are there in the UK? </a:t>
            </a:r>
          </a:p>
          <a:p>
            <a:pPr eaLnBrk="1" hangingPunct="1">
              <a:spcBef>
                <a:spcPts val="1200"/>
              </a:spcBef>
              <a:buClrTx/>
              <a:buNone/>
            </a:pPr>
            <a:endParaRPr kumimoji="0" lang="en-GB" altLang="en-US" sz="2600" dirty="0">
              <a:solidFill>
                <a:srgbClr val="526C1E"/>
              </a:solidFill>
              <a:latin typeface="Comic Sans MS" pitchFamily="66" charset="0"/>
            </a:endParaRP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972"/>
          <a:stretch/>
        </p:blipFill>
        <p:spPr bwMode="auto">
          <a:xfrm>
            <a:off x="4230894" y="1462828"/>
            <a:ext cx="7781925" cy="5007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76" y="4378948"/>
            <a:ext cx="1202055" cy="12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Image result for natur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01328" y="0"/>
            <a:ext cx="43893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1200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91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Judaism</a:t>
            </a:r>
            <a:endParaRPr lang="en-US" sz="8000" b="1" cap="none" spc="0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12000">
                    <a:schemeClr val="accent1">
                      <a:lumMod val="50000"/>
                    </a:schemeClr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4000">
                    <a:schemeClr val="accent1">
                      <a:lumMod val="45000"/>
                      <a:lumOff val="55000"/>
                    </a:schemeClr>
                  </a:gs>
                  <a:gs pos="91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4468" y="2116554"/>
            <a:ext cx="11407698" cy="250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Where does </a:t>
            </a:r>
            <a:r>
              <a:rPr kumimoji="0" lang="en-GB" alt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Judaism</a:t>
            </a:r>
            <a:r>
              <a:rPr kumimoji="0" lang="en-GB" alt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kumimoji="0" lang="en-GB" alt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sit on a timeline of the main world religions?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Approximately when did </a:t>
            </a:r>
            <a:r>
              <a:rPr kumimoji="0" lang="en-GB" alt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Judaism</a:t>
            </a:r>
            <a:r>
              <a:rPr kumimoji="0" lang="en-GB" alt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kumimoji="0" lang="en-GB" alt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begin?</a:t>
            </a: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endParaRPr kumimoji="0" lang="en-GB" altLang="en-US" sz="3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kumimoji="0" lang="en-GB" alt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Which other religions is</a:t>
            </a:r>
            <a:r>
              <a:rPr kumimoji="0" lang="en-GB" alt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Judaism connected with? Give two reasons for this.</a:t>
            </a:r>
            <a:endParaRPr kumimoji="0" lang="en-GB" altLang="en-US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02" name="Picture 6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30" y="4767107"/>
            <a:ext cx="2009557" cy="19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leaf and flower bord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13186" y="1590844"/>
            <a:ext cx="8736361" cy="20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The basics… </a:t>
            </a:r>
            <a:r>
              <a:rPr kumimoji="0" lang="en-GB" altLang="en-US" sz="2000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(use the Judaism text books to help)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1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None/>
            </a:pPr>
            <a:r>
              <a:rPr kumimoji="0" lang="en-GB" altLang="en-US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Complete a table noting down some of the main aspects of Judaism e.g. Holy Books, festivals, symbols etc. Include one fact about each </a:t>
            </a:r>
            <a:r>
              <a:rPr kumimoji="0" lang="en-GB" altLang="en-US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example.</a:t>
            </a:r>
            <a:endParaRPr kumimoji="0" lang="en-GB" altLang="en-US" sz="28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2924" y="0"/>
            <a:ext cx="39661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1200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91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Judaism</a:t>
            </a:r>
            <a:endParaRPr lang="en-US" sz="7200" b="1" cap="none" spc="0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12000">
                    <a:schemeClr val="accent1">
                      <a:lumMod val="50000"/>
                    </a:schemeClr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4000">
                    <a:schemeClr val="accent1">
                      <a:lumMod val="45000"/>
                      <a:lumOff val="55000"/>
                    </a:schemeClr>
                  </a:gs>
                  <a:gs pos="91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076" name="Picture 4" descr="Image result for jewish symbol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82" y="3657709"/>
            <a:ext cx="30575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34510" y="2037675"/>
            <a:ext cx="922808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And finally…3-2-1.</a:t>
            </a:r>
            <a:endParaRPr kumimoji="0" lang="en-GB" altLang="en-US" sz="2800" u="sng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3 new things you have learnt about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Judaism</a:t>
            </a:r>
            <a:endParaRPr kumimoji="0" lang="en-GB" alt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2 things you have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 better understanding of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about </a:t>
            </a:r>
            <a:r>
              <a:rPr kumimoji="0" lang="en-GB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Judaism (e.g. something you put on your starter task but now know more about).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1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thing you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want to know about Judaism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endParaRPr kumimoji="0" lang="en-GB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0820" y="0"/>
            <a:ext cx="43893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12000">
                      <a:schemeClr val="accent1">
                        <a:lumMod val="50000"/>
                      </a:schemeClr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91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Judaism</a:t>
            </a:r>
            <a:endParaRPr lang="en-US" sz="8000" b="1" cap="none" spc="0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12000">
                    <a:schemeClr val="accent1">
                      <a:lumMod val="50000"/>
                    </a:schemeClr>
                  </a:gs>
                  <a:gs pos="49000">
                    <a:schemeClr val="accent1">
                      <a:lumMod val="45000"/>
                      <a:lumOff val="55000"/>
                    </a:schemeClr>
                  </a:gs>
                  <a:gs pos="54000">
                    <a:schemeClr val="accent1">
                      <a:lumMod val="45000"/>
                      <a:lumOff val="55000"/>
                    </a:schemeClr>
                  </a:gs>
                  <a:gs pos="91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Image result for jewish symbol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66" y="1293829"/>
            <a:ext cx="535515" cy="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6155</TotalTime>
  <Words>174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Century Gothic</vt:lpstr>
      <vt:lpstr>Comic Sans MS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Butler</cp:lastModifiedBy>
  <cp:revision>29</cp:revision>
  <dcterms:created xsi:type="dcterms:W3CDTF">2017-04-06T14:19:09Z</dcterms:created>
  <dcterms:modified xsi:type="dcterms:W3CDTF">2018-06-14T08:21:04Z</dcterms:modified>
</cp:coreProperties>
</file>