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02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2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1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9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3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8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5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8EAC-BE03-4283-8D0D-7BA3F67D992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3BEBF-F7FE-4E50-92EC-6A5DE27FE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232869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slam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136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2831" y="0"/>
            <a:ext cx="62327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Islam - Ramadan</a:t>
            </a:r>
            <a:endParaRPr lang="en-US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6458" y="1414799"/>
            <a:ext cx="57491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3200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Key </a:t>
            </a:r>
            <a:r>
              <a:rPr lang="en-GB" altLang="en-US" sz="3200" b="1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Question.</a:t>
            </a:r>
          </a:p>
          <a:p>
            <a:pPr algn="ctr" eaLnBrk="1" hangingPunct="1"/>
            <a:endParaRPr lang="en-GB" altLang="en-US" sz="1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2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Why do Muslims fast?</a:t>
            </a:r>
            <a:endParaRPr lang="en-GB" altLang="en-US" sz="32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83669" y="1474097"/>
            <a:ext cx="490833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 begin... Review… </a:t>
            </a:r>
          </a:p>
          <a:p>
            <a:pPr algn="ctr" eaLnBrk="1" hangingPunct="1"/>
            <a:endParaRPr lang="en-GB" altLang="en-US" sz="1600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Complete the sheet you   </a:t>
            </a:r>
          </a:p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will be given, adding in </a:t>
            </a:r>
          </a:p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the missing words and </a:t>
            </a:r>
          </a:p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labelling the pictures.</a:t>
            </a:r>
            <a:endParaRPr lang="en-GB" altLang="en-US" sz="2800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9602" y="0"/>
            <a:ext cx="62327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Islam - Ramadan</a:t>
            </a:r>
            <a:endParaRPr lang="en-US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5611" y="6388978"/>
            <a:ext cx="448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www.bbc.co.uk/newsround/23286976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1706" y="1233794"/>
            <a:ext cx="11720946" cy="317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do… the basics;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Muslims know when Ramadan starts and when each day’s fasting should start?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Ramadan last? 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the time of Ramadan change each year? What affect does this have on how long Muslims fast each day?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four reasons why Muslims fast.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381" y="4832719"/>
            <a:ext cx="1181561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things to do…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template, give examples and explain some of the benefits of fasting. 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374"/>
          <a:stretch/>
        </p:blipFill>
        <p:spPr>
          <a:xfrm>
            <a:off x="7243575" y="0"/>
            <a:ext cx="4939178" cy="6861748"/>
          </a:xfrm>
          <a:prstGeom prst="rect">
            <a:avLst/>
          </a:prstGeom>
        </p:spPr>
      </p:pic>
      <p:pic>
        <p:nvPicPr>
          <p:cNvPr id="3074" name="Picture 2" descr="Image result for islam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7"/>
          <a:stretch/>
        </p:blipFill>
        <p:spPr bwMode="auto">
          <a:xfrm>
            <a:off x="0" y="0"/>
            <a:ext cx="293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4475" y="445447"/>
            <a:ext cx="6724073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2400" u="sng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do Muslims fast this year?</a:t>
            </a:r>
          </a:p>
          <a:p>
            <a:pPr>
              <a:lnSpc>
                <a:spcPct val="115000"/>
              </a:lnSpc>
            </a:pPr>
            <a:r>
              <a:rPr lang="en-GB" sz="600" i="1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</a:t>
            </a:r>
            <a:r>
              <a:rPr lang="en-GB" sz="20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calendar and note down the following…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10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What year is it in Islamic terms?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When was the first day of Ramadan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3. </a:t>
            </a:r>
            <a:r>
              <a:rPr lang="en-GB" sz="2200" dirty="0" smtClean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is the last day?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4. At what time does fasting start today?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5. At what time is the </a:t>
            </a:r>
            <a:r>
              <a:rPr lang="en-GB" sz="2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Isha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Tarawih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prayer?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6. What time does fasting end today?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7. How long are Muslims fasting for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today?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8. At what time is the Eid prayer?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9. Looking at the poster, what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does it suggest are two big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features of the month of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Ramadan (other than fasting)? </a:t>
            </a:r>
            <a:endParaRPr lang="en-GB" sz="2200" dirty="0" smtClean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0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9602" y="0"/>
            <a:ext cx="62327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Islam - Ramadan</a:t>
            </a:r>
            <a:endParaRPr lang="en-US" sz="6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706" y="1279974"/>
            <a:ext cx="11633203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to do</a:t>
            </a:r>
            <a:r>
              <a:rPr lang="en-GB" sz="2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Who shoul</a:t>
            </a:r>
            <a:r>
              <a:rPr lang="en-GB" sz="24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fast?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table to identify who should fast and why.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Muslims break their fast each day?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Muslims do if the (a) cannot fast (b) miss a day of  fasting for no good reason?</a:t>
            </a:r>
            <a:endParaRPr lang="en-GB" sz="24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GB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at the end of Ramadan?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8328" y="4026880"/>
            <a:ext cx="485832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u="sng" dirty="0" smtClean="0">
                <a:solidFill>
                  <a:srgbClr val="2A002A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finally…</a:t>
            </a:r>
            <a:endParaRPr lang="en-GB" dirty="0">
              <a:solidFill>
                <a:srgbClr val="2A002A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600" i="1" dirty="0">
                <a:solidFill>
                  <a:srgbClr val="2A002A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rgbClr val="2A002A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2A002A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three sentences note down why Ramadan is the most important month in the Islamic calendar</a:t>
            </a:r>
            <a:endParaRPr lang="en-GB" dirty="0">
              <a:solidFill>
                <a:srgbClr val="2A002A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78</Words>
  <Application>Microsoft Office PowerPoint</Application>
  <PresentationFormat>Widescreen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Berlin Sans FB Demi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16</cp:revision>
  <dcterms:created xsi:type="dcterms:W3CDTF">2018-06-04T09:54:52Z</dcterms:created>
  <dcterms:modified xsi:type="dcterms:W3CDTF">2018-06-05T11:59:43Z</dcterms:modified>
</cp:coreProperties>
</file>