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C1E"/>
    <a:srgbClr val="D0EE60"/>
    <a:srgbClr val="9BD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4651" y="0"/>
            <a:ext cx="28616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64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Islam</a:t>
            </a:r>
            <a:endParaRPr lang="en-US" sz="8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42000">
                    <a:schemeClr val="accent1">
                      <a:lumMod val="50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64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49966" y="1615366"/>
            <a:ext cx="84249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Key </a:t>
            </a: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Question;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What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is the religion of Islam all about?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9966" y="3402256"/>
            <a:ext cx="91942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To begin…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What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do you already know about Islam?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Note some ideas down.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Image result for islam symbol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90" y="4056014"/>
            <a:ext cx="137159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slam symbol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68" y="1295207"/>
            <a:ext cx="774112" cy="6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nimated mosque images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2732" y="4853841"/>
            <a:ext cx="3583279" cy="19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0800" y="260316"/>
            <a:ext cx="2390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Islam</a:t>
            </a:r>
            <a:endParaRPr lang="en-US" sz="6600" b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7847" y="1368312"/>
            <a:ext cx="10563568" cy="470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Where did Islam start and where is Islam practiced today?</a:t>
            </a:r>
            <a:endParaRPr kumimoji="0" lang="en-GB" altLang="en-US" sz="2800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600" dirty="0" smtClean="0">
                <a:solidFill>
                  <a:srgbClr val="00B050"/>
                </a:solidFill>
                <a:latin typeface="Comic Sans MS" pitchFamily="66" charset="0"/>
              </a:rPr>
              <a:t>On a map of the world add the names of countries/continents where marked.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400" dirty="0" smtClean="0">
              <a:solidFill>
                <a:srgbClr val="526C1E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600" dirty="0" smtClean="0">
                <a:solidFill>
                  <a:srgbClr val="526C1E"/>
                </a:solidFill>
                <a:latin typeface="Comic Sans MS" pitchFamily="66" charset="0"/>
              </a:rPr>
              <a:t>Which is the largest world religion?</a:t>
            </a:r>
          </a:p>
          <a:p>
            <a:pPr marL="457200" indent="-45720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600" dirty="0" smtClean="0">
                <a:solidFill>
                  <a:srgbClr val="526C1E"/>
                </a:solidFill>
                <a:latin typeface="Comic Sans MS" pitchFamily="66" charset="0"/>
              </a:rPr>
              <a:t>Why are these religions called ‘world religions’?</a:t>
            </a:r>
          </a:p>
          <a:p>
            <a:pPr marL="457200" indent="-45720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600" dirty="0" smtClean="0">
                <a:solidFill>
                  <a:srgbClr val="526C1E"/>
                </a:solidFill>
                <a:latin typeface="Comic Sans MS" pitchFamily="66" charset="0"/>
              </a:rPr>
              <a:t>Look at the census graph. Approximately how many Muslims   are there in the UK? </a:t>
            </a:r>
          </a:p>
          <a:p>
            <a:pPr marL="457200" indent="-457200"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600" dirty="0" smtClean="0">
                <a:solidFill>
                  <a:srgbClr val="526C1E"/>
                </a:solidFill>
                <a:latin typeface="Comic Sans MS" pitchFamily="66" charset="0"/>
              </a:rPr>
              <a:t>If the population of the UK is approximately 63 million, what percentage of people say they are religious?</a:t>
            </a:r>
            <a:endParaRPr kumimoji="0" lang="en-GB" altLang="en-US" sz="2600" dirty="0">
              <a:solidFill>
                <a:srgbClr val="526C1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Image result for natur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65159" y="0"/>
            <a:ext cx="28616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9BDB4D"/>
                </a:solidFill>
                <a:latin typeface="Arial Rounded MT Bold" panose="020F0704030504030204" pitchFamily="34" charset="0"/>
              </a:rPr>
              <a:t>Islam</a:t>
            </a:r>
            <a:endParaRPr lang="en-US" sz="8000" b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9BDB4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77922" y="2116554"/>
            <a:ext cx="1109563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Where does Islam sit on a timeline of the main world religions?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Approximately when did Islam begin?</a:t>
            </a: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endParaRPr kumimoji="0" lang="en-GB" altLang="en-US" sz="3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How are Judaism, Christianity and Islam connected?</a:t>
            </a:r>
            <a:endParaRPr kumimoji="0" lang="en-GB" altLang="en-US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23" y="4851275"/>
            <a:ext cx="2224585" cy="2006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leaf and flower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93224" y="480883"/>
            <a:ext cx="2390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24000">
                      <a:srgbClr val="9BDB4D">
                        <a:shade val="30000"/>
                        <a:satMod val="115000"/>
                      </a:srgbClr>
                    </a:gs>
                    <a:gs pos="39000">
                      <a:srgbClr val="9BDB4D">
                        <a:shade val="67500"/>
                        <a:satMod val="115000"/>
                      </a:srgbClr>
                    </a:gs>
                    <a:gs pos="55000">
                      <a:srgbClr val="D0EE60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Islam</a:t>
            </a:r>
            <a:endParaRPr lang="en-US" sz="66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24000">
                    <a:srgbClr val="9BDB4D">
                      <a:shade val="30000"/>
                      <a:satMod val="115000"/>
                    </a:srgbClr>
                  </a:gs>
                  <a:gs pos="39000">
                    <a:srgbClr val="9BDB4D">
                      <a:shade val="67500"/>
                      <a:satMod val="115000"/>
                    </a:srgbClr>
                  </a:gs>
                  <a:gs pos="55000">
                    <a:srgbClr val="D0EE60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31463" y="1737086"/>
            <a:ext cx="874720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How did Islam begin?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Complete a story board of the life of Muhammad.</a:t>
            </a: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Who was Muhammad?</a:t>
            </a: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endParaRPr kumimoji="0" lang="en-GB" altLang="en-US" sz="3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How did he ‘discover’ Islam?</a:t>
            </a:r>
            <a:endParaRPr kumimoji="0" lang="en-GB" altLang="en-US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Image result for peace be upon him arabic symbol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20" y="2904565"/>
            <a:ext cx="425442" cy="4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4651" y="0"/>
            <a:ext cx="28616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64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Islam</a:t>
            </a:r>
            <a:endParaRPr lang="en-US" sz="8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42000">
                    <a:schemeClr val="accent1">
                      <a:lumMod val="50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64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6" descr="Image result for islam symbol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68" y="1295207"/>
            <a:ext cx="774112" cy="6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84437" y="2037675"/>
            <a:ext cx="842493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And finally…3-2-1.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3 new things you have learnt about Islam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2 things you have learnt about world religions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1 thing you found surprising.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Image result for animated mosqu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309782"/>
            <a:ext cx="2760570" cy="25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imated mosque imag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66" y="5061503"/>
            <a:ext cx="2493854" cy="17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5959</TotalTime>
  <Words>190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Century Gothic</vt:lpstr>
      <vt:lpstr>Comic Sans MS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21</cp:revision>
  <dcterms:created xsi:type="dcterms:W3CDTF">2017-04-06T14:19:09Z</dcterms:created>
  <dcterms:modified xsi:type="dcterms:W3CDTF">2017-04-24T13:42:32Z</dcterms:modified>
</cp:coreProperties>
</file>