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9" r:id="rId4"/>
    <p:sldId id="267" r:id="rId5"/>
    <p:sldId id="271" r:id="rId6"/>
    <p:sldId id="272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9645" autoAdjust="0"/>
  </p:normalViewPr>
  <p:slideViewPr>
    <p:cSldViewPr>
      <p:cViewPr>
        <p:scale>
          <a:sx n="61" d="100"/>
          <a:sy n="61" d="100"/>
        </p:scale>
        <p:origin x="-92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Replace these sample pictures with cute ones of your own. It’s easy to do: Select the sample picture and delete it. Now click the Insert Pictures icon inside the frame,</a:t>
            </a:r>
            <a:r>
              <a:rPr lang="en-US" sz="1200" i="1" baseline="0" dirty="0" smtClean="0">
                <a:latin typeface="Arial" pitchFamily="34" charset="0"/>
                <a:cs typeface="Arial" pitchFamily="34" charset="0"/>
              </a:rPr>
              <a:t> and locate the picture you want display.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pSp>
        <p:nvGrpSpPr>
          <p:cNvPr id="44" name="Group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Heart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Freeform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Heart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Freeform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Group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Heart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Group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Heart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6" name="Freeform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0" name="Freeform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Freeform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Heart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Freeform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" name="Freeform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Freeform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Group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/>
          <p:nvPr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53241" y="692696"/>
            <a:ext cx="412645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anose="03070402050302030203" pitchFamily="66" charset="0"/>
              </a:rPr>
              <a:t>Making a 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anose="03070402050302030203" pitchFamily="66" charset="0"/>
              </a:rPr>
              <a:t>Difference.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5960" y="2575649"/>
            <a:ext cx="631202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</a:rPr>
              <a:t>Sister Frances Dominica</a:t>
            </a:r>
            <a:endParaRPr 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http://www.oxfordmail.co.uk/resources/images/1795458.jpg?type=article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9530" y="2665316"/>
            <a:ext cx="1670326" cy="249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79692" y="3806898"/>
            <a:ext cx="60682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Key Question;</a:t>
            </a:r>
          </a:p>
          <a:p>
            <a:endParaRPr lang="en-GB" sz="800" dirty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r>
              <a:rPr lang="en-GB" sz="2800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How did Sister Frances Dominica help children?</a:t>
            </a:r>
            <a:endParaRPr lang="en-GB" sz="2800" dirty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63952" y="1124744"/>
            <a:ext cx="547260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DLOs;</a:t>
            </a:r>
          </a:p>
          <a:p>
            <a:endParaRPr lang="en-GB" sz="800" b="1" dirty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5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To </a:t>
            </a:r>
            <a:r>
              <a:rPr lang="en-GB" sz="25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show understanding of why the Children’s Hospice movement was set up</a:t>
            </a:r>
            <a:r>
              <a:rPr lang="en-GB" sz="25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. </a:t>
            </a:r>
            <a:endParaRPr lang="en-GB" sz="2500" b="1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endParaRPr lang="en-GB" sz="800" b="1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5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To have made </a:t>
            </a:r>
            <a:r>
              <a:rPr lang="en-GB" sz="25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comparisons between Sister Frances’ actions and Jesus’ actions.</a:t>
            </a:r>
            <a:endParaRPr lang="en-GB" sz="2500" b="1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endParaRPr lang="en-GB" sz="1000" b="1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5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To have </a:t>
            </a:r>
            <a:r>
              <a:rPr lang="en-GB" sz="25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reflected on why the Children’s Hospice Movement began.</a:t>
            </a:r>
            <a:endParaRPr lang="en-GB" sz="2500" b="1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400" y="908720"/>
            <a:ext cx="412645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</a:rPr>
              <a:t>Making a 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</a:rPr>
              <a:t>Difference.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43106" y="4797152"/>
            <a:ext cx="899528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</a:rPr>
              <a:t>Making a Difference.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464" y="745382"/>
            <a:ext cx="468052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Things to do</a:t>
            </a:r>
            <a:r>
              <a:rPr lang="en-GB" sz="2600" u="sng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;</a:t>
            </a:r>
            <a:endParaRPr lang="en-GB" sz="2600" u="sng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endParaRPr lang="en-GB" sz="800" dirty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r>
              <a:rPr lang="en-GB" sz="2500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Read the story about the starfish.</a:t>
            </a:r>
          </a:p>
          <a:p>
            <a:r>
              <a:rPr lang="en-GB" sz="2500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 Use the starfish outlines to  </a:t>
            </a:r>
          </a:p>
          <a:p>
            <a:r>
              <a:rPr lang="en-GB" sz="2500" dirty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 </a:t>
            </a:r>
            <a:r>
              <a:rPr lang="en-GB" sz="2500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suggest how the starfish felt at the beginning of the story and at the end of the story.</a:t>
            </a:r>
            <a:endParaRPr lang="en-GB" sz="2500" dirty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6040" y="767071"/>
            <a:ext cx="439526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Timeline</a:t>
            </a:r>
            <a:r>
              <a:rPr lang="en-GB" sz="2600" u="sng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;</a:t>
            </a:r>
            <a:endParaRPr lang="en-GB" sz="2600" u="sng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endParaRPr lang="en-GB" sz="800" dirty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r>
              <a:rPr lang="en-GB" sz="2500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Use the pictures you will be given to build up a timeline of events in Sister Frances Dominica’s life.</a:t>
            </a:r>
            <a:endParaRPr lang="en-GB" sz="2500" dirty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</p:txBody>
      </p:sp>
      <p:pic>
        <p:nvPicPr>
          <p:cNvPr id="5" name="Picture 4" descr="http://www.helenanddouglas.org.uk/proimages/smallHearts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6" r="66531"/>
          <a:stretch/>
        </p:blipFill>
        <p:spPr bwMode="auto">
          <a:xfrm rot="10587515" flipH="1">
            <a:off x="9006742" y="3123995"/>
            <a:ext cx="1814141" cy="1041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72064" y="3789040"/>
            <a:ext cx="412645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</a:rPr>
              <a:t>Making a 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</a:rPr>
              <a:t>Difference.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5480" y="620688"/>
            <a:ext cx="42484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i="1" u="sng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Using </a:t>
            </a:r>
            <a:r>
              <a:rPr lang="en-GB" sz="2600" b="1" i="1" u="sng" dirty="0">
                <a:solidFill>
                  <a:srgbClr val="002060"/>
                </a:solidFill>
                <a:latin typeface="Bradley Hand ITC" panose="03070402050302030203" pitchFamily="66" charset="0"/>
              </a:rPr>
              <a:t>the Helen House </a:t>
            </a:r>
            <a:endParaRPr lang="en-GB" sz="2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GB" sz="2600" b="1" i="1" u="sng" dirty="0">
                <a:solidFill>
                  <a:srgbClr val="002060"/>
                </a:solidFill>
                <a:latin typeface="Bradley Hand ITC" panose="03070402050302030203" pitchFamily="66" charset="0"/>
              </a:rPr>
              <a:t>brochure;</a:t>
            </a:r>
            <a:endParaRPr lang="en-GB" sz="2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endParaRPr lang="en-GB" sz="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1. Note 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down the </a:t>
            </a:r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expressions  </a:t>
            </a:r>
          </a:p>
          <a:p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   of 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the children you notice. </a:t>
            </a:r>
            <a:endParaRPr lang="en-GB" sz="2600" b="1" dirty="0" smtClean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endParaRPr lang="en-GB" sz="4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2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. What surprises you about </a:t>
            </a:r>
          </a:p>
          <a:p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    their expressions?</a:t>
            </a:r>
          </a:p>
          <a:p>
            <a:endParaRPr lang="en-GB" sz="400" b="1" dirty="0" smtClean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3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. What questions would </a:t>
            </a:r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  </a:t>
            </a:r>
          </a:p>
          <a:p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  you like 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to ask some of the    </a:t>
            </a:r>
          </a:p>
          <a:p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   </a:t>
            </a:r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children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?    </a:t>
            </a:r>
          </a:p>
          <a:p>
            <a:endParaRPr lang="en-GB" sz="400" b="1" dirty="0" smtClean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4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. Note down some examples     </a:t>
            </a:r>
          </a:p>
          <a:p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   of how Helen House raises  </a:t>
            </a:r>
          </a:p>
          <a:p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   funds.</a:t>
            </a:r>
          </a:p>
          <a:p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 </a:t>
            </a:r>
          </a:p>
          <a:p>
            <a:endParaRPr lang="en-GB" sz="2600" b="1" dirty="0">
              <a:solidFill>
                <a:srgbClr val="002060"/>
              </a:solidFill>
              <a:latin typeface="Bradley Hand ITC" panose="03070402050302030203" pitchFamily="66" charset="0"/>
              <a:cs typeface="MV Bol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3992" y="681200"/>
            <a:ext cx="24482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5. Note down some examples  </a:t>
            </a:r>
          </a:p>
          <a:p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of 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how Helen </a:t>
            </a:r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</a:p>
          <a:p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and 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Douglas </a:t>
            </a:r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House help young people</a:t>
            </a:r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.</a:t>
            </a:r>
            <a:endParaRPr lang="en-GB" sz="26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30634" y="695217"/>
            <a:ext cx="23059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6. Note down some of the </a:t>
            </a:r>
          </a:p>
          <a:p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ways 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in which the </a:t>
            </a:r>
            <a:r>
              <a:rPr lang="en-GB" sz="26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children </a:t>
            </a:r>
            <a:r>
              <a:rPr lang="en-GB" sz="26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at the hospices have fun. </a:t>
            </a:r>
          </a:p>
        </p:txBody>
      </p:sp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63952" y="1224234"/>
            <a:ext cx="5472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Making Comparisons</a:t>
            </a:r>
            <a:r>
              <a:rPr lang="en-GB" sz="2800" b="1" u="sng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;</a:t>
            </a:r>
            <a:endParaRPr lang="en-GB" sz="2800" b="1" u="sng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endParaRPr lang="en-GB" sz="800" b="1" dirty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r>
              <a:rPr lang="en-GB" sz="28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Read the following Bible passages and make comparisons between Sister Frances’ actions and Jesus’ actions.  </a:t>
            </a:r>
            <a:endParaRPr lang="en-GB" sz="2800" b="1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400" y="908720"/>
            <a:ext cx="412645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</a:rPr>
              <a:t>Making a 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</a:rPr>
              <a:t>Difference.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anose="03070402050302030203" pitchFamily="66" charset="0"/>
            </a:endParaRPr>
          </a:p>
        </p:txBody>
      </p:sp>
      <p:pic>
        <p:nvPicPr>
          <p:cNvPr id="4" name="Picture 3" descr="http://www.helenanddouglas.org.uk/proimages/smallHeartsA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6" r="66531"/>
          <a:stretch/>
        </p:blipFill>
        <p:spPr bwMode="auto">
          <a:xfrm rot="10587515" flipH="1">
            <a:off x="8804044" y="4074521"/>
            <a:ext cx="2291818" cy="1388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3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352" y="260648"/>
            <a:ext cx="89952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</a:rPr>
              <a:t>Making a Difference.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808" y="1556792"/>
            <a:ext cx="75608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u="sng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Review – Write questions about what you have learnt in this lesson. Start your questions with the following words;</a:t>
            </a:r>
            <a:endParaRPr lang="en-GB" sz="2600" b="1" u="sng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endParaRPr lang="en-GB" sz="700" b="1" dirty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  <a:p>
            <a:r>
              <a:rPr lang="en-GB" sz="26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Who – </a:t>
            </a:r>
          </a:p>
          <a:p>
            <a:r>
              <a:rPr lang="en-GB" sz="26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What – </a:t>
            </a:r>
          </a:p>
          <a:p>
            <a:r>
              <a:rPr lang="en-GB" sz="26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Where – </a:t>
            </a:r>
          </a:p>
          <a:p>
            <a:r>
              <a:rPr lang="en-GB" sz="26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When –</a:t>
            </a:r>
          </a:p>
          <a:p>
            <a:r>
              <a:rPr lang="en-GB" sz="26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How - </a:t>
            </a:r>
          </a:p>
          <a:p>
            <a:r>
              <a:rPr lang="en-GB" sz="26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Why - </a:t>
            </a:r>
            <a:endParaRPr lang="en-GB" sz="2600" b="1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6080" y="3465006"/>
            <a:ext cx="3816424" cy="120032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  <a:latin typeface="Segoe Print" pitchFamily="2" charset="0"/>
                <a:cs typeface="MV Boli" pitchFamily="2" charset="0"/>
              </a:rPr>
              <a:t>Pass your questions to someone else and answer their questions.</a:t>
            </a:r>
            <a:endParaRPr lang="en-GB" sz="2400" b="1" dirty="0" smtClean="0">
              <a:solidFill>
                <a:srgbClr val="336699"/>
              </a:solidFill>
              <a:latin typeface="Segoe Print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TS103417345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TS103417345</Template>
  <TotalTime>0</TotalTime>
  <Words>514</Words>
  <Application>Microsoft Office PowerPoint</Application>
  <PresentationFormat>Custom</PresentationFormat>
  <Paragraphs>73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TS103417345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2013-10-26T19:31:03Z</dcterms:created>
  <dcterms:modified xsi:type="dcterms:W3CDTF">2013-10-27T22:47:55Z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