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5939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Desmond Tutu - 2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3076" y="3822854"/>
            <a:ext cx="356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    </a:t>
            </a:r>
            <a:r>
              <a:rPr lang="en-GB" sz="2800" u="sng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Key Question;</a:t>
            </a:r>
          </a:p>
          <a:p>
            <a:endParaRPr lang="en-GB" sz="800" dirty="0">
              <a:solidFill>
                <a:schemeClr val="bg1"/>
              </a:solidFill>
              <a:latin typeface="Segoe Print" pitchFamily="2" charset="0"/>
              <a:cs typeface="MV Boli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    What were     </a:t>
            </a:r>
          </a:p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 Desmond Tutu’s values and vision?</a:t>
            </a:r>
            <a:endParaRPr lang="en-GB" sz="2800" dirty="0">
              <a:solidFill>
                <a:schemeClr val="bg1"/>
              </a:solidFill>
              <a:latin typeface="Segoe Print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340768"/>
            <a:ext cx="61206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DLOs;</a:t>
            </a:r>
          </a:p>
          <a:p>
            <a:endParaRPr lang="en-GB" sz="1200" b="1" dirty="0">
              <a:solidFill>
                <a:schemeClr val="bg1"/>
              </a:solidFill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500" b="1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To have recapped and reviewed key terms. </a:t>
            </a:r>
            <a:endParaRPr lang="en-GB" sz="2500" b="1" dirty="0" smtClean="0">
              <a:solidFill>
                <a:schemeClr val="bg1"/>
              </a:solidFill>
              <a:latin typeface="Segoe Print" pitchFamily="2" charset="0"/>
              <a:cs typeface="MV Boli" pitchFamily="2" charset="0"/>
            </a:endParaRPr>
          </a:p>
          <a:p>
            <a:endParaRPr lang="en-GB" sz="1000" b="1" dirty="0" smtClean="0">
              <a:solidFill>
                <a:schemeClr val="bg1"/>
              </a:solidFill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500" b="1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To have made comparisons between Desmond Tutu and Jesus</a:t>
            </a:r>
            <a:r>
              <a:rPr lang="en-GB" sz="2500" b="1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.</a:t>
            </a:r>
          </a:p>
          <a:p>
            <a:r>
              <a:rPr lang="en-GB" sz="1000" b="1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 </a:t>
            </a:r>
            <a:endParaRPr lang="en-GB" sz="1000" b="1" dirty="0" smtClean="0">
              <a:solidFill>
                <a:schemeClr val="bg1"/>
              </a:solidFill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500" b="1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To have </a:t>
            </a:r>
            <a:r>
              <a:rPr lang="en-GB" sz="2500" b="1" dirty="0" smtClean="0">
                <a:solidFill>
                  <a:schemeClr val="bg1"/>
                </a:solidFill>
                <a:latin typeface="Segoe Print" pitchFamily="2" charset="0"/>
                <a:cs typeface="MV Boli" pitchFamily="2" charset="0"/>
              </a:rPr>
              <a:t>reflected on what other leaders linked to prejudice would think of Desmond Tutu’s work.</a:t>
            </a:r>
            <a:endParaRPr lang="en-GB" sz="2500" b="1" dirty="0" smtClean="0">
              <a:solidFill>
                <a:schemeClr val="bg1"/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75939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Desmond Tutu - 2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5939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Desmond Tutu - 2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1041562"/>
            <a:ext cx="6120680" cy="469169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40182" y="1124744"/>
            <a:ext cx="619268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u="sng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Starter Task – competitive taboo.</a:t>
            </a:r>
            <a:r>
              <a:rPr lang="en-GB" sz="25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</a:t>
            </a:r>
          </a:p>
          <a:p>
            <a:endParaRPr lang="en-GB" sz="800" dirty="0" smtClean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5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In groups of 4 or 5 you will be given cards with key terms on that we have learnt in this unit.</a:t>
            </a:r>
          </a:p>
          <a:p>
            <a:endParaRPr lang="en-GB" sz="8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5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Describe the word on your card without using the word itself. Once the word has been guessed pass the cards on to the next person and repeat.</a:t>
            </a:r>
          </a:p>
          <a:p>
            <a:endParaRPr lang="en-GB" sz="8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5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The first group to get through all the cards is to stand up.</a:t>
            </a:r>
          </a:p>
          <a:p>
            <a:endParaRPr lang="en-GB" sz="25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endParaRPr lang="en-GB" sz="25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5939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Desmond Tutu - 2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0182" y="1045950"/>
            <a:ext cx="61926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Things to do.</a:t>
            </a:r>
            <a:r>
              <a:rPr lang="en-GB" sz="28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 </a:t>
            </a:r>
          </a:p>
          <a:p>
            <a:endParaRPr lang="en-GB" sz="900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Read the stories about Desmond Tutu and Jesus.</a:t>
            </a:r>
          </a:p>
          <a:p>
            <a:endParaRPr lang="en-GB" sz="10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Complete the tasks on the sheet.</a:t>
            </a:r>
            <a:endParaRPr lang="en-GB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1936" y="3501008"/>
            <a:ext cx="61926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Pause and check.</a:t>
            </a:r>
            <a:r>
              <a:rPr lang="en-GB" sz="28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 </a:t>
            </a:r>
          </a:p>
          <a:p>
            <a:endParaRPr lang="en-GB" sz="900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What comparisons did you find between Desmond Tutu and Jesus?</a:t>
            </a:r>
          </a:p>
          <a:p>
            <a:endParaRPr lang="en-GB" sz="10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5939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Desmond Tutu - 2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1041562"/>
            <a:ext cx="6120680" cy="469169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15816" y="1124744"/>
            <a:ext cx="61206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Things to </a:t>
            </a:r>
            <a:r>
              <a:rPr lang="en-GB" sz="2600" u="sng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do – in groups (</a:t>
            </a:r>
            <a:r>
              <a:rPr lang="en-GB" sz="2600" u="sng" dirty="0" err="1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approx</a:t>
            </a:r>
            <a:r>
              <a:rPr lang="en-GB" sz="2600" u="sng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4s)</a:t>
            </a:r>
            <a:r>
              <a:rPr lang="en-GB" sz="26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</a:t>
            </a:r>
            <a:endParaRPr lang="en-GB" sz="2600" dirty="0" smtClean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endParaRPr lang="en-GB" sz="900" dirty="0" smtClean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If a film was to be made of Desmond Tutu’s life what would it be called? Explain your choices. </a:t>
            </a:r>
            <a:endParaRPr lang="en-GB" sz="26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(Don’t tell other groups what your film title is).</a:t>
            </a:r>
            <a:endParaRPr lang="en-GB" sz="28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6521" y="3933272"/>
            <a:ext cx="592018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Next</a:t>
            </a:r>
            <a:r>
              <a:rPr lang="en-GB" sz="2600" u="sng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– Charades;</a:t>
            </a:r>
          </a:p>
          <a:p>
            <a:endParaRPr lang="en-GB" sz="900" dirty="0" smtClean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Each group to come to the front of the class and act out their title for others to guess. </a:t>
            </a:r>
            <a:endParaRPr lang="en-GB" sz="10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5939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Desmond Tutu - 2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thenwetravel.info/maps/world-maps/blank-world-maps/008-blank-world-map-with-wallpaper/008-600x600-africa-europe-centred-black-and-white-blank-world-map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04764"/>
            <a:ext cx="482453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0371" y="1628800"/>
            <a:ext cx="61926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Review - understanding</a:t>
            </a:r>
            <a:r>
              <a:rPr lang="en-GB" sz="2800" u="sng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.</a:t>
            </a:r>
            <a:r>
              <a:rPr lang="en-GB" sz="28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 </a:t>
            </a:r>
            <a:endParaRPr lang="en-GB" sz="2800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endParaRPr lang="en-GB" sz="1000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Choose 3 of the film titles and explain who the title links to either Desmond Tutu’s vision, values or commitment.</a:t>
            </a:r>
            <a:endParaRPr lang="en-GB" sz="2800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endParaRPr lang="en-GB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5939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Desmond Tutu - 2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124744"/>
            <a:ext cx="612068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Reflect – </a:t>
            </a:r>
            <a:r>
              <a:rPr lang="en-GB" sz="2800" u="sng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t</a:t>
            </a:r>
            <a:r>
              <a:rPr lang="en-GB" sz="2800" u="sng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hinking further</a:t>
            </a:r>
            <a:r>
              <a:rPr lang="en-GB" sz="2800" u="sng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.</a:t>
            </a:r>
            <a:r>
              <a:rPr lang="en-GB" sz="28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 </a:t>
            </a:r>
            <a:endParaRPr lang="en-GB" sz="2800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endParaRPr lang="en-GB" sz="900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Points of view – What would the following famous people think about apartheid and the work of Desmond Tutu?</a:t>
            </a:r>
          </a:p>
          <a:p>
            <a:endParaRPr lang="en-GB" sz="10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Martin Luther King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Jesus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Hitler   </a:t>
            </a:r>
          </a:p>
          <a:p>
            <a:endParaRPr lang="en-GB" sz="10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Make sure you give reasons for your answers.</a:t>
            </a:r>
            <a:endParaRPr lang="en-GB" sz="26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a_united_f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TS010336782</Template>
  <TotalTime>435</TotalTime>
  <Words>318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a_united_future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</cp:lastModifiedBy>
  <cp:revision>19</cp:revision>
  <dcterms:created xsi:type="dcterms:W3CDTF">2013-10-25T16:47:35Z</dcterms:created>
  <dcterms:modified xsi:type="dcterms:W3CDTF">2013-10-26T12:37:23Z</dcterms:modified>
</cp:coreProperties>
</file>