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61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0F535-6181-45A4-BAEE-1B35B795C860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AFA3-DCA6-436F-93EE-19DFEC37F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767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92E5BA-01A9-45DD-8285-DA2B348C7D59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BDD84B-8FEC-4154-9533-7AD2509531C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EEE4BF-3CC4-4DB3-A05B-DA7AC8E91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07266E-C407-4AE3-8949-A7FC1F7A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Vision, Values &amp; Commitment</a:t>
            </a:r>
          </a:p>
        </p:txBody>
      </p:sp>
    </p:spTree>
    <p:extLst>
      <p:ext uri="{BB962C8B-B14F-4D97-AF65-F5344CB8AC3E}">
        <p14:creationId xmlns:p14="http://schemas.microsoft.com/office/powerpoint/2010/main" val="249108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1693" y="1340768"/>
            <a:ext cx="8872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Key Question:</a:t>
            </a:r>
          </a:p>
          <a:p>
            <a:endParaRPr lang="en-GB" sz="8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  <a:p>
            <a:r>
              <a:rPr lang="en-GB" sz="2800" b="1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What are values?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449" y="2780928"/>
            <a:ext cx="869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andy Buzz BTN" pitchFamily="34" charset="0"/>
              </a:rPr>
              <a:t>values</a:t>
            </a:r>
            <a:r>
              <a:rPr lang="en-GB" sz="2800" b="1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 – things that people think are morally good</a:t>
            </a:r>
            <a:endParaRPr lang="en-GB" sz="26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</p:txBody>
      </p:sp>
      <p:pic>
        <p:nvPicPr>
          <p:cNvPr id="7" name="Picture 6" descr="http://t2.gstatic.com/images?q=tbn:ANd9GcS8k7VCij3UD5ciCHXCNZ-d_B3UqBCqcbqlmd2yTPWZf2fE4iIPx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92" y="5301208"/>
            <a:ext cx="1437980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473337" y="116632"/>
            <a:ext cx="41389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y Buzz BTN" pitchFamily="34" charset="0"/>
              </a:rPr>
              <a:t>Vision &amp; Values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y Buzz BT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91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77988" y="2780928"/>
            <a:ext cx="8536957" cy="3603856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endParaRPr lang="en-GB" sz="800" b="1" dirty="0">
              <a:latin typeface="Candy Buzz BTN" pitchFamily="34" charset="0"/>
            </a:endParaRPr>
          </a:p>
          <a:p>
            <a:pPr eaLnBrk="1" hangingPunct="1">
              <a:buFont typeface="Arial" charset="0"/>
              <a:buAutoNum type="arabicParenR"/>
            </a:pPr>
            <a:r>
              <a:rPr lang="en-GB" sz="3200" b="1" dirty="0">
                <a:latin typeface="Candy Buzz BTN" pitchFamily="34" charset="0"/>
              </a:rPr>
              <a:t> List words you associate with ‘vision’.</a:t>
            </a:r>
          </a:p>
          <a:p>
            <a:pPr eaLnBrk="1" hangingPunct="1">
              <a:buFont typeface="Arial" charset="0"/>
              <a:buNone/>
            </a:pPr>
            <a:endParaRPr lang="en-GB" sz="800" b="1" dirty="0">
              <a:latin typeface="Candy Buzz BTN" pitchFamily="34" charset="0"/>
            </a:endParaRPr>
          </a:p>
          <a:p>
            <a:pPr marL="624078" indent="-514350" eaLnBrk="1" hangingPunct="1">
              <a:buFont typeface="Arial" charset="0"/>
              <a:buAutoNum type="arabicParenR" startAt="2"/>
            </a:pPr>
            <a:r>
              <a:rPr lang="en-GB" sz="3200" b="1" dirty="0">
                <a:latin typeface="Candy Buzz BTN" pitchFamily="34" charset="0"/>
              </a:rPr>
              <a:t>Now join these words together to make a definition for ‘vision’.</a:t>
            </a:r>
          </a:p>
          <a:p>
            <a:pPr marL="624078" indent="-514350" eaLnBrk="1" hangingPunct="1">
              <a:buFont typeface="Arial" charset="0"/>
              <a:buAutoNum type="arabicParenR" startAt="2"/>
            </a:pPr>
            <a:endParaRPr lang="en-GB" sz="800" b="1" dirty="0">
              <a:latin typeface="Candy Buzz BTN" pitchFamily="34" charset="0"/>
            </a:endParaRPr>
          </a:p>
          <a:p>
            <a:pPr marL="624078" indent="-514350" eaLnBrk="1" hangingPunct="1">
              <a:buFont typeface="Arial" charset="0"/>
              <a:buAutoNum type="arabicParenR" startAt="2"/>
            </a:pPr>
            <a:r>
              <a:rPr lang="en-GB" sz="3200" b="1" u="sng" dirty="0">
                <a:latin typeface="Candy Buzz BTN" pitchFamily="34" charset="0"/>
              </a:rPr>
              <a:t>Extension:</a:t>
            </a:r>
            <a:r>
              <a:rPr lang="en-GB" sz="3200" b="1" dirty="0">
                <a:latin typeface="Candy Buzz BTN" pitchFamily="34" charset="0"/>
              </a:rPr>
              <a:t> Do the same for the words ‘values’ and ‘commitment’.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706503" y="2149684"/>
            <a:ext cx="17145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1640" y="1973769"/>
            <a:ext cx="59195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y Buzz BTN" pitchFamily="34" charset="0"/>
              </a:rPr>
              <a:t>List              Definition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448" y="1150316"/>
            <a:ext cx="8872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Starter Task:</a:t>
            </a:r>
            <a:endParaRPr lang="en-GB" sz="2800" b="1" u="sng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  <a:p>
            <a:endParaRPr lang="en-GB" sz="8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</p:txBody>
      </p:sp>
      <p:pic>
        <p:nvPicPr>
          <p:cNvPr id="8" name="Picture 7" descr="http://t2.gstatic.com/images?q=tbn:ANd9GcS8k7VCij3UD5ciCHXCNZ-d_B3UqBCqcbqlmd2yTPWZf2fE4iIPx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5304"/>
            <a:ext cx="648072" cy="56083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39635" y="116632"/>
            <a:ext cx="68063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y Buzz BTN" pitchFamily="34" charset="0"/>
              </a:rPr>
              <a:t>Visions, Values &amp; Commitment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y Buzz BT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822414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1692" y="1098986"/>
            <a:ext cx="8962307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Things to do – Setting Your Goals (Your Vision for the Future);</a:t>
            </a:r>
          </a:p>
          <a:p>
            <a:endParaRPr lang="en-GB" sz="8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  <a:p>
            <a:r>
              <a:rPr lang="en-GB" sz="2600" b="1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Your aims or goals in life are often due to our visions,  values and commitment. Think about what is important to you and complete the ‘target sheet’. </a:t>
            </a:r>
          </a:p>
          <a:p>
            <a:endParaRPr lang="en-GB" sz="8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  <a:p>
            <a:r>
              <a:rPr lang="en-GB" sz="2800" b="1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There are some ideas you could use on the sheet.</a:t>
            </a:r>
          </a:p>
          <a:p>
            <a:endParaRPr lang="en-GB" sz="8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  <a:p>
            <a:r>
              <a:rPr lang="en-GB" sz="2600" b="1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Prioritise your goals with your ultimate goal in the middle. </a:t>
            </a:r>
          </a:p>
          <a:p>
            <a:endParaRPr lang="en-GB" sz="800" b="1" dirty="0">
              <a:solidFill>
                <a:schemeClr val="bg2">
                  <a:lumMod val="25000"/>
                </a:schemeClr>
              </a:solidFill>
              <a:latin typeface="Candy Buzz BTN" pitchFamily="34" charset="0"/>
            </a:endParaRPr>
          </a:p>
          <a:p>
            <a:r>
              <a:rPr lang="en-GB" sz="2600" b="1" dirty="0">
                <a:solidFill>
                  <a:schemeClr val="bg2">
                    <a:lumMod val="25000"/>
                  </a:schemeClr>
                </a:solidFill>
                <a:latin typeface="Candy Buzz BTN" pitchFamily="34" charset="0"/>
              </a:rPr>
              <a:t>Those goals that are not important to you at all, put in the bin.</a:t>
            </a:r>
          </a:p>
        </p:txBody>
      </p:sp>
      <p:pic>
        <p:nvPicPr>
          <p:cNvPr id="5" name="Picture 4" descr="http://t2.gstatic.com/images?q=tbn:ANd9GcS8k7VCij3UD5ciCHXCNZ-d_B3UqBCqcbqlmd2yTPWZf2fE4iIPx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58" y="5373216"/>
            <a:ext cx="132251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139635" y="116632"/>
            <a:ext cx="68063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y Buzz BTN" pitchFamily="34" charset="0"/>
              </a:rPr>
              <a:t>Visions, Values &amp; Commitment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y Buzz BT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7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789</TotalTime>
  <Words>159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Candy Buzz BTN</vt:lpstr>
      <vt:lpstr>Lucida Sans Unicode</vt:lpstr>
      <vt:lpstr>Verdana</vt:lpstr>
      <vt:lpstr>Wingdings 2</vt:lpstr>
      <vt:lpstr>Wingdings 3</vt:lpstr>
      <vt:lpstr>Concourse</vt:lpstr>
      <vt:lpstr>Vision, Values &amp; Commitment</vt:lpstr>
      <vt:lpstr>PowerPoint Presentation</vt:lpstr>
      <vt:lpstr>PowerPoint Presentation</vt:lpstr>
      <vt:lpstr>PowerPoint Presentation</vt:lpstr>
    </vt:vector>
  </TitlesOfParts>
  <Company>Beverley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</dc:creator>
  <cp:lastModifiedBy>M Haughton</cp:lastModifiedBy>
  <cp:revision>35</cp:revision>
  <cp:lastPrinted>2013-09-02T14:48:13Z</cp:lastPrinted>
  <dcterms:created xsi:type="dcterms:W3CDTF">2013-08-11T09:49:02Z</dcterms:created>
  <dcterms:modified xsi:type="dcterms:W3CDTF">2024-10-03T08:11:15Z</dcterms:modified>
</cp:coreProperties>
</file>