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113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A731-51A1-4CC3-8513-AD1B06C6794B}" type="datetimeFigureOut">
              <a:rPr lang="en-GB" smtClean="0"/>
              <a:t>02/11/2014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7F4-CB6A-417E-A236-7402BE368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71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A731-51A1-4CC3-8513-AD1B06C6794B}" type="datetimeFigureOut">
              <a:rPr lang="en-GB" smtClean="0"/>
              <a:t>02/11/2014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7F4-CB6A-417E-A236-7402BE368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58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A731-51A1-4CC3-8513-AD1B06C6794B}" type="datetimeFigureOut">
              <a:rPr lang="en-GB" smtClean="0"/>
              <a:t>02/11/2014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7F4-CB6A-417E-A236-7402BE368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6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A731-51A1-4CC3-8513-AD1B06C6794B}" type="datetimeFigureOut">
              <a:rPr lang="en-GB" smtClean="0"/>
              <a:t>02/11/2014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7F4-CB6A-417E-A236-7402BE368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91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A731-51A1-4CC3-8513-AD1B06C6794B}" type="datetimeFigureOut">
              <a:rPr lang="en-GB" smtClean="0"/>
              <a:t>02/11/2014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7F4-CB6A-417E-A236-7402BE368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44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A731-51A1-4CC3-8513-AD1B06C6794B}" type="datetimeFigureOut">
              <a:rPr lang="en-GB" smtClean="0"/>
              <a:t>02/11/2014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7F4-CB6A-417E-A236-7402BE368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85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A731-51A1-4CC3-8513-AD1B06C6794B}" type="datetimeFigureOut">
              <a:rPr lang="en-GB" smtClean="0"/>
              <a:t>02/11/2014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7F4-CB6A-417E-A236-7402BE368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048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A731-51A1-4CC3-8513-AD1B06C6794B}" type="datetimeFigureOut">
              <a:rPr lang="en-GB" smtClean="0"/>
              <a:t>02/11/2014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7F4-CB6A-417E-A236-7402BE368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77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A731-51A1-4CC3-8513-AD1B06C6794B}" type="datetimeFigureOut">
              <a:rPr lang="en-GB" smtClean="0"/>
              <a:t>02/11/2014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7F4-CB6A-417E-A236-7402BE368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99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A731-51A1-4CC3-8513-AD1B06C6794B}" type="datetimeFigureOut">
              <a:rPr lang="en-GB" smtClean="0"/>
              <a:t>02/11/2014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7F4-CB6A-417E-A236-7402BE368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45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A731-51A1-4CC3-8513-AD1B06C6794B}" type="datetimeFigureOut">
              <a:rPr lang="en-GB" smtClean="0"/>
              <a:t>02/11/2014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77F4-CB6A-417E-A236-7402BE368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81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EA731-51A1-4CC3-8513-AD1B06C6794B}" type="datetimeFigureOut">
              <a:rPr lang="en-GB" smtClean="0"/>
              <a:t>02/11/2014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077F4-CB6A-417E-A236-7402BE368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91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71500" y="436418"/>
            <a:ext cx="2337955" cy="231717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929640" y="487680"/>
            <a:ext cx="1790700" cy="1973580"/>
          </a:xfrm>
          <a:custGeom>
            <a:avLst/>
            <a:gdLst>
              <a:gd name="connsiteX0" fmla="*/ 45720 w 1790700"/>
              <a:gd name="connsiteY0" fmla="*/ 1973580 h 1973580"/>
              <a:gd name="connsiteX1" fmla="*/ 0 w 1790700"/>
              <a:gd name="connsiteY1" fmla="*/ 266700 h 1973580"/>
              <a:gd name="connsiteX2" fmla="*/ 1173480 w 1790700"/>
              <a:gd name="connsiteY2" fmla="*/ 0 h 1973580"/>
              <a:gd name="connsiteX3" fmla="*/ 1790700 w 1790700"/>
              <a:gd name="connsiteY3" fmla="*/ 1744980 h 1973580"/>
              <a:gd name="connsiteX4" fmla="*/ 45720 w 1790700"/>
              <a:gd name="connsiteY4" fmla="*/ 1973580 h 19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0700" h="1973580">
                <a:moveTo>
                  <a:pt x="45720" y="1973580"/>
                </a:moveTo>
                <a:lnTo>
                  <a:pt x="0" y="266700"/>
                </a:lnTo>
                <a:lnTo>
                  <a:pt x="1173480" y="0"/>
                </a:lnTo>
                <a:lnTo>
                  <a:pt x="1790700" y="1744980"/>
                </a:lnTo>
                <a:lnTo>
                  <a:pt x="45720" y="197358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 flipH="1">
            <a:off x="1752600" y="487680"/>
            <a:ext cx="350520" cy="107442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" name="Straight Connector 7"/>
          <p:cNvCxnSpPr>
            <a:stCxn id="5" idx="0"/>
          </p:cNvCxnSpPr>
          <p:nvPr/>
        </p:nvCxnSpPr>
        <p:spPr>
          <a:xfrm flipV="1">
            <a:off x="975360" y="1533525"/>
            <a:ext cx="796290" cy="927735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" name="Freeform 10"/>
          <p:cNvSpPr/>
          <p:nvPr/>
        </p:nvSpPr>
        <p:spPr>
          <a:xfrm>
            <a:off x="937260" y="708660"/>
            <a:ext cx="213360" cy="281940"/>
          </a:xfrm>
          <a:custGeom>
            <a:avLst/>
            <a:gdLst>
              <a:gd name="connsiteX0" fmla="*/ 0 w 213360"/>
              <a:gd name="connsiteY0" fmla="*/ 281940 h 281940"/>
              <a:gd name="connsiteX1" fmla="*/ 167640 w 213360"/>
              <a:gd name="connsiteY1" fmla="*/ 182880 h 281940"/>
              <a:gd name="connsiteX2" fmla="*/ 213360 w 213360"/>
              <a:gd name="connsiteY2" fmla="*/ 0 h 28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360" h="281940">
                <a:moveTo>
                  <a:pt x="0" y="281940"/>
                </a:moveTo>
                <a:cubicBezTo>
                  <a:pt x="66040" y="255905"/>
                  <a:pt x="132080" y="229870"/>
                  <a:pt x="167640" y="182880"/>
                </a:cubicBezTo>
                <a:cubicBezTo>
                  <a:pt x="203200" y="135890"/>
                  <a:pt x="208280" y="67945"/>
                  <a:pt x="213360" y="0"/>
                </a:cubicBezTo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2430780" y="1897380"/>
            <a:ext cx="167640" cy="373380"/>
          </a:xfrm>
          <a:custGeom>
            <a:avLst/>
            <a:gdLst>
              <a:gd name="connsiteX0" fmla="*/ 0 w 167640"/>
              <a:gd name="connsiteY0" fmla="*/ 373380 h 373380"/>
              <a:gd name="connsiteX1" fmla="*/ 22860 w 167640"/>
              <a:gd name="connsiteY1" fmla="*/ 167640 h 373380"/>
              <a:gd name="connsiteX2" fmla="*/ 114300 w 167640"/>
              <a:gd name="connsiteY2" fmla="*/ 53340 h 373380"/>
              <a:gd name="connsiteX3" fmla="*/ 167640 w 167640"/>
              <a:gd name="connsiteY3" fmla="*/ 0 h 37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640" h="373380">
                <a:moveTo>
                  <a:pt x="0" y="373380"/>
                </a:moveTo>
                <a:cubicBezTo>
                  <a:pt x="1905" y="297180"/>
                  <a:pt x="3810" y="220980"/>
                  <a:pt x="22860" y="167640"/>
                </a:cubicBezTo>
                <a:cubicBezTo>
                  <a:pt x="41910" y="114300"/>
                  <a:pt x="90170" y="81280"/>
                  <a:pt x="114300" y="53340"/>
                </a:cubicBezTo>
                <a:cubicBezTo>
                  <a:pt x="138430" y="25400"/>
                  <a:pt x="153035" y="12700"/>
                  <a:pt x="167640" y="0"/>
                </a:cubicBezTo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1584960" y="1322070"/>
            <a:ext cx="243840" cy="403860"/>
          </a:xfrm>
          <a:custGeom>
            <a:avLst/>
            <a:gdLst>
              <a:gd name="connsiteX0" fmla="*/ 0 w 243840"/>
              <a:gd name="connsiteY0" fmla="*/ 403860 h 403860"/>
              <a:gd name="connsiteX1" fmla="*/ 30480 w 243840"/>
              <a:gd name="connsiteY1" fmla="*/ 220980 h 403860"/>
              <a:gd name="connsiteX2" fmla="*/ 114300 w 243840"/>
              <a:gd name="connsiteY2" fmla="*/ 60960 h 403860"/>
              <a:gd name="connsiteX3" fmla="*/ 243840 w 243840"/>
              <a:gd name="connsiteY3" fmla="*/ 0 h 40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40" h="403860">
                <a:moveTo>
                  <a:pt x="0" y="403860"/>
                </a:moveTo>
                <a:cubicBezTo>
                  <a:pt x="5715" y="340995"/>
                  <a:pt x="11430" y="278130"/>
                  <a:pt x="30480" y="220980"/>
                </a:cubicBezTo>
                <a:cubicBezTo>
                  <a:pt x="49530" y="163830"/>
                  <a:pt x="78740" y="97790"/>
                  <a:pt x="114300" y="60960"/>
                </a:cubicBezTo>
                <a:cubicBezTo>
                  <a:pt x="149860" y="24130"/>
                  <a:pt x="196850" y="12065"/>
                  <a:pt x="243840" y="0"/>
                </a:cubicBezTo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267595" y="436417"/>
            <a:ext cx="2337955" cy="231717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>
            <a:stCxn id="14" idx="3"/>
          </p:cNvCxnSpPr>
          <p:nvPr/>
        </p:nvCxnSpPr>
        <p:spPr>
          <a:xfrm flipV="1">
            <a:off x="3609981" y="541020"/>
            <a:ext cx="314319" cy="187322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3924301" y="541020"/>
            <a:ext cx="1571273" cy="161544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800600" y="487680"/>
            <a:ext cx="694975" cy="166878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Connector 22"/>
          <p:cNvCxnSpPr>
            <a:stCxn id="14" idx="3"/>
          </p:cNvCxnSpPr>
          <p:nvPr/>
        </p:nvCxnSpPr>
        <p:spPr>
          <a:xfrm flipV="1">
            <a:off x="3609981" y="487680"/>
            <a:ext cx="1190619" cy="192656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6" name="Freeform 25"/>
          <p:cNvSpPr/>
          <p:nvPr/>
        </p:nvSpPr>
        <p:spPr>
          <a:xfrm>
            <a:off x="3870960" y="800100"/>
            <a:ext cx="297180" cy="50119"/>
          </a:xfrm>
          <a:custGeom>
            <a:avLst/>
            <a:gdLst>
              <a:gd name="connsiteX0" fmla="*/ 0 w 297180"/>
              <a:gd name="connsiteY0" fmla="*/ 45720 h 50119"/>
              <a:gd name="connsiteX1" fmla="*/ 167640 w 297180"/>
              <a:gd name="connsiteY1" fmla="*/ 45720 h 50119"/>
              <a:gd name="connsiteX2" fmla="*/ 297180 w 297180"/>
              <a:gd name="connsiteY2" fmla="*/ 0 h 50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" h="50119">
                <a:moveTo>
                  <a:pt x="0" y="45720"/>
                </a:moveTo>
                <a:cubicBezTo>
                  <a:pt x="59055" y="49530"/>
                  <a:pt x="118110" y="53340"/>
                  <a:pt x="167640" y="45720"/>
                </a:cubicBezTo>
                <a:cubicBezTo>
                  <a:pt x="217170" y="38100"/>
                  <a:pt x="257175" y="19050"/>
                  <a:pt x="297180" y="0"/>
                </a:cubicBezTo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4625340" y="769620"/>
            <a:ext cx="320040" cy="39946"/>
          </a:xfrm>
          <a:custGeom>
            <a:avLst/>
            <a:gdLst>
              <a:gd name="connsiteX0" fmla="*/ 0 w 320040"/>
              <a:gd name="connsiteY0" fmla="*/ 0 h 39946"/>
              <a:gd name="connsiteX1" fmla="*/ 114300 w 320040"/>
              <a:gd name="connsiteY1" fmla="*/ 38100 h 39946"/>
              <a:gd name="connsiteX2" fmla="*/ 320040 w 320040"/>
              <a:gd name="connsiteY2" fmla="*/ 30480 h 3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39946">
                <a:moveTo>
                  <a:pt x="0" y="0"/>
                </a:moveTo>
                <a:cubicBezTo>
                  <a:pt x="30480" y="16510"/>
                  <a:pt x="60960" y="33020"/>
                  <a:pt x="114300" y="38100"/>
                </a:cubicBezTo>
                <a:cubicBezTo>
                  <a:pt x="167640" y="43180"/>
                  <a:pt x="243840" y="36830"/>
                  <a:pt x="320040" y="30480"/>
                </a:cubicBezTo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5029200" y="1539240"/>
            <a:ext cx="220980" cy="137160"/>
          </a:xfrm>
          <a:custGeom>
            <a:avLst/>
            <a:gdLst>
              <a:gd name="connsiteX0" fmla="*/ 0 w 220980"/>
              <a:gd name="connsiteY0" fmla="*/ 137160 h 137160"/>
              <a:gd name="connsiteX1" fmla="*/ 121920 w 220980"/>
              <a:gd name="connsiteY1" fmla="*/ 45720 h 137160"/>
              <a:gd name="connsiteX2" fmla="*/ 220980 w 220980"/>
              <a:gd name="connsiteY2" fmla="*/ 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980" h="137160">
                <a:moveTo>
                  <a:pt x="0" y="137160"/>
                </a:moveTo>
                <a:cubicBezTo>
                  <a:pt x="42545" y="102870"/>
                  <a:pt x="85090" y="68580"/>
                  <a:pt x="121920" y="45720"/>
                </a:cubicBezTo>
                <a:cubicBezTo>
                  <a:pt x="158750" y="22860"/>
                  <a:pt x="189865" y="11430"/>
                  <a:pt x="220980" y="0"/>
                </a:cubicBezTo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062750" y="436417"/>
            <a:ext cx="2337955" cy="231717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6644181" y="3134357"/>
            <a:ext cx="2337955" cy="231717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571500" y="3133205"/>
            <a:ext cx="2337955" cy="231717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345873" y="3154680"/>
            <a:ext cx="2337955" cy="231717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Connector 35"/>
          <p:cNvCxnSpPr>
            <a:stCxn id="29" idx="2"/>
            <a:endCxn id="29" idx="6"/>
          </p:cNvCxnSpPr>
          <p:nvPr/>
        </p:nvCxnSpPr>
        <p:spPr>
          <a:xfrm>
            <a:off x="6062750" y="1595004"/>
            <a:ext cx="2337955" cy="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8" name="Straight Connector 37"/>
          <p:cNvCxnSpPr>
            <a:stCxn id="29" idx="2"/>
          </p:cNvCxnSpPr>
          <p:nvPr/>
        </p:nvCxnSpPr>
        <p:spPr>
          <a:xfrm flipV="1">
            <a:off x="6062750" y="609600"/>
            <a:ext cx="1771563" cy="98540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7834745" y="613065"/>
            <a:ext cx="571068" cy="97284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5" name="Straight Connector 44"/>
          <p:cNvCxnSpPr>
            <a:stCxn id="29" idx="5"/>
          </p:cNvCxnSpPr>
          <p:nvPr/>
        </p:nvCxnSpPr>
        <p:spPr>
          <a:xfrm flipH="1" flipV="1">
            <a:off x="7831976" y="600510"/>
            <a:ext cx="226343" cy="181373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Straight Connector 47"/>
          <p:cNvCxnSpPr>
            <a:stCxn id="29" idx="5"/>
            <a:endCxn id="29" idx="2"/>
          </p:cNvCxnSpPr>
          <p:nvPr/>
        </p:nvCxnSpPr>
        <p:spPr>
          <a:xfrm flipH="1" flipV="1">
            <a:off x="6062750" y="1595004"/>
            <a:ext cx="1995569" cy="81924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1" name="Freeform 50"/>
          <p:cNvSpPr/>
          <p:nvPr/>
        </p:nvSpPr>
        <p:spPr>
          <a:xfrm>
            <a:off x="6557963" y="1595438"/>
            <a:ext cx="61912" cy="209550"/>
          </a:xfrm>
          <a:custGeom>
            <a:avLst/>
            <a:gdLst>
              <a:gd name="connsiteX0" fmla="*/ 0 w 61912"/>
              <a:gd name="connsiteY0" fmla="*/ 209550 h 209550"/>
              <a:gd name="connsiteX1" fmla="*/ 47625 w 61912"/>
              <a:gd name="connsiteY1" fmla="*/ 123825 h 209550"/>
              <a:gd name="connsiteX2" fmla="*/ 61912 w 61912"/>
              <a:gd name="connsiteY2" fmla="*/ 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12" h="209550">
                <a:moveTo>
                  <a:pt x="0" y="209550"/>
                </a:moveTo>
                <a:cubicBezTo>
                  <a:pt x="18653" y="184150"/>
                  <a:pt x="37306" y="158750"/>
                  <a:pt x="47625" y="123825"/>
                </a:cubicBezTo>
                <a:cubicBezTo>
                  <a:pt x="57944" y="88900"/>
                  <a:pt x="59928" y="44450"/>
                  <a:pt x="61912" y="0"/>
                </a:cubicBezTo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Freeform 51"/>
          <p:cNvSpPr/>
          <p:nvPr/>
        </p:nvSpPr>
        <p:spPr>
          <a:xfrm>
            <a:off x="7486650" y="814388"/>
            <a:ext cx="395288" cy="142875"/>
          </a:xfrm>
          <a:custGeom>
            <a:avLst/>
            <a:gdLst>
              <a:gd name="connsiteX0" fmla="*/ 395288 w 395288"/>
              <a:gd name="connsiteY0" fmla="*/ 142875 h 142875"/>
              <a:gd name="connsiteX1" fmla="*/ 195263 w 395288"/>
              <a:gd name="connsiteY1" fmla="*/ 119062 h 142875"/>
              <a:gd name="connsiteX2" fmla="*/ 76200 w 395288"/>
              <a:gd name="connsiteY2" fmla="*/ 61912 h 142875"/>
              <a:gd name="connsiteX3" fmla="*/ 0 w 395288"/>
              <a:gd name="connsiteY3" fmla="*/ 0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288" h="142875">
                <a:moveTo>
                  <a:pt x="395288" y="142875"/>
                </a:moveTo>
                <a:cubicBezTo>
                  <a:pt x="321866" y="137715"/>
                  <a:pt x="248444" y="132556"/>
                  <a:pt x="195263" y="119062"/>
                </a:cubicBezTo>
                <a:cubicBezTo>
                  <a:pt x="142082" y="105568"/>
                  <a:pt x="108744" y="81756"/>
                  <a:pt x="76200" y="61912"/>
                </a:cubicBezTo>
                <a:cubicBezTo>
                  <a:pt x="43656" y="42068"/>
                  <a:pt x="21828" y="21034"/>
                  <a:pt x="0" y="0"/>
                </a:cubicBezTo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5491746" y="5135146"/>
                <a:ext cx="4084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746" y="5135146"/>
                <a:ext cx="408407" cy="338554"/>
              </a:xfrm>
              <a:prstGeom prst="rect">
                <a:avLst/>
              </a:prstGeom>
              <a:blipFill rotWithShape="0">
                <a:blip r:embed="rId2"/>
                <a:stretch>
                  <a:fillRect r="-10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/>
          <p:cNvCxnSpPr/>
          <p:nvPr/>
        </p:nvCxnSpPr>
        <p:spPr>
          <a:xfrm>
            <a:off x="6568326" y="5451530"/>
            <a:ext cx="2724150" cy="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Straight Connector 56"/>
          <p:cNvCxnSpPr>
            <a:endCxn id="30" idx="4"/>
          </p:cNvCxnSpPr>
          <p:nvPr/>
        </p:nvCxnSpPr>
        <p:spPr>
          <a:xfrm flipH="1">
            <a:off x="7813159" y="4326716"/>
            <a:ext cx="12467" cy="112481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1" name="Oval 60"/>
          <p:cNvSpPr/>
          <p:nvPr/>
        </p:nvSpPr>
        <p:spPr>
          <a:xfrm>
            <a:off x="7766400" y="4240990"/>
            <a:ext cx="113202" cy="1086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7188851" y="1549759"/>
            <a:ext cx="113202" cy="1086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Straight Connector 62"/>
          <p:cNvCxnSpPr>
            <a:endCxn id="30" idx="4"/>
          </p:cNvCxnSpPr>
          <p:nvPr/>
        </p:nvCxnSpPr>
        <p:spPr>
          <a:xfrm flipH="1">
            <a:off x="7813159" y="4020011"/>
            <a:ext cx="1135756" cy="143151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7831976" y="4020010"/>
            <a:ext cx="1116941" cy="271781"/>
          </a:xfrm>
          <a:prstGeom prst="lin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72" name="Freeform 71"/>
          <p:cNvSpPr/>
          <p:nvPr/>
        </p:nvSpPr>
        <p:spPr>
          <a:xfrm>
            <a:off x="8016126" y="5199841"/>
            <a:ext cx="116132" cy="260350"/>
          </a:xfrm>
          <a:custGeom>
            <a:avLst/>
            <a:gdLst>
              <a:gd name="connsiteX0" fmla="*/ 0 w 116132"/>
              <a:gd name="connsiteY0" fmla="*/ 0 h 260350"/>
              <a:gd name="connsiteX1" fmla="*/ 95250 w 116132"/>
              <a:gd name="connsiteY1" fmla="*/ 95250 h 260350"/>
              <a:gd name="connsiteX2" fmla="*/ 114300 w 116132"/>
              <a:gd name="connsiteY2" fmla="*/ 209550 h 260350"/>
              <a:gd name="connsiteX3" fmla="*/ 114300 w 116132"/>
              <a:gd name="connsiteY3" fmla="*/ 260350 h 26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132" h="260350">
                <a:moveTo>
                  <a:pt x="0" y="0"/>
                </a:moveTo>
                <a:cubicBezTo>
                  <a:pt x="38100" y="30162"/>
                  <a:pt x="76200" y="60325"/>
                  <a:pt x="95250" y="95250"/>
                </a:cubicBezTo>
                <a:cubicBezTo>
                  <a:pt x="114300" y="130175"/>
                  <a:pt x="111125" y="182033"/>
                  <a:pt x="114300" y="209550"/>
                </a:cubicBezTo>
                <a:cubicBezTo>
                  <a:pt x="117475" y="237067"/>
                  <a:pt x="115887" y="248708"/>
                  <a:pt x="114300" y="260350"/>
                </a:cubicBezTo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reeform 72"/>
          <p:cNvSpPr/>
          <p:nvPr/>
        </p:nvSpPr>
        <p:spPr>
          <a:xfrm>
            <a:off x="7825626" y="4234641"/>
            <a:ext cx="222250" cy="279400"/>
          </a:xfrm>
          <a:custGeom>
            <a:avLst/>
            <a:gdLst>
              <a:gd name="connsiteX0" fmla="*/ 0 w 222250"/>
              <a:gd name="connsiteY0" fmla="*/ 279400 h 279400"/>
              <a:gd name="connsiteX1" fmla="*/ 133350 w 222250"/>
              <a:gd name="connsiteY1" fmla="*/ 215900 h 279400"/>
              <a:gd name="connsiteX2" fmla="*/ 196850 w 222250"/>
              <a:gd name="connsiteY2" fmla="*/ 114300 h 279400"/>
              <a:gd name="connsiteX3" fmla="*/ 222250 w 222250"/>
              <a:gd name="connsiteY3" fmla="*/ 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250" h="279400">
                <a:moveTo>
                  <a:pt x="0" y="279400"/>
                </a:moveTo>
                <a:cubicBezTo>
                  <a:pt x="50271" y="261408"/>
                  <a:pt x="100542" y="243417"/>
                  <a:pt x="133350" y="215900"/>
                </a:cubicBezTo>
                <a:cubicBezTo>
                  <a:pt x="166158" y="188383"/>
                  <a:pt x="182033" y="150283"/>
                  <a:pt x="196850" y="114300"/>
                </a:cubicBezTo>
                <a:cubicBezTo>
                  <a:pt x="211667" y="78317"/>
                  <a:pt x="216958" y="39158"/>
                  <a:pt x="222250" y="0"/>
                </a:cubicBezTo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2501900" y="3822700"/>
            <a:ext cx="533400" cy="229870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381000" y="4826000"/>
            <a:ext cx="2133600" cy="129540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1150620" y="4279900"/>
            <a:ext cx="589280" cy="98653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1730375" y="4279900"/>
            <a:ext cx="1152525" cy="25400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1128337" y="3307080"/>
            <a:ext cx="22283" cy="198554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9" name="Straight Connector 88"/>
          <p:cNvCxnSpPr/>
          <p:nvPr/>
        </p:nvCxnSpPr>
        <p:spPr>
          <a:xfrm flipH="1" flipV="1">
            <a:off x="1150621" y="3263761"/>
            <a:ext cx="1732280" cy="126990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3" name="Oval 102"/>
          <p:cNvSpPr/>
          <p:nvPr/>
        </p:nvSpPr>
        <p:spPr>
          <a:xfrm>
            <a:off x="1692824" y="1495424"/>
            <a:ext cx="113202" cy="1086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/>
          <p:cNvSpPr/>
          <p:nvPr/>
        </p:nvSpPr>
        <p:spPr>
          <a:xfrm>
            <a:off x="1673774" y="4247366"/>
            <a:ext cx="113202" cy="1086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5" name="Straight Connector 104"/>
          <p:cNvCxnSpPr>
            <a:stCxn id="32" idx="4"/>
          </p:cNvCxnSpPr>
          <p:nvPr/>
        </p:nvCxnSpPr>
        <p:spPr>
          <a:xfrm flipH="1" flipV="1">
            <a:off x="4514850" y="4276725"/>
            <a:ext cx="1" cy="119512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276600" y="5448301"/>
            <a:ext cx="2990850" cy="2857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2" name="Straight Connector 111"/>
          <p:cNvCxnSpPr/>
          <p:nvPr/>
        </p:nvCxnSpPr>
        <p:spPr>
          <a:xfrm flipH="1" flipV="1">
            <a:off x="4514850" y="4291791"/>
            <a:ext cx="1752600" cy="117079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5" name="Straight Connector 114"/>
          <p:cNvCxnSpPr>
            <a:endCxn id="32" idx="4"/>
          </p:cNvCxnSpPr>
          <p:nvPr/>
        </p:nvCxnSpPr>
        <p:spPr>
          <a:xfrm flipH="1">
            <a:off x="4514851" y="4953000"/>
            <a:ext cx="990599" cy="51885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45" name="Freeform 144"/>
          <p:cNvSpPr/>
          <p:nvPr/>
        </p:nvSpPr>
        <p:spPr>
          <a:xfrm>
            <a:off x="5867400" y="5257800"/>
            <a:ext cx="76200" cy="209550"/>
          </a:xfrm>
          <a:custGeom>
            <a:avLst/>
            <a:gdLst>
              <a:gd name="connsiteX0" fmla="*/ 76200 w 76200"/>
              <a:gd name="connsiteY0" fmla="*/ 0 h 209550"/>
              <a:gd name="connsiteX1" fmla="*/ 19050 w 76200"/>
              <a:gd name="connsiteY1" fmla="*/ 85725 h 209550"/>
              <a:gd name="connsiteX2" fmla="*/ 0 w 76200"/>
              <a:gd name="connsiteY2" fmla="*/ 20955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" h="209550">
                <a:moveTo>
                  <a:pt x="76200" y="0"/>
                </a:moveTo>
                <a:cubicBezTo>
                  <a:pt x="53975" y="25400"/>
                  <a:pt x="31750" y="50800"/>
                  <a:pt x="19050" y="85725"/>
                </a:cubicBezTo>
                <a:cubicBezTo>
                  <a:pt x="6350" y="120650"/>
                  <a:pt x="3175" y="165100"/>
                  <a:pt x="0" y="209550"/>
                </a:cubicBezTo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Freeform 145"/>
          <p:cNvSpPr/>
          <p:nvPr/>
        </p:nvSpPr>
        <p:spPr>
          <a:xfrm>
            <a:off x="5225559" y="4800600"/>
            <a:ext cx="41766" cy="285750"/>
          </a:xfrm>
          <a:custGeom>
            <a:avLst/>
            <a:gdLst>
              <a:gd name="connsiteX0" fmla="*/ 41766 w 41766"/>
              <a:gd name="connsiteY0" fmla="*/ 0 h 285750"/>
              <a:gd name="connsiteX1" fmla="*/ 3666 w 41766"/>
              <a:gd name="connsiteY1" fmla="*/ 104775 h 285750"/>
              <a:gd name="connsiteX2" fmla="*/ 3666 w 41766"/>
              <a:gd name="connsiteY2" fmla="*/ 228600 h 285750"/>
              <a:gd name="connsiteX3" fmla="*/ 22716 w 41766"/>
              <a:gd name="connsiteY3" fmla="*/ 28575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66" h="285750">
                <a:moveTo>
                  <a:pt x="41766" y="0"/>
                </a:moveTo>
                <a:cubicBezTo>
                  <a:pt x="25891" y="33337"/>
                  <a:pt x="10016" y="66675"/>
                  <a:pt x="3666" y="104775"/>
                </a:cubicBezTo>
                <a:cubicBezTo>
                  <a:pt x="-2684" y="142875"/>
                  <a:pt x="491" y="198437"/>
                  <a:pt x="3666" y="228600"/>
                </a:cubicBezTo>
                <a:cubicBezTo>
                  <a:pt x="6841" y="258763"/>
                  <a:pt x="14778" y="272256"/>
                  <a:pt x="22716" y="285750"/>
                </a:cubicBezTo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7" name="TextBox 146"/>
              <p:cNvSpPr txBox="1"/>
              <p:nvPr/>
            </p:nvSpPr>
            <p:spPr>
              <a:xfrm>
                <a:off x="6569045" y="1579932"/>
                <a:ext cx="4084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20°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147" name="TextBox 1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9045" y="1579932"/>
                <a:ext cx="408407" cy="338554"/>
              </a:xfrm>
              <a:prstGeom prst="rect">
                <a:avLst/>
              </a:prstGeom>
              <a:blipFill rotWithShape="0">
                <a:blip r:embed="rId3"/>
                <a:stretch>
                  <a:fillRect r="-10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8" name="TextBox 147"/>
              <p:cNvSpPr txBox="1"/>
              <p:nvPr/>
            </p:nvSpPr>
            <p:spPr>
              <a:xfrm>
                <a:off x="7369560" y="865088"/>
                <a:ext cx="4676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8" name="TextBox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560" y="865088"/>
                <a:ext cx="46763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2" name="Freeform 151"/>
          <p:cNvSpPr/>
          <p:nvPr/>
        </p:nvSpPr>
        <p:spPr>
          <a:xfrm>
            <a:off x="2109355" y="5670919"/>
            <a:ext cx="498763" cy="199945"/>
          </a:xfrm>
          <a:custGeom>
            <a:avLst/>
            <a:gdLst>
              <a:gd name="connsiteX0" fmla="*/ 0 w 498763"/>
              <a:gd name="connsiteY0" fmla="*/ 199945 h 199945"/>
              <a:gd name="connsiteX1" fmla="*/ 135081 w 498763"/>
              <a:gd name="connsiteY1" fmla="*/ 54472 h 199945"/>
              <a:gd name="connsiteX2" fmla="*/ 290945 w 498763"/>
              <a:gd name="connsiteY2" fmla="*/ 2517 h 199945"/>
              <a:gd name="connsiteX3" fmla="*/ 498763 w 498763"/>
              <a:gd name="connsiteY3" fmla="*/ 12908 h 19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8763" h="199945">
                <a:moveTo>
                  <a:pt x="0" y="199945"/>
                </a:moveTo>
                <a:cubicBezTo>
                  <a:pt x="43295" y="143661"/>
                  <a:pt x="86590" y="87377"/>
                  <a:pt x="135081" y="54472"/>
                </a:cubicBezTo>
                <a:cubicBezTo>
                  <a:pt x="183572" y="21567"/>
                  <a:pt x="230331" y="9444"/>
                  <a:pt x="290945" y="2517"/>
                </a:cubicBezTo>
                <a:cubicBezTo>
                  <a:pt x="351559" y="-4410"/>
                  <a:pt x="425161" y="4249"/>
                  <a:pt x="498763" y="12908"/>
                </a:cubicBezTo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Freeform 152"/>
          <p:cNvSpPr/>
          <p:nvPr/>
        </p:nvSpPr>
        <p:spPr>
          <a:xfrm>
            <a:off x="1153391" y="3543300"/>
            <a:ext cx="374073" cy="119299"/>
          </a:xfrm>
          <a:custGeom>
            <a:avLst/>
            <a:gdLst>
              <a:gd name="connsiteX0" fmla="*/ 0 w 374073"/>
              <a:gd name="connsiteY0" fmla="*/ 114300 h 119299"/>
              <a:gd name="connsiteX1" fmla="*/ 135082 w 374073"/>
              <a:gd name="connsiteY1" fmla="*/ 114300 h 119299"/>
              <a:gd name="connsiteX2" fmla="*/ 322118 w 374073"/>
              <a:gd name="connsiteY2" fmla="*/ 62345 h 119299"/>
              <a:gd name="connsiteX3" fmla="*/ 374073 w 374073"/>
              <a:gd name="connsiteY3" fmla="*/ 0 h 119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073" h="119299">
                <a:moveTo>
                  <a:pt x="0" y="114300"/>
                </a:moveTo>
                <a:cubicBezTo>
                  <a:pt x="40698" y="118629"/>
                  <a:pt x="81396" y="122959"/>
                  <a:pt x="135082" y="114300"/>
                </a:cubicBezTo>
                <a:cubicBezTo>
                  <a:pt x="188768" y="105641"/>
                  <a:pt x="282286" y="81395"/>
                  <a:pt x="322118" y="62345"/>
                </a:cubicBezTo>
                <a:cubicBezTo>
                  <a:pt x="361950" y="43295"/>
                  <a:pt x="368011" y="21647"/>
                  <a:pt x="374073" y="0"/>
                </a:cubicBezTo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4" name="TextBox 153"/>
              <p:cNvSpPr txBox="1"/>
              <p:nvPr/>
            </p:nvSpPr>
            <p:spPr>
              <a:xfrm>
                <a:off x="4925118" y="4704457"/>
                <a:ext cx="3484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4" name="TextBox 1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118" y="4704457"/>
                <a:ext cx="34844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5" name="TextBox 154"/>
              <p:cNvSpPr txBox="1"/>
              <p:nvPr/>
            </p:nvSpPr>
            <p:spPr>
              <a:xfrm>
                <a:off x="2024301" y="1779069"/>
                <a:ext cx="4676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5" name="TextBox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301" y="1779069"/>
                <a:ext cx="467633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10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6" name="TextBox 155"/>
              <p:cNvSpPr txBox="1"/>
              <p:nvPr/>
            </p:nvSpPr>
            <p:spPr>
              <a:xfrm>
                <a:off x="980094" y="789593"/>
                <a:ext cx="4676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094" y="789593"/>
                <a:ext cx="467633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7" name="TextBox 156"/>
              <p:cNvSpPr txBox="1"/>
              <p:nvPr/>
            </p:nvSpPr>
            <p:spPr>
              <a:xfrm>
                <a:off x="1314227" y="1170989"/>
                <a:ext cx="4676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227" y="1170989"/>
                <a:ext cx="467633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8" name="TextBox 157"/>
              <p:cNvSpPr txBox="1"/>
              <p:nvPr/>
            </p:nvSpPr>
            <p:spPr>
              <a:xfrm>
                <a:off x="3799053" y="763366"/>
                <a:ext cx="4676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8" name="TextBox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053" y="763366"/>
                <a:ext cx="467633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9" name="TextBox 158"/>
              <p:cNvSpPr txBox="1"/>
              <p:nvPr/>
            </p:nvSpPr>
            <p:spPr>
              <a:xfrm>
                <a:off x="4522427" y="763366"/>
                <a:ext cx="4676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9" name="TextBox 1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427" y="763366"/>
                <a:ext cx="467633" cy="369332"/>
              </a:xfrm>
              <a:prstGeom prst="rect">
                <a:avLst/>
              </a:prstGeom>
              <a:blipFill rotWithShape="0">
                <a:blip r:embed="rId10"/>
                <a:stretch>
                  <a:fillRect r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0" name="TextBox 159"/>
              <p:cNvSpPr txBox="1"/>
              <p:nvPr/>
            </p:nvSpPr>
            <p:spPr>
              <a:xfrm>
                <a:off x="4757926" y="1248621"/>
                <a:ext cx="4676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60" name="TextBox 1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926" y="1248621"/>
                <a:ext cx="467633" cy="369332"/>
              </a:xfrm>
              <a:prstGeom prst="rect">
                <a:avLst/>
              </a:prstGeom>
              <a:blipFill rotWithShape="0">
                <a:blip r:embed="rId11"/>
                <a:stretch>
                  <a:fillRect r="-10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1" name="TextBox 160"/>
              <p:cNvSpPr txBox="1"/>
              <p:nvPr/>
            </p:nvSpPr>
            <p:spPr>
              <a:xfrm>
                <a:off x="1958451" y="5321691"/>
                <a:ext cx="4676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451" y="5321691"/>
                <a:ext cx="467633" cy="369332"/>
              </a:xfrm>
              <a:prstGeom prst="rect">
                <a:avLst/>
              </a:prstGeom>
              <a:blipFill rotWithShape="0">
                <a:blip r:embed="rId12"/>
                <a:stretch>
                  <a:fillRect r="-10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3" name="TextBox 162"/>
              <p:cNvSpPr txBox="1"/>
              <p:nvPr/>
            </p:nvSpPr>
            <p:spPr>
              <a:xfrm>
                <a:off x="1209951" y="3570063"/>
                <a:ext cx="4676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951" y="3570063"/>
                <a:ext cx="467633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4" name="TextBox 163"/>
              <p:cNvSpPr txBox="1"/>
              <p:nvPr/>
            </p:nvSpPr>
            <p:spPr>
              <a:xfrm>
                <a:off x="8050876" y="5083537"/>
                <a:ext cx="4084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55°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164" name="TextBox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876" y="5083537"/>
                <a:ext cx="408407" cy="338554"/>
              </a:xfrm>
              <a:prstGeom prst="rect">
                <a:avLst/>
              </a:prstGeom>
              <a:blipFill rotWithShape="0">
                <a:blip r:embed="rId14"/>
                <a:stretch>
                  <a:fillRect r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5" name="TextBox 164"/>
              <p:cNvSpPr txBox="1"/>
              <p:nvPr/>
            </p:nvSpPr>
            <p:spPr>
              <a:xfrm>
                <a:off x="7916075" y="4302156"/>
                <a:ext cx="4084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165" name="TextBox 1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075" y="4302156"/>
                <a:ext cx="408407" cy="338554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6" name="Rectangle 165"/>
          <p:cNvSpPr/>
          <p:nvPr/>
        </p:nvSpPr>
        <p:spPr>
          <a:xfrm>
            <a:off x="266700" y="436417"/>
            <a:ext cx="304800" cy="32694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1</a:t>
            </a:r>
            <a:endParaRPr lang="en-GB"/>
          </a:p>
        </p:txBody>
      </p:sp>
      <p:sp>
        <p:nvSpPr>
          <p:cNvPr id="167" name="Rectangle 166"/>
          <p:cNvSpPr/>
          <p:nvPr/>
        </p:nvSpPr>
        <p:spPr>
          <a:xfrm>
            <a:off x="2952129" y="436417"/>
            <a:ext cx="304800" cy="32694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68" name="Rectangle 167"/>
          <p:cNvSpPr/>
          <p:nvPr/>
        </p:nvSpPr>
        <p:spPr>
          <a:xfrm>
            <a:off x="5747753" y="436417"/>
            <a:ext cx="304800" cy="32694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69" name="Rectangle 168"/>
          <p:cNvSpPr/>
          <p:nvPr/>
        </p:nvSpPr>
        <p:spPr>
          <a:xfrm>
            <a:off x="243782" y="3216351"/>
            <a:ext cx="304800" cy="32694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70" name="Rectangle 169"/>
          <p:cNvSpPr/>
          <p:nvPr/>
        </p:nvSpPr>
        <p:spPr>
          <a:xfrm>
            <a:off x="3058277" y="3193939"/>
            <a:ext cx="304800" cy="32694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71" name="Rectangle 170"/>
          <p:cNvSpPr/>
          <p:nvPr/>
        </p:nvSpPr>
        <p:spPr>
          <a:xfrm>
            <a:off x="6029041" y="3164610"/>
            <a:ext cx="304800" cy="32694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771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Frost</dc:creator>
  <cp:lastModifiedBy>Jamie Frost</cp:lastModifiedBy>
  <cp:revision>6</cp:revision>
  <dcterms:created xsi:type="dcterms:W3CDTF">2014-11-02T16:43:51Z</dcterms:created>
  <dcterms:modified xsi:type="dcterms:W3CDTF">2014-11-02T17:18:05Z</dcterms:modified>
</cp:coreProperties>
</file>