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5BE43-90D3-4396-B3B0-110440876B47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14B00-9E0B-4167-88EC-C4A18C1D9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075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3493" y="78887"/>
            <a:ext cx="1064719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  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Religion, Crime &amp; Punishment</a:t>
            </a:r>
          </a:p>
          <a:p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 Revision of the topic.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radley Hand ITC" panose="03070402050302030203" pitchFamily="66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493949" y="1984960"/>
            <a:ext cx="11411469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u="sng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Key Question</a:t>
            </a:r>
            <a:r>
              <a:rPr lang="en-GB" altLang="en-US" sz="3200" b="1" u="sng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What do Christians and Buddhists say about crime &amp; </a:t>
            </a:r>
          </a:p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punishment?</a:t>
            </a:r>
            <a:endParaRPr lang="en-GB" altLang="en-US" sz="32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949262" y="3842274"/>
            <a:ext cx="9140369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u="sng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Starter Task – Competitive Taboo.</a:t>
            </a: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 In teams of 3/4, play taboo with the key </a:t>
            </a:r>
          </a:p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     terms. When you get though all the cards, </a:t>
            </a:r>
          </a:p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         stand up and </a:t>
            </a:r>
            <a:r>
              <a:rPr lang="en-GB" altLang="en-US" sz="3200" b="1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shout ‘Crime’.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The </a:t>
            </a:r>
          </a:p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              winning team will be rewarded!  </a:t>
            </a:r>
            <a:endParaRPr lang="en-GB" altLang="en-US" sz="32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Image result for crime animated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3899" y="4358693"/>
            <a:ext cx="1534427" cy="234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0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030310" y="2013475"/>
            <a:ext cx="11161690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Candara" panose="020E0502030303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Candara" panose="020E0502030303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u="sng" dirty="0" smtClean="0">
                <a:solidFill>
                  <a:schemeClr val="bg2">
                    <a:lumMod val="25000"/>
                  </a:schemeClr>
                </a:solidFill>
                <a:latin typeface="Candara" panose="020E0502030303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Revision Quiz.</a:t>
            </a: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Candara" panose="020E0502030303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Candara" panose="020E0502030303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Candara" panose="020E0502030303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Answer the revision quiz questions on crime and punishment. </a:t>
            </a:r>
          </a:p>
          <a:p>
            <a:pPr eaLnBrk="1" hangingPunct="1"/>
            <a:endParaRPr lang="en-GB" altLang="en-US" sz="600" b="1" dirty="0" smtClean="0">
              <a:solidFill>
                <a:schemeClr val="bg2">
                  <a:lumMod val="25000"/>
                </a:schemeClr>
              </a:solidFill>
              <a:latin typeface="Candara" panose="020E0502030303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Candara" panose="020E0502030303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Swap with your neighbour and mark in green.  </a:t>
            </a:r>
            <a:endParaRPr lang="en-GB" altLang="en-US" sz="3200" b="1" dirty="0">
              <a:solidFill>
                <a:schemeClr val="bg2">
                  <a:lumMod val="25000"/>
                </a:schemeClr>
              </a:solidFill>
              <a:latin typeface="Candara" panose="020E0502030303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8186" y="4190003"/>
            <a:ext cx="1132052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</a:t>
            </a:r>
            <a:r>
              <a:rPr lang="en-GB" altLang="en-US" sz="3200" b="1" u="sng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Exam Questions.</a:t>
            </a: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A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nswer the exam questions in your exercise book. </a:t>
            </a:r>
          </a:p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Refer to the advice on the sheet for help with </a:t>
            </a:r>
          </a:p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      questions 3, 4 &amp; 5.   </a:t>
            </a:r>
            <a:endParaRPr lang="en-GB" altLang="en-US" sz="32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4851" y="129335"/>
            <a:ext cx="1064719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</a:t>
            </a:r>
            <a:r>
              <a:rPr lang="en-US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  </a:t>
            </a:r>
            <a:r>
              <a:rPr lang="en-US" sz="4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Religion, Crime &amp; Punishment</a:t>
            </a:r>
          </a:p>
          <a:p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</a:t>
            </a:r>
            <a:r>
              <a:rPr lang="en-US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 Revision of the topic.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radley Hand ITC" panose="03070402050302030203" pitchFamily="66" charset="0"/>
            </a:endParaRPr>
          </a:p>
        </p:txBody>
      </p:sp>
      <p:pic>
        <p:nvPicPr>
          <p:cNvPr id="2050" name="Picture 2" descr="Image result for crime animated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878" y="4603833"/>
            <a:ext cx="1743837" cy="183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52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27943</TotalTime>
  <Words>140</Words>
  <Application>Microsoft Office PowerPoint</Application>
  <PresentationFormat>Custom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Parallax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Butler</dc:creator>
  <cp:lastModifiedBy>W Butler</cp:lastModifiedBy>
  <cp:revision>19</cp:revision>
  <cp:lastPrinted>2016-11-07T08:28:11Z</cp:lastPrinted>
  <dcterms:created xsi:type="dcterms:W3CDTF">2016-05-24T12:48:02Z</dcterms:created>
  <dcterms:modified xsi:type="dcterms:W3CDTF">2016-11-07T12:41:08Z</dcterms:modified>
</cp:coreProperties>
</file>