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17119-D045-44C2-9AD6-245568E3C26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2B80A-89AB-4772-B0EB-63184F25D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0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FEAFA8-37C0-410E-89AC-1C40FFABA43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423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9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0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5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FEAFA8-37C0-410E-89AC-1C40FFABA43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60117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20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388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8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FA8-37C0-410E-89AC-1C40FFABA43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9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BFEAFA8-37C0-410E-89AC-1C40FFABA43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23030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BFEAFA8-37C0-410E-89AC-1C40FFABA43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3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FEAFA8-37C0-410E-89AC-1C40FFABA43A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DABDA0-BDFB-4DE2-A646-A7F7DF4D382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05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Rekq8wsojO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hPTDSBw7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Community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Key Question: What is community service?</a:t>
            </a:r>
          </a:p>
        </p:txBody>
      </p:sp>
    </p:spTree>
    <p:extLst>
      <p:ext uri="{BB962C8B-B14F-4D97-AF65-F5344CB8AC3E}">
        <p14:creationId xmlns:p14="http://schemas.microsoft.com/office/powerpoint/2010/main" val="223205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Community service </a:t>
            </a:r>
            <a:r>
              <a:rPr lang="en-GB" sz="3200" dirty="0"/>
              <a:t>– a punishment where criminals have to do unpaid work to make up for their crime</a:t>
            </a:r>
          </a:p>
          <a:p>
            <a:r>
              <a:rPr lang="en-GB" sz="3200" dirty="0">
                <a:solidFill>
                  <a:srgbClr val="FF0000"/>
                </a:solidFill>
              </a:rPr>
              <a:t>Community payback </a:t>
            </a:r>
            <a:r>
              <a:rPr lang="en-GB" sz="3200" dirty="0"/>
              <a:t>= community service</a:t>
            </a:r>
          </a:p>
        </p:txBody>
      </p:sp>
    </p:spTree>
    <p:extLst>
      <p:ext uri="{BB962C8B-B14F-4D97-AF65-F5344CB8AC3E}">
        <p14:creationId xmlns:p14="http://schemas.microsoft.com/office/powerpoint/2010/main" val="110552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087822"/>
            <a:ext cx="10178322" cy="3593591"/>
          </a:xfrm>
        </p:spPr>
        <p:txBody>
          <a:bodyPr>
            <a:normAutofit/>
          </a:bodyPr>
          <a:lstStyle/>
          <a:p>
            <a:r>
              <a:rPr lang="en-GB" sz="2800" dirty="0"/>
              <a:t>Watch the video: </a:t>
            </a:r>
            <a:r>
              <a:rPr lang="en-GB" sz="2800" dirty="0">
                <a:hlinkClick r:id="rId2"/>
              </a:rPr>
              <a:t>https://www.youtube.com/watch?v=Rekq8wsojO4</a:t>
            </a:r>
            <a:r>
              <a:rPr lang="en-GB" sz="2800" dirty="0"/>
              <a:t> </a:t>
            </a:r>
          </a:p>
          <a:p>
            <a:r>
              <a:rPr lang="en-GB" sz="2800" dirty="0"/>
              <a:t>What crimes led to the two offenders getting community service?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A magistrate </a:t>
            </a:r>
            <a:r>
              <a:rPr lang="en-GB" sz="2800" dirty="0"/>
              <a:t>– a type of judge for minor crimes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Probation officer </a:t>
            </a:r>
            <a:r>
              <a:rPr lang="en-GB" sz="2800" dirty="0"/>
              <a:t>– someone who works with prisoners to see if they should be released early for good behaviour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599" y="4277710"/>
            <a:ext cx="4303080" cy="24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2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175" y="3428999"/>
            <a:ext cx="5742360" cy="3230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Manchester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042" y="1203436"/>
            <a:ext cx="11076957" cy="3593591"/>
          </a:xfrm>
        </p:spPr>
        <p:txBody>
          <a:bodyPr>
            <a:normAutofit/>
          </a:bodyPr>
          <a:lstStyle/>
          <a:p>
            <a:r>
              <a:rPr lang="en-GB" sz="2800" dirty="0"/>
              <a:t>Watch the video: </a:t>
            </a:r>
            <a:r>
              <a:rPr lang="en-GB" sz="2800" dirty="0">
                <a:hlinkClick r:id="rId3"/>
              </a:rPr>
              <a:t>https://www.youtube.com/watch?v=CkhPTDSBw7A</a:t>
            </a:r>
            <a:r>
              <a:rPr lang="en-GB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When did community service start in the UK?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What tasks are mentioned?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How does community service help others?</a:t>
            </a:r>
          </a:p>
        </p:txBody>
      </p:sp>
    </p:spTree>
    <p:extLst>
      <p:ext uri="{BB962C8B-B14F-4D97-AF65-F5344CB8AC3E}">
        <p14:creationId xmlns:p14="http://schemas.microsoft.com/office/powerpoint/2010/main" val="184552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Wayne Rooney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38" y="4114791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In 2017 Wayne Rooney was found guilty of being three times over the drink-driving limit.</a:t>
            </a:r>
          </a:p>
          <a:p>
            <a:r>
              <a:rPr lang="en-GB" sz="2800" dirty="0"/>
              <a:t>Fined £300,000 (two weeks’ wages)</a:t>
            </a:r>
          </a:p>
          <a:p>
            <a:r>
              <a:rPr lang="en-GB" sz="2800" dirty="0"/>
              <a:t>2 year driving ban</a:t>
            </a:r>
          </a:p>
          <a:p>
            <a:r>
              <a:rPr lang="en-GB" sz="2800" dirty="0"/>
              <a:t>120 hours of community service.</a:t>
            </a:r>
          </a:p>
        </p:txBody>
      </p:sp>
      <p:pic>
        <p:nvPicPr>
          <p:cNvPr id="1026" name="Picture 2" descr="Image result for rooney community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40" y="236216"/>
            <a:ext cx="6197449" cy="34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7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19049"/>
            <a:ext cx="10178322" cy="3593591"/>
          </a:xfrm>
        </p:spPr>
        <p:txBody>
          <a:bodyPr>
            <a:normAutofit/>
          </a:bodyPr>
          <a:lstStyle/>
          <a:p>
            <a:r>
              <a:rPr lang="en-GB" sz="2800" dirty="0"/>
              <a:t>Which aim of punishment is community service for?</a:t>
            </a:r>
          </a:p>
          <a:p>
            <a:r>
              <a:rPr lang="en-GB" sz="2800" dirty="0"/>
              <a:t>Is there more than one aim?</a:t>
            </a:r>
          </a:p>
          <a:p>
            <a:pPr marL="0" indent="0">
              <a:buNone/>
            </a:pPr>
            <a:r>
              <a:rPr lang="en-GB" sz="2800" u="sng" dirty="0"/>
              <a:t>Extension:</a:t>
            </a:r>
            <a:endParaRPr lang="en-GB" sz="2800" dirty="0"/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‘Community service is a better punishment than prison?’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Do you agree? [… etc. ]	12 marks</a:t>
            </a:r>
          </a:p>
        </p:txBody>
      </p:sp>
    </p:spTree>
    <p:extLst>
      <p:ext uri="{BB962C8B-B14F-4D97-AF65-F5344CB8AC3E}">
        <p14:creationId xmlns:p14="http://schemas.microsoft.com/office/powerpoint/2010/main" val="20003384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200</TotalTime>
  <Words>210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Impact</vt:lpstr>
      <vt:lpstr>Badge</vt:lpstr>
      <vt:lpstr>Community Service</vt:lpstr>
      <vt:lpstr>Definition</vt:lpstr>
      <vt:lpstr>Types of crime</vt:lpstr>
      <vt:lpstr>Manchester </vt:lpstr>
      <vt:lpstr>Wayne Rooney</vt:lpstr>
      <vt:lpstr>Aims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Service</dc:title>
  <dc:creator>M Haughton</dc:creator>
  <cp:lastModifiedBy>M Haughton</cp:lastModifiedBy>
  <cp:revision>10</cp:revision>
  <cp:lastPrinted>2018-11-12T11:42:20Z</cp:lastPrinted>
  <dcterms:created xsi:type="dcterms:W3CDTF">2018-11-08T17:21:38Z</dcterms:created>
  <dcterms:modified xsi:type="dcterms:W3CDTF">2021-06-29T14:28:00Z</dcterms:modified>
</cp:coreProperties>
</file>