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6" r:id="rId2"/>
    <p:sldId id="256" r:id="rId3"/>
    <p:sldId id="257" r:id="rId4"/>
    <p:sldId id="261" r:id="rId5"/>
    <p:sldId id="272" r:id="rId6"/>
    <p:sldId id="259" r:id="rId7"/>
    <p:sldId id="263" r:id="rId8"/>
    <p:sldId id="264" r:id="rId9"/>
    <p:sldId id="265" r:id="rId10"/>
    <p:sldId id="270" r:id="rId11"/>
    <p:sldId id="269" r:id="rId12"/>
    <p:sldId id="268" r:id="rId13"/>
    <p:sldId id="267" r:id="rId14"/>
    <p:sldId id="266" r:id="rId15"/>
    <p:sldId id="271" r:id="rId16"/>
    <p:sldId id="278" r:id="rId17"/>
    <p:sldId id="274" r:id="rId18"/>
    <p:sldId id="275" r:id="rId19"/>
    <p:sldId id="280" r:id="rId20"/>
    <p:sldId id="281" r:id="rId21"/>
    <p:sldId id="273" r:id="rId22"/>
    <p:sldId id="262" r:id="rId23"/>
    <p:sldId id="279" r:id="rId24"/>
    <p:sldId id="260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A330-AC8F-4BA0-9880-6E2D79C81DA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E5ABC-689E-475E-9418-8D9F3F77F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9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link is to Allegri’s </a:t>
            </a:r>
            <a:r>
              <a:rPr lang="en-GB" i="1" dirty="0" smtClean="0"/>
              <a:t>Miserere</a:t>
            </a:r>
            <a:r>
              <a:rPr lang="en-GB" i="1" baseline="0" dirty="0" smtClean="0"/>
              <a:t> </a:t>
            </a:r>
            <a:r>
              <a:rPr lang="en-GB" i="0" baseline="0" dirty="0" smtClean="0"/>
              <a:t>based on this Psalm.  I use it for background atmosphere and </a:t>
            </a:r>
            <a:r>
              <a:rPr lang="en-GB" dirty="0" smtClean="0"/>
              <a:t>give</a:t>
            </a:r>
            <a:r>
              <a:rPr lang="en-GB" baseline="0" dirty="0" smtClean="0"/>
              <a:t> the story of David &amp; Bathsheba in some detail to fill in the context of the Psalm.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E5ABC-689E-475E-9418-8D9F3F77FD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01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put</a:t>
            </a:r>
            <a:r>
              <a:rPr lang="en-GB" baseline="0" dirty="0" smtClean="0"/>
              <a:t> subheading and copy down the questions.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E5ABC-689E-475E-9418-8D9F3F77FD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0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save lesson time,</a:t>
            </a:r>
            <a:r>
              <a:rPr lang="en-GB" baseline="0" dirty="0" smtClean="0"/>
              <a:t> this slide could be printed and stuck 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E5ABC-689E-475E-9418-8D9F3F77FD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4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71EFB2-68C0-4C49-A935-7C8C71E2BC31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3827D4-8C88-4E69-9FF3-085FC1463A9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nf6EUKPHQM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fkhqpl81N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FxoMbPWuk0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wz3tkHv5sb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wz3tkHv5sb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Exodus%2022&amp;version=NIV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Romans+1-3&amp;version=NIVU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6Y_ztEW1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u6R8fh4Ll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/>
              <a:t>Crime &amp; Punishment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4020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átula Frontal de Jars Of Clay - Redemption So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47335" cy="1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Psalm 51</a:t>
            </a:r>
            <a:endParaRPr lang="en-GB" u="sng" dirty="0"/>
          </a:p>
        </p:txBody>
      </p:sp>
      <p:sp>
        <p:nvSpPr>
          <p:cNvPr id="6" name="Rectangle 5"/>
          <p:cNvSpPr/>
          <p:nvPr/>
        </p:nvSpPr>
        <p:spPr>
          <a:xfrm>
            <a:off x="1403648" y="1556792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God be merciful to me,</a:t>
            </a:r>
          </a:p>
          <a:p>
            <a:r>
              <a:rPr lang="en-GB" sz="2400" dirty="0">
                <a:solidFill>
                  <a:schemeClr val="tx2"/>
                </a:solidFill>
              </a:rPr>
              <a:t>On Thy grace I rest my plea.</a:t>
            </a:r>
          </a:p>
          <a:p>
            <a:r>
              <a:rPr lang="en-GB" sz="2400" dirty="0">
                <a:solidFill>
                  <a:schemeClr val="tx2"/>
                </a:solidFill>
              </a:rPr>
              <a:t>Plenteous in compassion Thou,</a:t>
            </a:r>
          </a:p>
          <a:p>
            <a:r>
              <a:rPr lang="en-GB" sz="2400" dirty="0">
                <a:solidFill>
                  <a:schemeClr val="tx2"/>
                </a:solidFill>
              </a:rPr>
              <a:t>Blot out my transgressions now.</a:t>
            </a:r>
          </a:p>
          <a:p>
            <a:r>
              <a:rPr lang="en-GB" sz="2400" dirty="0">
                <a:solidFill>
                  <a:schemeClr val="tx2"/>
                </a:solidFill>
              </a:rPr>
              <a:t>Wash me, make me pure within,</a:t>
            </a:r>
          </a:p>
          <a:p>
            <a:r>
              <a:rPr lang="en-GB" sz="2400" dirty="0">
                <a:solidFill>
                  <a:schemeClr val="tx2"/>
                </a:solidFill>
              </a:rPr>
              <a:t>Cleanse, oh cleanse me from my sin.</a:t>
            </a:r>
          </a:p>
        </p:txBody>
      </p:sp>
    </p:spTree>
    <p:extLst>
      <p:ext uri="{BB962C8B-B14F-4D97-AF65-F5344CB8AC3E}">
        <p14:creationId xmlns:p14="http://schemas.microsoft.com/office/powerpoint/2010/main" val="30636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átula Frontal de Jars Of Clay - Redemption So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47335" cy="1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Psalm 51</a:t>
            </a:r>
            <a:endParaRPr lang="en-GB" u="sng" dirty="0"/>
          </a:p>
        </p:txBody>
      </p:sp>
      <p:sp>
        <p:nvSpPr>
          <p:cNvPr id="2" name="Rectangle 1"/>
          <p:cNvSpPr/>
          <p:nvPr/>
        </p:nvSpPr>
        <p:spPr>
          <a:xfrm>
            <a:off x="1835696" y="1628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My transgressions I confess,</a:t>
            </a:r>
          </a:p>
          <a:p>
            <a:r>
              <a:rPr lang="en-GB" sz="2400" dirty="0">
                <a:solidFill>
                  <a:schemeClr val="tx2"/>
                </a:solidFill>
              </a:rPr>
              <a:t>Grief and guilt my soul oppress.</a:t>
            </a:r>
          </a:p>
          <a:p>
            <a:r>
              <a:rPr lang="en-GB" sz="2400" dirty="0">
                <a:solidFill>
                  <a:schemeClr val="tx2"/>
                </a:solidFill>
              </a:rPr>
              <a:t>I have sinned against Thy grace,</a:t>
            </a:r>
          </a:p>
          <a:p>
            <a:r>
              <a:rPr lang="en-GB" sz="2400" dirty="0">
                <a:solidFill>
                  <a:schemeClr val="tx2"/>
                </a:solidFill>
              </a:rPr>
              <a:t>And provoked Thee to Thy face.</a:t>
            </a:r>
          </a:p>
          <a:p>
            <a:r>
              <a:rPr lang="en-GB" sz="2400" dirty="0">
                <a:solidFill>
                  <a:schemeClr val="tx2"/>
                </a:solidFill>
              </a:rPr>
              <a:t>I confess Thy judgement just,</a:t>
            </a:r>
          </a:p>
          <a:p>
            <a:r>
              <a:rPr lang="en-GB" sz="2400" dirty="0">
                <a:solidFill>
                  <a:schemeClr val="tx2"/>
                </a:solidFill>
              </a:rPr>
              <a:t>Speechless, I Thy mercy trust.</a:t>
            </a:r>
          </a:p>
        </p:txBody>
      </p:sp>
    </p:spTree>
    <p:extLst>
      <p:ext uri="{BB962C8B-B14F-4D97-AF65-F5344CB8AC3E}">
        <p14:creationId xmlns:p14="http://schemas.microsoft.com/office/powerpoint/2010/main" val="25463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átula Frontal de Jars Of Clay - Redemption So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47335" cy="1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Psalm 51</a:t>
            </a:r>
            <a:endParaRPr lang="en-GB" u="sng" dirty="0"/>
          </a:p>
        </p:txBody>
      </p:sp>
      <p:sp>
        <p:nvSpPr>
          <p:cNvPr id="2" name="Rectangle 1"/>
          <p:cNvSpPr/>
          <p:nvPr/>
        </p:nvSpPr>
        <p:spPr>
          <a:xfrm>
            <a:off x="2195736" y="2179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I am evil born in sin,</a:t>
            </a:r>
          </a:p>
          <a:p>
            <a:r>
              <a:rPr lang="en-GB" sz="2400" dirty="0">
                <a:solidFill>
                  <a:schemeClr val="tx2"/>
                </a:solidFill>
              </a:rPr>
              <a:t>Thou </a:t>
            </a:r>
            <a:r>
              <a:rPr lang="en-GB" sz="2400" dirty="0" err="1">
                <a:solidFill>
                  <a:schemeClr val="tx2"/>
                </a:solidFill>
              </a:rPr>
              <a:t>desirest</a:t>
            </a:r>
            <a:r>
              <a:rPr lang="en-GB" sz="2400" dirty="0">
                <a:solidFill>
                  <a:schemeClr val="tx2"/>
                </a:solidFill>
              </a:rPr>
              <a:t> truth within.</a:t>
            </a:r>
          </a:p>
          <a:p>
            <a:r>
              <a:rPr lang="en-GB" sz="2400" dirty="0">
                <a:solidFill>
                  <a:schemeClr val="tx2"/>
                </a:solidFill>
              </a:rPr>
              <a:t>Thou alone my </a:t>
            </a:r>
            <a:r>
              <a:rPr lang="en-GB" sz="2400" dirty="0" err="1">
                <a:solidFill>
                  <a:schemeClr val="tx2"/>
                </a:solidFill>
              </a:rPr>
              <a:t>Savior</a:t>
            </a:r>
            <a:r>
              <a:rPr lang="en-GB" sz="2400" dirty="0">
                <a:solidFill>
                  <a:schemeClr val="tx2"/>
                </a:solidFill>
              </a:rPr>
              <a:t> art,</a:t>
            </a:r>
          </a:p>
          <a:p>
            <a:r>
              <a:rPr lang="en-GB" sz="2400" dirty="0">
                <a:solidFill>
                  <a:schemeClr val="tx2"/>
                </a:solidFill>
              </a:rPr>
              <a:t>Teach Thy wisdom to my heart.</a:t>
            </a:r>
          </a:p>
          <a:p>
            <a:r>
              <a:rPr lang="en-GB" sz="2400" dirty="0">
                <a:solidFill>
                  <a:schemeClr val="tx2"/>
                </a:solidFill>
              </a:rPr>
              <a:t>Make me pure, Thy grace bestow,</a:t>
            </a:r>
          </a:p>
          <a:p>
            <a:r>
              <a:rPr lang="en-GB" sz="2400" dirty="0">
                <a:solidFill>
                  <a:schemeClr val="tx2"/>
                </a:solidFill>
              </a:rPr>
              <a:t>Wash me whiter than the snow.</a:t>
            </a:r>
          </a:p>
        </p:txBody>
      </p:sp>
    </p:spTree>
    <p:extLst>
      <p:ext uri="{BB962C8B-B14F-4D97-AF65-F5344CB8AC3E}">
        <p14:creationId xmlns:p14="http://schemas.microsoft.com/office/powerpoint/2010/main" val="13780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átula Frontal de Jars Of Clay - Redemption So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47335" cy="1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Psalm 51</a:t>
            </a:r>
            <a:endParaRPr lang="en-GB" u="sng" dirty="0"/>
          </a:p>
        </p:txBody>
      </p:sp>
      <p:sp>
        <p:nvSpPr>
          <p:cNvPr id="2" name="Rectangle 1"/>
          <p:cNvSpPr/>
          <p:nvPr/>
        </p:nvSpPr>
        <p:spPr>
          <a:xfrm>
            <a:off x="2286000" y="18593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Gracious God, my heart renew.</a:t>
            </a:r>
          </a:p>
          <a:p>
            <a:r>
              <a:rPr lang="en-GB" sz="2400" dirty="0">
                <a:solidFill>
                  <a:schemeClr val="tx2"/>
                </a:solidFill>
              </a:rPr>
              <a:t>Make my spirit right and true.</a:t>
            </a:r>
          </a:p>
          <a:p>
            <a:r>
              <a:rPr lang="en-GB" sz="2400" dirty="0">
                <a:solidFill>
                  <a:schemeClr val="tx2"/>
                </a:solidFill>
              </a:rPr>
              <a:t>Thy salvation’s joy impart,</a:t>
            </a:r>
          </a:p>
          <a:p>
            <a:r>
              <a:rPr lang="en-GB" sz="2400" dirty="0">
                <a:solidFill>
                  <a:schemeClr val="tx2"/>
                </a:solidFill>
              </a:rPr>
              <a:t>Steadfast make my willing heart.</a:t>
            </a:r>
          </a:p>
          <a:p>
            <a:r>
              <a:rPr lang="en-GB" sz="2400" dirty="0">
                <a:solidFill>
                  <a:schemeClr val="tx2"/>
                </a:solidFill>
              </a:rPr>
              <a:t>Steadfast make my willing heart. </a:t>
            </a:r>
          </a:p>
        </p:txBody>
      </p:sp>
    </p:spTree>
    <p:extLst>
      <p:ext uri="{BB962C8B-B14F-4D97-AF65-F5344CB8AC3E}">
        <p14:creationId xmlns:p14="http://schemas.microsoft.com/office/powerpoint/2010/main" val="10619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átula Frontal de Jars Of Clay - Redemption So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47335" cy="1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Psalm 51</a:t>
            </a:r>
            <a:endParaRPr lang="en-GB" u="sng" dirty="0"/>
          </a:p>
        </p:txBody>
      </p:sp>
      <p:sp>
        <p:nvSpPr>
          <p:cNvPr id="2" name="Rectangle 1"/>
          <p:cNvSpPr/>
          <p:nvPr/>
        </p:nvSpPr>
        <p:spPr>
          <a:xfrm>
            <a:off x="1961417" y="1519459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Broken, humbled to the dust, </a:t>
            </a:r>
          </a:p>
          <a:p>
            <a:r>
              <a:rPr lang="en-GB" sz="2400" dirty="0">
                <a:solidFill>
                  <a:schemeClr val="tx2"/>
                </a:solidFill>
              </a:rPr>
              <a:t>By Thy wrath and judgement </a:t>
            </a:r>
            <a:r>
              <a:rPr lang="en-GB" sz="2400" dirty="0" smtClean="0">
                <a:solidFill>
                  <a:schemeClr val="tx2"/>
                </a:solidFill>
              </a:rPr>
              <a:t>just</a:t>
            </a:r>
            <a:r>
              <a:rPr lang="en-GB" sz="2400" dirty="0">
                <a:solidFill>
                  <a:schemeClr val="tx2"/>
                </a:solidFill>
              </a:rPr>
              <a:t>.</a:t>
            </a:r>
          </a:p>
          <a:p>
            <a:r>
              <a:rPr lang="en-GB" sz="2400" dirty="0">
                <a:solidFill>
                  <a:schemeClr val="tx2"/>
                </a:solidFill>
              </a:rPr>
              <a:t>Let my contrite heart rejoice,</a:t>
            </a:r>
          </a:p>
          <a:p>
            <a:r>
              <a:rPr lang="en-GB" sz="2400" dirty="0">
                <a:solidFill>
                  <a:schemeClr val="tx2"/>
                </a:solidFill>
              </a:rPr>
              <a:t>And in gladness hear Thy voice.</a:t>
            </a:r>
          </a:p>
          <a:p>
            <a:r>
              <a:rPr lang="en-GB" sz="2400" dirty="0">
                <a:solidFill>
                  <a:schemeClr val="tx2"/>
                </a:solidFill>
              </a:rPr>
              <a:t>From my sins, oh hide Thy face,</a:t>
            </a:r>
          </a:p>
          <a:p>
            <a:r>
              <a:rPr lang="en-GB" sz="2400" dirty="0">
                <a:solidFill>
                  <a:schemeClr val="tx2"/>
                </a:solidFill>
              </a:rPr>
              <a:t>Blot them out in boundless grace.</a:t>
            </a:r>
          </a:p>
        </p:txBody>
      </p:sp>
    </p:spTree>
    <p:extLst>
      <p:ext uri="{BB962C8B-B14F-4D97-AF65-F5344CB8AC3E}">
        <p14:creationId xmlns:p14="http://schemas.microsoft.com/office/powerpoint/2010/main" val="38655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Romans 6:23a  ‘The wages of sin is death…’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Christianity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0789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i="1" u="sng" dirty="0"/>
              <a:t>The Humility of Christ </a:t>
            </a:r>
            <a:r>
              <a:rPr lang="en-GB" u="sng" dirty="0"/>
              <a:t>by Timothy </a:t>
            </a:r>
            <a:r>
              <a:rPr lang="en-GB" u="sng" dirty="0" smtClean="0"/>
              <a:t>Brindle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23728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www.youtube.com/watch?v=nf6EUKPHQMU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1. According to Timothy Brindle, who is Jesus?</a:t>
            </a:r>
          </a:p>
          <a:p>
            <a:pPr marL="0" indent="0">
              <a:buNone/>
            </a:pPr>
            <a:r>
              <a:rPr lang="en-GB" dirty="0" smtClean="0"/>
              <a:t>2. What is the purpose of his coming to earth?</a:t>
            </a:r>
          </a:p>
          <a:p>
            <a:pPr marL="0" indent="0">
              <a:buNone/>
            </a:pPr>
            <a:r>
              <a:rPr lang="en-GB" dirty="0" smtClean="0"/>
              <a:t>3. What are the two ways in which God deals with human crime? 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73475"/>
            <a:ext cx="4114798" cy="25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2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71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500164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www.youtube.com/watch?v=xfkhqpl81NA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551723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does this video say about forgiveness?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8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u="sng" dirty="0" smtClean="0"/>
              <a:t>Signs of forgiveness</a:t>
            </a:r>
            <a:endParaRPr lang="en-GB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570189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www.youtube.com/watch?v=FxoMbPWuk0I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24360" y="533256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does this video say about forgiveness?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037094" cy="322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the story that inspired Matthew West to write his song called ‘Forgiveness’. 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www.youtube.com/watch?v=wz3tkHv5sbg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‘Forgiveness’ by Matthew West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333" b="10168"/>
          <a:stretch/>
        </p:blipFill>
        <p:spPr>
          <a:xfrm>
            <a:off x="457200" y="2780928"/>
            <a:ext cx="6982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Key Question: What does Christianity teach about crime &amp; punishment?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Crime, Christianity &amp; Human Nature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7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692696"/>
            <a:ext cx="6264696" cy="4572000"/>
          </a:xfrm>
        </p:spPr>
        <p:txBody>
          <a:bodyPr/>
          <a:lstStyle/>
          <a:p>
            <a:r>
              <a:rPr lang="en-GB" dirty="0" smtClean="0"/>
              <a:t>Describe the story that inspired Matthew West to write his song called ‘Forgiveness’. 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www.youtube.com/watch?v=wz3tkHv5sbg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‘Forgiveness’ by Matthew West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03" y="1556793"/>
            <a:ext cx="5834973" cy="328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018" t="28298" r="67643" b="32399"/>
          <a:stretch/>
        </p:blipFill>
        <p:spPr>
          <a:xfrm>
            <a:off x="5938499" y="2783338"/>
            <a:ext cx="3096344" cy="3365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749" y="4913835"/>
            <a:ext cx="26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Eric </a:t>
            </a:r>
            <a:r>
              <a:rPr lang="en-GB" dirty="0" err="1" smtClean="0"/>
              <a:t>Smallridge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487590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Meagan Napier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6093296"/>
            <a:ext cx="261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Renee Napier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7234" r="53041" b="9551"/>
          <a:stretch/>
        </p:blipFill>
        <p:spPr>
          <a:xfrm>
            <a:off x="6508783" y="260647"/>
            <a:ext cx="2311690" cy="2304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2260" y="246944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11</a:t>
            </a:r>
            <a:r>
              <a:rPr lang="en-GB" baseline="30000" dirty="0" smtClean="0"/>
              <a:t>th</a:t>
            </a:r>
            <a:r>
              <a:rPr lang="en-GB" dirty="0" smtClean="0"/>
              <a:t> May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Romans 6:23a  ‘The wages of sin is death…’</a:t>
            </a:r>
          </a:p>
          <a:p>
            <a:r>
              <a:rPr lang="en-GB" dirty="0" smtClean="0"/>
              <a:t>Romans 6:23b ‘… but the gift of God is eternal life in Jesus Christ, our Lord.’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Christianity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8814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 Acts 2:38 </a:t>
            </a:r>
          </a:p>
          <a:p>
            <a:pPr marL="0" indent="0">
              <a:buNone/>
            </a:pPr>
            <a:r>
              <a:rPr lang="en-GB" sz="3600" dirty="0" smtClean="0"/>
              <a:t>And </a:t>
            </a:r>
            <a:r>
              <a:rPr lang="en-GB" sz="3600" dirty="0"/>
              <a:t>Peter said to them, “Repent and be baptized every one of you in the name of Jesus Christ for the forgiveness of </a:t>
            </a:r>
            <a:r>
              <a:rPr lang="en-GB" sz="3600"/>
              <a:t>your </a:t>
            </a:r>
            <a:r>
              <a:rPr lang="en-GB" sz="3600" smtClean="0"/>
              <a:t>sins …” 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Christianity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89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Christians believe criminals deserve to be punished.</a:t>
            </a:r>
          </a:p>
          <a:p>
            <a:r>
              <a:rPr lang="en-GB" dirty="0" smtClean="0"/>
              <a:t>However, Christians believe they themselves deserve to be punished as well.</a:t>
            </a:r>
          </a:p>
          <a:p>
            <a:r>
              <a:rPr lang="en-GB" dirty="0" smtClean="0"/>
              <a:t>They are no better than criminals in God’s sight.</a:t>
            </a:r>
          </a:p>
          <a:p>
            <a:r>
              <a:rPr lang="en-GB" dirty="0" smtClean="0"/>
              <a:t>They need to show forgiveness to criminals too if they want God to forgive them for </a:t>
            </a:r>
            <a:r>
              <a:rPr lang="en-GB" smtClean="0"/>
              <a:t>their sins.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Application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331495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Find a news story about crime and bring it in for next RS lesson.</a:t>
            </a:r>
          </a:p>
          <a:p>
            <a:pPr lvl="1"/>
            <a:r>
              <a:rPr lang="en-GB" dirty="0" smtClean="0"/>
              <a:t>This could be a printout from the internet or it could be from a newspaper or other source.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9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 conscience?  Talk to the person next to you and try to write a definition. 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Conscience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4257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Human nature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Wrong-doing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Forgiveness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 of this amazing PowerPoint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1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 John 1:8-9</a:t>
            </a:r>
            <a:r>
              <a:rPr lang="en-GB" sz="3600" baseline="30000" dirty="0"/>
              <a:t> </a:t>
            </a:r>
            <a:endParaRPr lang="en-GB" sz="3600" baseline="30000" dirty="0" smtClean="0"/>
          </a:p>
          <a:p>
            <a:pPr marL="0" indent="0">
              <a:buNone/>
            </a:pPr>
            <a:endParaRPr lang="en-GB" sz="3600" baseline="30000" dirty="0"/>
          </a:p>
          <a:p>
            <a:pPr marL="0" indent="0">
              <a:buNone/>
            </a:pPr>
            <a:r>
              <a:rPr lang="en-GB" sz="3600" dirty="0" smtClean="0"/>
              <a:t>If </a:t>
            </a:r>
            <a:r>
              <a:rPr lang="en-GB" sz="3600" dirty="0"/>
              <a:t>we say we have no sin, we deceive ourselves, and the truth is not in us. </a:t>
            </a:r>
            <a:r>
              <a:rPr lang="en-GB" sz="3600" dirty="0" smtClean="0"/>
              <a:t>If </a:t>
            </a:r>
            <a:r>
              <a:rPr lang="en-GB" sz="3600" dirty="0"/>
              <a:t>we confess our sins, he is faithful and just to forgive us our sins and to cleanse us from all unrighteousness. </a:t>
            </a:r>
            <a:r>
              <a:rPr lang="en-GB" sz="3600" dirty="0" smtClean="0"/>
              <a:t> 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Christianity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26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/>
              <a:t>Biblical Law</a:t>
            </a:r>
            <a:endParaRPr lang="en-GB" dirty="0" smtClean="0"/>
          </a:p>
          <a:p>
            <a:r>
              <a:rPr lang="en-GB" dirty="0" smtClean="0"/>
              <a:t>613 laws written in Genesis, Exodus, Leviticus, Numbers and Deuteronomy</a:t>
            </a:r>
          </a:p>
          <a:p>
            <a:r>
              <a:rPr lang="en-GB" dirty="0" smtClean="0"/>
              <a:t>Exodus 21:24 ‘An eye for an eye, a tooth for a tooth…’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Christianity</a:t>
            </a:r>
            <a:endParaRPr lang="en-GB" u="sng" dirty="0"/>
          </a:p>
        </p:txBody>
      </p:sp>
      <p:sp>
        <p:nvSpPr>
          <p:cNvPr id="5" name="Rectangle 4"/>
          <p:cNvSpPr/>
          <p:nvPr/>
        </p:nvSpPr>
        <p:spPr>
          <a:xfrm>
            <a:off x="395536" y="494116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https://www.biblegateway.com/passage/?</a:t>
            </a:r>
            <a:r>
              <a:rPr lang="en-GB" dirty="0" smtClean="0">
                <a:hlinkClick r:id="rId2"/>
              </a:rPr>
              <a:t>search=Exodus%2022&amp;version=NIVUK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20888" y="42930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Exodus 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3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Romans 1-3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http://www.biblegateway.com/passage/?</a:t>
            </a:r>
            <a:r>
              <a:rPr lang="en-GB" dirty="0" smtClean="0">
                <a:hlinkClick r:id="rId2"/>
              </a:rPr>
              <a:t>search=Romans+1-3&amp;version=NIVUK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Christianity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9701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Written by King David after committing adultery with Bathsheba and arranging the death of her husband.</a:t>
            </a:r>
          </a:p>
          <a:p>
            <a:pPr lvl="1"/>
            <a:r>
              <a:rPr lang="en-GB" i="1" dirty="0" smtClean="0"/>
              <a:t>Miserere </a:t>
            </a:r>
            <a:r>
              <a:rPr lang="en-GB" i="1" dirty="0" err="1" smtClean="0"/>
              <a:t>mei</a:t>
            </a:r>
            <a:r>
              <a:rPr lang="en-GB" i="1" dirty="0" smtClean="0"/>
              <a:t>, Deus. </a:t>
            </a:r>
            <a:r>
              <a:rPr lang="en-GB" dirty="0" smtClean="0"/>
              <a:t>‘God be merciful to me.’</a:t>
            </a:r>
            <a:endParaRPr lang="en-GB" i="1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Psalm 51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971600" y="3105835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www.youtube.com/watch?v=36Y_ztEW1NE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átula Frontal de Jars Of Clay - Redemption So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204864"/>
            <a:ext cx="4179937" cy="41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5" y="1556792"/>
            <a:ext cx="8644433" cy="4572000"/>
          </a:xfrm>
        </p:spPr>
        <p:txBody>
          <a:bodyPr/>
          <a:lstStyle/>
          <a:p>
            <a:pPr lvl="1"/>
            <a:r>
              <a:rPr lang="en-GB" i="1" dirty="0"/>
              <a:t>God be Merciful to Me</a:t>
            </a:r>
            <a:r>
              <a:rPr lang="en-GB" dirty="0"/>
              <a:t> by Jars of </a:t>
            </a:r>
            <a:r>
              <a:rPr lang="en-GB" dirty="0" smtClean="0"/>
              <a:t>Clay</a:t>
            </a:r>
          </a:p>
          <a:p>
            <a:pPr lvl="1"/>
            <a:endParaRPr lang="en-GB" i="1" dirty="0"/>
          </a:p>
          <a:p>
            <a:pPr marL="365760" lvl="1" indent="0">
              <a:buNone/>
            </a:pPr>
            <a:r>
              <a:rPr lang="en-GB" i="1" dirty="0" smtClean="0"/>
              <a:t>1. Describe David’s feelings </a:t>
            </a:r>
          </a:p>
          <a:p>
            <a:pPr marL="365760" lvl="1" indent="0">
              <a:buNone/>
            </a:pPr>
            <a:r>
              <a:rPr lang="en-GB" i="1" dirty="0" smtClean="0"/>
              <a:t>in this song.</a:t>
            </a:r>
          </a:p>
          <a:p>
            <a:pPr marL="365760" lvl="1" indent="0">
              <a:buNone/>
            </a:pPr>
            <a:r>
              <a:rPr lang="en-GB" i="1" dirty="0" smtClean="0"/>
              <a:t>2. What is his attitude </a:t>
            </a:r>
          </a:p>
          <a:p>
            <a:pPr marL="365760" lvl="1" indent="0">
              <a:buNone/>
            </a:pPr>
            <a:r>
              <a:rPr lang="en-GB" i="1" dirty="0" smtClean="0"/>
              <a:t>towards his crime?</a:t>
            </a:r>
          </a:p>
          <a:p>
            <a:pPr marL="365760" lvl="1" indent="0">
              <a:buNone/>
            </a:pPr>
            <a:r>
              <a:rPr lang="en-GB" i="1" dirty="0" smtClean="0"/>
              <a:t>3. What does he want from</a:t>
            </a:r>
          </a:p>
          <a:p>
            <a:pPr marL="365760" lvl="1" indent="0">
              <a:buNone/>
            </a:pPr>
            <a:r>
              <a:rPr lang="en-GB" i="1" dirty="0" smtClean="0"/>
              <a:t>God?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Psalm 51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3604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átula Frontal de Jars Of Clay - Redemption Son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47335" cy="1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-276944"/>
            <a:ext cx="8229600" cy="1219200"/>
          </a:xfrm>
        </p:spPr>
        <p:txBody>
          <a:bodyPr/>
          <a:lstStyle/>
          <a:p>
            <a:pPr algn="just"/>
            <a:r>
              <a:rPr lang="en-GB" u="sng" dirty="0" smtClean="0"/>
              <a:t>Psalm 51</a:t>
            </a:r>
            <a:endParaRPr lang="en-GB" u="sng" dirty="0"/>
          </a:p>
        </p:txBody>
      </p:sp>
      <p:sp>
        <p:nvSpPr>
          <p:cNvPr id="6" name="Rectangle 5"/>
          <p:cNvSpPr/>
          <p:nvPr/>
        </p:nvSpPr>
        <p:spPr>
          <a:xfrm>
            <a:off x="1547664" y="1117633"/>
            <a:ext cx="66967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solidFill>
                  <a:schemeClr val="tx2"/>
                </a:solidFill>
              </a:rPr>
              <a:t>Vocab</a:t>
            </a:r>
          </a:p>
          <a:p>
            <a:endParaRPr lang="en-GB" sz="2400" u="sng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grace – undeserved kindness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transgression – 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just - fair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wrath – 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steadfast – immovable, determined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contrite – sorry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u="sng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1" y="2276872"/>
            <a:ext cx="1847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www.youtube.com/watch?v=Mu6R8fh4Llo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2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701</TotalTime>
  <Words>756</Words>
  <Application>Microsoft Office PowerPoint</Application>
  <PresentationFormat>On-screen Show (4:3)</PresentationFormat>
  <Paragraphs>129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Constantia</vt:lpstr>
      <vt:lpstr>Wingdings 2</vt:lpstr>
      <vt:lpstr>Paper</vt:lpstr>
      <vt:lpstr>Crime &amp; Punishment</vt:lpstr>
      <vt:lpstr>Crime, Christianity &amp; Human Nature</vt:lpstr>
      <vt:lpstr>Contents of this amazing PowerPoint </vt:lpstr>
      <vt:lpstr>Christianity</vt:lpstr>
      <vt:lpstr>Christianity</vt:lpstr>
      <vt:lpstr>Christianity</vt:lpstr>
      <vt:lpstr>Psalm 51</vt:lpstr>
      <vt:lpstr>Psalm 51</vt:lpstr>
      <vt:lpstr>Psalm 51</vt:lpstr>
      <vt:lpstr>Psalm 51</vt:lpstr>
      <vt:lpstr>Psalm 51</vt:lpstr>
      <vt:lpstr>Psalm 51</vt:lpstr>
      <vt:lpstr>Psalm 51</vt:lpstr>
      <vt:lpstr>Psalm 51</vt:lpstr>
      <vt:lpstr>Christianity</vt:lpstr>
      <vt:lpstr>The Humility of Christ by Timothy Brindle</vt:lpstr>
      <vt:lpstr>PowerPoint Presentation</vt:lpstr>
      <vt:lpstr>Signs of forgiveness</vt:lpstr>
      <vt:lpstr>‘Forgiveness’ by Matthew West</vt:lpstr>
      <vt:lpstr>‘Forgiveness’ by Matthew West</vt:lpstr>
      <vt:lpstr>Christianity</vt:lpstr>
      <vt:lpstr>Christianity</vt:lpstr>
      <vt:lpstr>Application</vt:lpstr>
      <vt:lpstr>Homework</vt:lpstr>
      <vt:lpstr>Conscience</vt:lpstr>
    </vt:vector>
  </TitlesOfParts>
  <Company>South Hunsley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Crime, Religion &amp; Human Nature</dc:title>
  <dc:creator>Mike Haughton</dc:creator>
  <cp:lastModifiedBy>M Haughton</cp:lastModifiedBy>
  <cp:revision>38</cp:revision>
  <dcterms:created xsi:type="dcterms:W3CDTF">2014-03-06T11:04:30Z</dcterms:created>
  <dcterms:modified xsi:type="dcterms:W3CDTF">2018-11-08T14:55:07Z</dcterms:modified>
</cp:coreProperties>
</file>