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7/11/2016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7/11/2016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7/11/2016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7/11/2016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7/11/2016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7/11/2016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7/11/2016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7/11/2016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7/11/2016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6948" y="2091812"/>
            <a:ext cx="10803889" cy="152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4400" u="sng" dirty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Key Question</a:t>
            </a:r>
            <a:r>
              <a:rPr lang="en-GB" altLang="en-US" sz="4400" u="sng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n-GB" altLang="en-US" sz="900" dirty="0">
              <a:solidFill>
                <a:schemeClr val="bg1"/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40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Why do people commit crime?</a:t>
            </a:r>
            <a:endParaRPr lang="en-GB" altLang="en-US" sz="4000" dirty="0">
              <a:solidFill>
                <a:schemeClr val="bg1"/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9" y="335775"/>
            <a:ext cx="1218604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Dragline BTN Dm" panose="020B0605010101040307" pitchFamily="34" charset="0"/>
              </a:rPr>
              <a:t>Reasons for Crime</a:t>
            </a:r>
            <a:endParaRPr lang="en-US" sz="6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Dragline BTN Dm" panose="020B0605010101040307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6948" y="5076324"/>
            <a:ext cx="1193505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0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To begin…    The ladder of progress...</a:t>
            </a:r>
          </a:p>
          <a:p>
            <a:pPr eaLnBrk="1" hangingPunct="1"/>
            <a:endParaRPr lang="en-GB" altLang="en-US" sz="800" dirty="0">
              <a:solidFill>
                <a:schemeClr val="accent1">
                  <a:lumMod val="60000"/>
                  <a:lumOff val="40000"/>
                </a:schemeClr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9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Answer the questions on the ladder to see how far you                      can climb (the questions get harder the higher you get). </a:t>
            </a:r>
          </a:p>
          <a:p>
            <a:pPr eaLnBrk="1" hangingPunct="1"/>
            <a:endParaRPr lang="en-GB" altLang="en-US" sz="3000" dirty="0">
              <a:solidFill>
                <a:schemeClr val="accent1">
                  <a:lumMod val="60000"/>
                  <a:lumOff val="40000"/>
                </a:schemeClr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i51.tinypic.com/nzolrm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4275" y="1941632"/>
            <a:ext cx="2544498" cy="2544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https://ulearn2bu.files.wordpress.com/2014/11/corporate_climb_up_500_wht_7214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https://ulearn2bu.files.wordpress.com/2014/11/corporate_climb_up_500_wht_7214.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 descr="https://ulearn2bu.files.wordpress.com/2014/11/corporate_climb_up_500_wht_7214.gi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81" name="Picture 9" descr="http://content.presentermedia.com/files/animsp/00004000/4999/stick_figure_climb_ladder_md_wm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5436" y="4917930"/>
            <a:ext cx="1946562" cy="194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2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49" y="335775"/>
            <a:ext cx="1218604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Dragline BTN Dm" panose="020B0605010101040307" pitchFamily="34" charset="0"/>
              </a:rPr>
              <a:t>Reasons for Crime</a:t>
            </a:r>
            <a:endParaRPr lang="en-US" sz="6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Dragline BTN Dm" panose="020B0605010101040307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77106" y="2366159"/>
            <a:ext cx="11481303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8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Spider diagram...</a:t>
            </a:r>
          </a:p>
          <a:p>
            <a:pPr eaLnBrk="1" hangingPunct="1"/>
            <a:endParaRPr lang="en-GB" altLang="en-US" sz="500" dirty="0">
              <a:solidFill>
                <a:schemeClr val="accent1">
                  <a:lumMod val="60000"/>
                  <a:lumOff val="40000"/>
                </a:schemeClr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Note down reasons why people commit crime.</a:t>
            </a:r>
            <a:endParaRPr lang="en-GB" altLang="en-US" sz="2600" dirty="0">
              <a:solidFill>
                <a:schemeClr val="accent1">
                  <a:lumMod val="60000"/>
                  <a:lumOff val="40000"/>
                </a:schemeClr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77107" y="3966046"/>
            <a:ext cx="11481303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8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Read and respond...</a:t>
            </a:r>
          </a:p>
          <a:p>
            <a:pPr eaLnBrk="1" hangingPunct="1"/>
            <a:endParaRPr lang="en-GB" altLang="en-US" sz="500" dirty="0">
              <a:solidFill>
                <a:schemeClr val="accent1">
                  <a:lumMod val="60000"/>
                  <a:lumOff val="40000"/>
                </a:schemeClr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Read the information on the sheet </a:t>
            </a:r>
            <a:r>
              <a:rPr lang="en-GB" alt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about the causes of crime. </a:t>
            </a:r>
            <a:endParaRPr lang="en-GB" altLang="en-US" sz="800" dirty="0">
              <a:solidFill>
                <a:schemeClr val="accent1">
                  <a:lumMod val="60000"/>
                  <a:lumOff val="40000"/>
                </a:schemeClr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Complete the tasks.</a:t>
            </a:r>
            <a:endParaRPr lang="en-GB" altLang="en-US" sz="2600" dirty="0">
              <a:solidFill>
                <a:schemeClr val="accent1">
                  <a:lumMod val="60000"/>
                  <a:lumOff val="40000"/>
                </a:schemeClr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://www.animatedimages.org/data/media/292/animated-spider-image-020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856330" y="1893194"/>
            <a:ext cx="2335670" cy="232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animatedimages.org/data/media/1113/animated-criminal-image-003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655" y="4927524"/>
            <a:ext cx="1693429" cy="169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2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49" y="335775"/>
            <a:ext cx="1218604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Dragline BTN Dm" panose="020B0605010101040307" pitchFamily="34" charset="0"/>
              </a:rPr>
              <a:t>Reasons for Crime</a:t>
            </a:r>
            <a:endParaRPr lang="en-US" sz="6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Dragline BTN Dm" panose="020B0605010101040307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77106" y="2386628"/>
            <a:ext cx="11641267" cy="229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8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Review &amp; Evaluate...</a:t>
            </a:r>
            <a:endParaRPr lang="en-GB" altLang="en-US" sz="2800" u="sng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500" dirty="0">
              <a:solidFill>
                <a:schemeClr val="accent1">
                  <a:lumMod val="60000"/>
                  <a:lumOff val="40000"/>
                </a:schemeClr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lvl="0" eaLnBrk="1" hangingPunct="1"/>
            <a:r>
              <a:rPr lang="en-GB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</a:rPr>
              <a:t>‘It </a:t>
            </a:r>
            <a:r>
              <a:rPr lang="en-GB" sz="28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</a:rPr>
              <a:t>is never right to break the law’. How far do you agree with this quotation? Explain your opinion. Explain a different point of view and include examples and religious teachings in your response.</a:t>
            </a:r>
          </a:p>
          <a:p>
            <a:pPr eaLnBrk="1" hangingPunct="1"/>
            <a:endParaRPr lang="en-GB" altLang="en-US" sz="2600" dirty="0">
              <a:solidFill>
                <a:schemeClr val="accent1">
                  <a:lumMod val="20000"/>
                  <a:lumOff val="80000"/>
                </a:schemeClr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://www.naphr.org/resources/judge-gavel-order-in-the-court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424" y="4331286"/>
            <a:ext cx="2733098" cy="2368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80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3469</TotalTime>
  <Words>123</Words>
  <Application>Microsoft Office PowerPoint</Application>
  <PresentationFormat>Custom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Quotable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Butler</dc:creator>
  <cp:lastModifiedBy>W Butler</cp:lastModifiedBy>
  <cp:revision>10</cp:revision>
  <dcterms:created xsi:type="dcterms:W3CDTF">2016-07-07T19:00:53Z</dcterms:created>
  <dcterms:modified xsi:type="dcterms:W3CDTF">2016-07-11T10:53:29Z</dcterms:modified>
</cp:coreProperties>
</file>