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57" r:id="rId4"/>
    <p:sldId id="283" r:id="rId5"/>
    <p:sldId id="284" r:id="rId6"/>
    <p:sldId id="268" r:id="rId7"/>
    <p:sldId id="269" r:id="rId8"/>
    <p:sldId id="278" r:id="rId9"/>
    <p:sldId id="272" r:id="rId10"/>
    <p:sldId id="258" r:id="rId11"/>
    <p:sldId id="273" r:id="rId12"/>
    <p:sldId id="274" r:id="rId13"/>
    <p:sldId id="277" r:id="rId14"/>
    <p:sldId id="280" r:id="rId15"/>
    <p:sldId id="276" r:id="rId16"/>
    <p:sldId id="275" r:id="rId17"/>
    <p:sldId id="281" r:id="rId18"/>
    <p:sldId id="279" r:id="rId19"/>
    <p:sldId id="282" r:id="rId20"/>
    <p:sldId id="285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86" d="100"/>
          <a:sy n="86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9D892-73F9-4489-9920-2B28502AC55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75C5-CFE6-4989-9AF3-B11DBF6C0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Powerpoint</a:t>
            </a:r>
            <a:r>
              <a:rPr lang="en-GB" dirty="0" smtClean="0"/>
              <a:t> from TES modified by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5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be done in conjunction</a:t>
            </a:r>
            <a:r>
              <a:rPr lang="en-GB" baseline="0" dirty="0" smtClean="0"/>
              <a:t> with fill in photocopied </a:t>
            </a:r>
            <a:r>
              <a:rPr lang="en-GB" baseline="0" smtClean="0"/>
              <a:t>sheet </a:t>
            </a:r>
            <a:r>
              <a:rPr lang="en-GB" i="1" baseline="0" smtClean="0"/>
              <a:t>Buddhist </a:t>
            </a:r>
            <a:r>
              <a:rPr lang="en-GB" i="1" baseline="0" dirty="0" smtClean="0"/>
              <a:t>Crime Samsara Worksheet on Wheel </a:t>
            </a:r>
            <a:r>
              <a:rPr lang="en-GB" i="1" baseline="0" smtClean="0"/>
              <a:t>of Life</a:t>
            </a:r>
            <a:r>
              <a:rPr lang="en-GB" i="0" baseline="0" smtClean="0"/>
              <a:t>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5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3615-CD23-424C-A470-9A8E6E00CD6B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5724128" cy="1470025"/>
          </a:xfrm>
        </p:spPr>
        <p:txBody>
          <a:bodyPr>
            <a:noAutofit/>
          </a:bodyPr>
          <a:lstStyle/>
          <a:p>
            <a:r>
              <a:rPr lang="en-GB" sz="6600" dirty="0" smtClean="0"/>
              <a:t>BUDDHIST </a:t>
            </a:r>
            <a:br>
              <a:rPr lang="en-GB" sz="6600" dirty="0" smtClean="0"/>
            </a:br>
            <a:r>
              <a:rPr lang="en-GB" sz="6600" dirty="0" smtClean="0"/>
              <a:t>CRIME + PUNISHMENT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A.M.D.G</a:t>
            </a:r>
            <a:endParaRPr lang="en-GB" dirty="0"/>
          </a:p>
        </p:txBody>
      </p:sp>
      <p:pic>
        <p:nvPicPr>
          <p:cNvPr id="4103" name="Picture 7" descr="C:\Users\Tori\AppData\Local\Microsoft\Windows\Temporary Internet Files\Content.IE5\VIGMFR1G\MC9003103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504737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7344816" cy="4525963"/>
          </a:xfrm>
        </p:spPr>
        <p:txBody>
          <a:bodyPr/>
          <a:lstStyle/>
          <a:p>
            <a:r>
              <a:rPr lang="en-GB" dirty="0" smtClean="0"/>
              <a:t>Buddhism is not primarily concerned with sin – instead they focus why people suffer. </a:t>
            </a:r>
          </a:p>
          <a:p>
            <a:endParaRPr lang="en-GB" dirty="0"/>
          </a:p>
          <a:p>
            <a:r>
              <a:rPr lang="en-GB" dirty="0" smtClean="0"/>
              <a:t>The roots of all evil are:</a:t>
            </a:r>
            <a:endParaRPr lang="en-GB" dirty="0"/>
          </a:p>
        </p:txBody>
      </p:sp>
      <p:pic>
        <p:nvPicPr>
          <p:cNvPr id="1026" name="Picture 2" descr="C:\Users\Tori\AppData\Local\Microsoft\Windows\Temporary Internet Files\Content.IE5\G22OGR81\MC900438978[1].jpg"/>
          <p:cNvPicPr>
            <a:picLocks noChangeAspect="1" noChangeArrowheads="1"/>
          </p:cNvPicPr>
          <p:nvPr/>
        </p:nvPicPr>
        <p:blipFill>
          <a:blip r:embed="rId2" cstate="print"/>
          <a:srcRect t="54744"/>
          <a:stretch>
            <a:fillRect/>
          </a:stretch>
        </p:blipFill>
        <p:spPr bwMode="auto">
          <a:xfrm>
            <a:off x="-1368152" y="4551164"/>
            <a:ext cx="10476656" cy="255024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25100" y="3140968"/>
            <a:ext cx="2023364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HATRED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(dosa)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58050" y="3116897"/>
            <a:ext cx="2926118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IGNORANCE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(avijja)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3068960"/>
            <a:ext cx="1960382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GREED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(lobha)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1028" name="Picture 4" descr="C:\Users\Tori\AppData\Local\Microsoft\Windows\Temporary Internet Files\Content.IE5\VIGMFR1G\MC9004418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Law of Karma</a:t>
            </a:r>
            <a:endParaRPr lang="en-GB" dirty="0"/>
          </a:p>
        </p:txBody>
      </p:sp>
      <p:pic>
        <p:nvPicPr>
          <p:cNvPr id="5" name="Picture 2" descr="http://mingwalk.files.wordpress.com/2011/12/wheeloflif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9" t="40407" r="35399" b="40501"/>
          <a:stretch/>
        </p:blipFill>
        <p:spPr bwMode="auto">
          <a:xfrm>
            <a:off x="1547664" y="1268761"/>
            <a:ext cx="58806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Yama – Lord of Death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thangka-mandala.com/blog/wp-content/uploads/Mara-Wheel-of-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67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the devas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0.tqn.com/d/buddhism/1/0/J/1/-/-/A3gods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3128"/>
            <a:ext cx="7089882" cy="50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</a:t>
            </a:r>
            <a:r>
              <a:rPr lang="en-GB" dirty="0" err="1" smtClean="0"/>
              <a:t>asuras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t="24082" r="10224" b="49366"/>
          <a:stretch/>
        </p:blipFill>
        <p:spPr bwMode="auto">
          <a:xfrm>
            <a:off x="1979712" y="1173038"/>
            <a:ext cx="5544616" cy="52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 realm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4" t="47491" r="15941" b="28211"/>
          <a:stretch/>
        </p:blipFill>
        <p:spPr bwMode="auto">
          <a:xfrm>
            <a:off x="2250815" y="1319802"/>
            <a:ext cx="4121385" cy="53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3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0.tqn.com/d/buddhism/1/7/M/1/-/-/A6hell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94023"/>
            <a:ext cx="7002527" cy="53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the </a:t>
            </a:r>
            <a:r>
              <a:rPr lang="en-GB" dirty="0" err="1" smtClean="0"/>
              <a:t>pretas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ttp://0.tqn.com/d/buddhism/1/0/L/1/-/-/A5hungryghosts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1196752"/>
            <a:ext cx="5141346" cy="54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humans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32951" r="56859" b="47596"/>
          <a:stretch/>
        </p:blipFill>
        <p:spPr bwMode="auto">
          <a:xfrm>
            <a:off x="2051720" y="1133152"/>
            <a:ext cx="5124408" cy="49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Buddha and moksha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4723" b="81773"/>
          <a:stretch/>
        </p:blipFill>
        <p:spPr bwMode="auto">
          <a:xfrm>
            <a:off x="24662" y="1844824"/>
            <a:ext cx="90644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GB" sz="4000" dirty="0" smtClean="0"/>
              <a:t>Buddhists have strict rules that all should follow to live a good life and be free </a:t>
            </a:r>
            <a:r>
              <a:rPr lang="en-GB" sz="4000" smtClean="0"/>
              <a:t>of punishment.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Karma – some crimes bring their own punishment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629569"/>
            <a:ext cx="5953125" cy="4467225"/>
          </a:xfrm>
        </p:spPr>
      </p:pic>
    </p:spTree>
    <p:extLst>
      <p:ext uri="{BB962C8B-B14F-4D97-AF65-F5344CB8AC3E}">
        <p14:creationId xmlns:p14="http://schemas.microsoft.com/office/powerpoint/2010/main" val="5594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things can cloud our mind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1844824"/>
            <a:ext cx="3744416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UNAWARENESS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584" y="4149080"/>
            <a:ext cx="1960382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FALSE VIEWS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0072" y="2204864"/>
            <a:ext cx="3744416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LACK OF WISDOM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2051" name="Picture 3" descr="C:\Users\Tori\AppData\Local\Microsoft\Windows\Temporary Internet Files\Content.IE5\VIGMFR1G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1622066" cy="3934305"/>
          </a:xfrm>
          <a:prstGeom prst="rect">
            <a:avLst/>
          </a:prstGeom>
          <a:noFill/>
        </p:spPr>
      </p:pic>
      <p:sp>
        <p:nvSpPr>
          <p:cNvPr id="11" name="Cloud 10"/>
          <p:cNvSpPr/>
          <p:nvPr/>
        </p:nvSpPr>
        <p:spPr>
          <a:xfrm>
            <a:off x="5364088" y="4365104"/>
            <a:ext cx="3203848" cy="2276872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Buddhists say…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uphold the law…</a:t>
            </a:r>
          </a:p>
          <a:p>
            <a:r>
              <a:rPr lang="en-GB" dirty="0" smtClean="0"/>
              <a:t>Karma is key…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323528" y="2852936"/>
            <a:ext cx="4464496" cy="1514773"/>
          </a:xfrm>
          <a:prstGeom prst="wedgeEllipseCallout">
            <a:avLst>
              <a:gd name="adj1" fmla="val 52243"/>
              <a:gd name="adj2" fmla="val 49085"/>
            </a:avLst>
          </a:prstGeom>
          <a:effectLst>
            <a:glow rad="228600">
              <a:srgbClr val="00CC0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You reap what you sow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364088" y="1534656"/>
            <a:ext cx="3779912" cy="3592175"/>
          </a:xfrm>
          <a:prstGeom prst="wedgeEllipseCallout">
            <a:avLst>
              <a:gd name="adj1" fmla="val -61749"/>
              <a:gd name="adj2" fmla="val 2981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Every good motive contributes towards enlightenment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7504" y="4725144"/>
            <a:ext cx="6336704" cy="2207240"/>
          </a:xfrm>
          <a:prstGeom prst="wedgeEllipseCallout">
            <a:avLst>
              <a:gd name="adj1" fmla="val 26199"/>
              <a:gd name="adj2" fmla="val -65362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Bad actions = bad karma and rebirth in a lower form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Theories of Punishment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Buddhists have a system of rewards and punishments for good and bad actions. </a:t>
            </a:r>
          </a:p>
          <a:p>
            <a:endParaRPr lang="en-GB" dirty="0"/>
          </a:p>
          <a:p>
            <a:r>
              <a:rPr lang="en-GB" dirty="0" smtClean="0"/>
              <a:t>Buddhists emphasise the need to protect criminals for creating more bad karma for themselves…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16024" y="5234191"/>
            <a:ext cx="2627784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Protection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59832" y="5877272"/>
            <a:ext cx="266429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Deterrence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0152" y="5234191"/>
            <a:ext cx="2952328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Reformation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en-GB" dirty="0" smtClean="0"/>
              <a:t>Retribution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Retribution is bad!</a:t>
            </a:r>
          </a:p>
          <a:p>
            <a:endParaRPr lang="en-GB" dirty="0"/>
          </a:p>
          <a:p>
            <a:r>
              <a:rPr lang="en-GB" dirty="0" smtClean="0"/>
              <a:t>A punishment that deliberately d</a:t>
            </a:r>
            <a:r>
              <a:rPr lang="en-GB" dirty="0"/>
              <a:t>e</a:t>
            </a:r>
            <a:r>
              <a:rPr lang="en-GB" dirty="0" smtClean="0"/>
              <a:t>stroys another being implies there </a:t>
            </a:r>
            <a:r>
              <a:rPr lang="en-GB" smtClean="0"/>
              <a:t>is no </a:t>
            </a:r>
            <a:r>
              <a:rPr lang="en-GB" dirty="0" smtClean="0"/>
              <a:t>way the person can learn from their mistakes.</a:t>
            </a:r>
          </a:p>
          <a:p>
            <a:endParaRPr lang="en-GB" dirty="0"/>
          </a:p>
          <a:p>
            <a:r>
              <a:rPr lang="en-GB" dirty="0" smtClean="0"/>
              <a:t>What punishments would this rule out?</a:t>
            </a:r>
            <a:endParaRPr lang="en-GB" dirty="0"/>
          </a:p>
        </p:txBody>
      </p:sp>
      <p:pic>
        <p:nvPicPr>
          <p:cNvPr id="5122" name="Picture 2" descr="C:\Users\Tori\AppData\Local\Microsoft\Windows\Temporary Internet Files\Content.IE5\PK0YLJHN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725144"/>
            <a:ext cx="2132856" cy="2132856"/>
          </a:xfrm>
          <a:prstGeom prst="rect">
            <a:avLst/>
          </a:prstGeom>
          <a:noFill/>
        </p:spPr>
      </p:pic>
      <p:pic>
        <p:nvPicPr>
          <p:cNvPr id="5124" name="Picture 4" descr="C:\Users\Tori\AppData\Local\Microsoft\Windows\Temporary Internet Files\Content.IE5\PK0YLJHN\MC9001957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757" y="0"/>
            <a:ext cx="326824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sz="6600" dirty="0" smtClean="0"/>
              <a:t>It is the</a:t>
            </a:r>
          </a:p>
          <a:p>
            <a:pPr algn="ctr">
              <a:lnSpc>
                <a:spcPct val="150000"/>
              </a:lnSpc>
              <a:buNone/>
            </a:pPr>
            <a:r>
              <a:rPr lang="en-GB" sz="6600" dirty="0" smtClean="0"/>
              <a:t>and         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en-GB" sz="6600" dirty="0" smtClean="0"/>
              <a:t>that needs to be changed.</a:t>
            </a:r>
            <a:endParaRPr lang="en-GB" sz="6600" dirty="0"/>
          </a:p>
        </p:txBody>
      </p:sp>
      <p:pic>
        <p:nvPicPr>
          <p:cNvPr id="3074" name="Picture 2" descr="C:\Users\Tori\AppData\Local\Microsoft\Windows\Temporary Internet Files\Content.IE5\PK0YLJHN\MC900197836[1]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EA8"/>
              </a:clrFrom>
              <a:clrTo>
                <a:srgbClr val="DBDEA8">
                  <a:alpha val="0"/>
                </a:srgbClr>
              </a:clrTo>
            </a:clrChange>
          </a:blip>
          <a:srcRect l="9176"/>
          <a:stretch>
            <a:fillRect/>
          </a:stretch>
        </p:blipFill>
        <p:spPr bwMode="auto">
          <a:xfrm>
            <a:off x="5580112" y="1268760"/>
            <a:ext cx="2592288" cy="2592288"/>
          </a:xfrm>
          <a:prstGeom prst="rect">
            <a:avLst/>
          </a:prstGeom>
          <a:noFill/>
        </p:spPr>
      </p:pic>
      <p:pic>
        <p:nvPicPr>
          <p:cNvPr id="3075" name="Picture 3" descr="C:\Users\Tori\AppData\Local\Microsoft\Windows\Temporary Internet Files\Content.IE5\ZU0W41KD\MP90043314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9" t="8096" r="6544" b="8240"/>
          <a:stretch>
            <a:fillRect/>
          </a:stretch>
        </p:blipFill>
        <p:spPr bwMode="auto">
          <a:xfrm>
            <a:off x="755576" y="1484784"/>
            <a:ext cx="280831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PUNISHMENT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Some Buddhists are not opposed to the threat of the death penalty if it is the last resort. </a:t>
            </a:r>
          </a:p>
          <a:p>
            <a:endParaRPr lang="en-GB" dirty="0" smtClean="0"/>
          </a:p>
          <a:p>
            <a:r>
              <a:rPr lang="en-GB" dirty="0" smtClean="0"/>
              <a:t>What alternatives can you think of?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36510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 believe nothing can excuse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taking a life.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Tori\AppData\Local\Microsoft\Windows\Temporary Internet Files\Content.IE5\PK0YLJHN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15816" y="4725144"/>
            <a:ext cx="363589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3586410"/>
          </a:xfrm>
        </p:spPr>
        <p:txBody>
          <a:bodyPr>
            <a:normAutofit/>
          </a:bodyPr>
          <a:lstStyle/>
          <a:p>
            <a:r>
              <a:rPr lang="en-GB" dirty="0" smtClean="0"/>
              <a:t>‘ A bad person is someone who hasn’t discovered their potential for good. ’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Do you agree? Why / why not?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cmzc.org/images/dharma_wheel.jpg"/>
          <p:cNvPicPr>
            <a:picLocks noChangeAspect="1" noChangeArrowheads="1"/>
          </p:cNvPicPr>
          <p:nvPr/>
        </p:nvPicPr>
        <p:blipFill>
          <a:blip r:embed="rId2" cstate="print"/>
          <a:srcRect l="3689" r="2868"/>
          <a:stretch>
            <a:fillRect/>
          </a:stretch>
        </p:blipFill>
        <p:spPr bwMode="auto">
          <a:xfrm>
            <a:off x="2699792" y="2635880"/>
            <a:ext cx="3528392" cy="33395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9279" y="1693257"/>
            <a:ext cx="19288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Viewpoint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1700808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Thought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645" y="3789040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Speech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5085184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Action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5941729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Living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453" y="5000636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Effort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28" y="3717032"/>
            <a:ext cx="21431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Awareness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132856"/>
            <a:ext cx="2857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Concentration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Eightfold Path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 </a:t>
            </a:r>
            <a:r>
              <a:rPr lang="en-GB" sz="2400" u="sng" dirty="0" smtClean="0"/>
              <a:t>(in the front of your book)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Glue in all loose sheets.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Give </a:t>
            </a:r>
            <a:r>
              <a:rPr lang="en-GB" dirty="0"/>
              <a:t>a </a:t>
            </a:r>
            <a:r>
              <a:rPr lang="en-GB" b="1" dirty="0"/>
              <a:t>practical example </a:t>
            </a:r>
            <a:r>
              <a:rPr lang="en-GB" dirty="0"/>
              <a:t>of what each </a:t>
            </a:r>
            <a:r>
              <a:rPr lang="en-GB" dirty="0" smtClean="0"/>
              <a:t>of the 8 ideas of the Eightfold Path means </a:t>
            </a:r>
            <a:r>
              <a:rPr lang="en-GB" sz="2000" dirty="0" smtClean="0"/>
              <a:t>(e.g</a:t>
            </a:r>
            <a:r>
              <a:rPr lang="en-GB" sz="2000" dirty="0"/>
              <a:t>. right awareness would mean not clouding your mind with drink and </a:t>
            </a:r>
            <a:r>
              <a:rPr lang="en-GB" sz="2000" dirty="0" smtClean="0"/>
              <a:t>drugs)</a:t>
            </a:r>
            <a:r>
              <a:rPr lang="en-GB" dirty="0" smtClean="0"/>
              <a:t>.  </a:t>
            </a:r>
            <a:r>
              <a:rPr lang="en-GB" dirty="0"/>
              <a:t>If you can’t think of an answer for one then skip it and come back to it.</a:t>
            </a:r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2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 </a:t>
            </a:r>
            <a:r>
              <a:rPr lang="en-GB" sz="2400" u="sng" dirty="0" smtClean="0"/>
              <a:t>(in the back of your book)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From memory, write out: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 smtClean="0"/>
              <a:t>The Noble </a:t>
            </a:r>
            <a:r>
              <a:rPr lang="en-GB" smtClean="0"/>
              <a:t>Eightfold Path;</a:t>
            </a:r>
            <a:endParaRPr lang="en-GB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 smtClean="0"/>
              <a:t>The Five Precepts;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 smtClean="0"/>
              <a:t>The Four Noble Truths.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9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5815351"/>
          </a:xfrm>
        </p:spPr>
        <p:txBody>
          <a:bodyPr>
            <a:noAutofit/>
          </a:bodyPr>
          <a:lstStyle/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Viewpoint </a:t>
            </a:r>
            <a:r>
              <a:rPr lang="en-GB" dirty="0" smtClean="0">
                <a:latin typeface="Comic Sans MS" pitchFamily="66" charset="0"/>
              </a:rPr>
              <a:t>– The correct way of looking at life.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 smtClean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Thought </a:t>
            </a:r>
            <a:r>
              <a:rPr lang="en-GB" dirty="0" smtClean="0">
                <a:latin typeface="Comic Sans MS" pitchFamily="66" charset="0"/>
              </a:rPr>
              <a:t>– Thinking only good, unselfish things.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 smtClean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Speech </a:t>
            </a:r>
            <a:r>
              <a:rPr lang="en-GB" dirty="0" smtClean="0">
                <a:latin typeface="Comic Sans MS" pitchFamily="66" charset="0"/>
              </a:rPr>
              <a:t>-  Saying only nice things.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Action </a:t>
            </a:r>
            <a:r>
              <a:rPr lang="en-GB" dirty="0" smtClean="0">
                <a:latin typeface="Comic Sans MS" pitchFamily="66" charset="0"/>
              </a:rPr>
              <a:t>– Not doing bad things, like killing, stealing or lying. 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1480" y="285728"/>
            <a:ext cx="8972520" cy="5815351"/>
          </a:xfrm>
        </p:spPr>
        <p:txBody>
          <a:bodyPr>
            <a:noAutofit/>
          </a:bodyPr>
          <a:lstStyle/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Living</a:t>
            </a:r>
            <a:r>
              <a:rPr lang="en-GB" dirty="0" smtClean="0">
                <a:latin typeface="Comic Sans MS" pitchFamily="66" charset="0"/>
              </a:rPr>
              <a:t> – Having a good job that does not harm others.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 smtClean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Effort</a:t>
            </a:r>
            <a:r>
              <a:rPr lang="en-GB" dirty="0" smtClean="0">
                <a:latin typeface="Comic Sans MS" pitchFamily="66" charset="0"/>
              </a:rPr>
              <a:t> – Training yourself to avoid bad things.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 smtClean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Awareness</a:t>
            </a:r>
            <a:r>
              <a:rPr lang="en-GB" dirty="0" smtClean="0">
                <a:latin typeface="Comic Sans MS" pitchFamily="66" charset="0"/>
              </a:rPr>
              <a:t> – controlling your mind to see everything the right way.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b="1" dirty="0" smtClean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Concentration</a:t>
            </a:r>
            <a:r>
              <a:rPr lang="en-GB" dirty="0" smtClean="0">
                <a:latin typeface="Comic Sans MS" pitchFamily="66" charset="0"/>
              </a:rPr>
              <a:t> – training your mind to not wander using meditation. 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Samsara and the Wheel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mingwalk.files.wordpress.com/2011/12/wheelofli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4968552" cy="65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poisons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buddhaweekly.com/wp-content/uploads/2013/05/Buddha-Weekly-0buddhist-rebirth-wheel-of-samsara-56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33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514</Words>
  <Application>Microsoft Office PowerPoint</Application>
  <PresentationFormat>On-screen Show (4:3)</PresentationFormat>
  <Paragraphs>100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Office Theme</vt:lpstr>
      <vt:lpstr>BUDDHIST  CRIME + PUNISHMENT</vt:lpstr>
      <vt:lpstr>PowerPoint Presentation</vt:lpstr>
      <vt:lpstr>The Eightfold Path</vt:lpstr>
      <vt:lpstr>Starter (in the front of your book)</vt:lpstr>
      <vt:lpstr>Starter (in the back of your book)</vt:lpstr>
      <vt:lpstr>PowerPoint Presentation</vt:lpstr>
      <vt:lpstr>PowerPoint Presentation</vt:lpstr>
      <vt:lpstr>Samsara and the Wheel of Life</vt:lpstr>
      <vt:lpstr>Three poisons</vt:lpstr>
      <vt:lpstr>PowerPoint Presentation</vt:lpstr>
      <vt:lpstr>The Law of Karma</vt:lpstr>
      <vt:lpstr>Yama – Lord of Death</vt:lpstr>
      <vt:lpstr>The realm of the devas</vt:lpstr>
      <vt:lpstr>The realm of asuras</vt:lpstr>
      <vt:lpstr>Animal realm</vt:lpstr>
      <vt:lpstr>Hell</vt:lpstr>
      <vt:lpstr>The realm of the pretas</vt:lpstr>
      <vt:lpstr>The realm of humans</vt:lpstr>
      <vt:lpstr>Buddha and moksha</vt:lpstr>
      <vt:lpstr>Karma – some crimes bring their own punishment</vt:lpstr>
      <vt:lpstr>Different things can cloud our mind</vt:lpstr>
      <vt:lpstr>Buddhists say…</vt:lpstr>
      <vt:lpstr>Theories of Punishment</vt:lpstr>
      <vt:lpstr>Retribution</vt:lpstr>
      <vt:lpstr>PowerPoint Presentation</vt:lpstr>
      <vt:lpstr>CAPITAL PUNISHMENT</vt:lpstr>
      <vt:lpstr>‘ A bad person is someone who hasn’t discovered their potential for good. ’  Do you agree? Why / why not?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Tori</dc:creator>
  <cp:lastModifiedBy>M Haughton</cp:lastModifiedBy>
  <cp:revision>33</cp:revision>
  <dcterms:created xsi:type="dcterms:W3CDTF">2010-11-17T21:17:46Z</dcterms:created>
  <dcterms:modified xsi:type="dcterms:W3CDTF">2018-10-11T15:40:16Z</dcterms:modified>
</cp:coreProperties>
</file>