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3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C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2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329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76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2796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49803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8018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2124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461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432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567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0997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77834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24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2323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368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83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46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1031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D7FBD-5AD4-47E2-99BC-65AC02DF85F4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C2282-3792-4EA3-AA01-96205FC8873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275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  <p:sldLayoutId id="2147483798" r:id="rId15"/>
    <p:sldLayoutId id="2147483799" r:id="rId16"/>
    <p:sldLayoutId id="2147483800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JRZX0zwPA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44721" y="425003"/>
            <a:ext cx="883061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40C7A"/>
                </a:solidFill>
                <a:latin typeface="Maiandra GD" panose="020E0502030308020204" pitchFamily="34" charset="0"/>
              </a:rPr>
              <a:t>Religion and Homophobia.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40C7A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93183" y="1754326"/>
            <a:ext cx="10766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Key Question</a:t>
            </a:r>
            <a:r>
              <a:rPr lang="en-GB" altLang="en-US" sz="32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.</a:t>
            </a:r>
          </a:p>
          <a:p>
            <a:pPr eaLnBrk="1" hangingPunct="1"/>
            <a:endParaRPr lang="en-GB" altLang="en-US" sz="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What are religious attitudes to </a:t>
            </a:r>
            <a:r>
              <a:rPr lang="en-GB" altLang="en-US" sz="32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homophobia</a:t>
            </a:r>
            <a:r>
              <a:rPr lang="en-GB" altLang="en-US" sz="32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?</a:t>
            </a:r>
            <a:endParaRPr lang="en-GB" altLang="en-US" sz="32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93183" y="3180728"/>
            <a:ext cx="11128263" cy="117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Starter.</a:t>
            </a:r>
          </a:p>
          <a:p>
            <a:pPr eaLnBrk="1" hangingPunct="1"/>
            <a:endParaRPr lang="en-GB" altLang="en-US" sz="800" b="1" dirty="0" smtClean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err="1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Wordsearch</a:t>
            </a:r>
            <a:r>
              <a:rPr lang="en-GB" altLang="en-US" sz="3050" b="1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– work out the clues and find the words in the grid. </a:t>
            </a:r>
            <a:endParaRPr lang="en-GB" altLang="en-US" sz="305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4" descr="http://www.geocities.ws/daphneprideaux/wavingRainbow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424696" y="2093156"/>
            <a:ext cx="1767304" cy="10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://www.soundvision.com/sites/default/files/styles/article-teaser/public/field/image/1246.png?itok=Ho9E7mv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5177" r="2295" b="5306"/>
          <a:stretch/>
        </p:blipFill>
        <p:spPr bwMode="auto">
          <a:xfrm>
            <a:off x="3235112" y="5445545"/>
            <a:ext cx="2483107" cy="129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891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80304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40C7A"/>
                </a:solidFill>
                <a:latin typeface="Maiandra GD" panose="020E0502030308020204" pitchFamily="34" charset="0"/>
              </a:rPr>
              <a:t>Religion and Homophobia.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40C7A"/>
              </a:solidFill>
              <a:latin typeface="Maiandra GD" panose="020E0502030308020204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257577" y="1648141"/>
            <a:ext cx="11934423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DLOs.</a:t>
            </a:r>
          </a:p>
          <a:p>
            <a:pPr eaLnBrk="1" hangingPunct="1"/>
            <a:endParaRPr lang="en-GB" altLang="en-US" sz="80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050" b="1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recognise different opinions about homosexuality within religion.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compare religious sources about homosexuality.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To evaluate religious attitudes to homosexuality.</a:t>
            </a:r>
          </a:p>
          <a:p>
            <a:pPr eaLnBrk="1" hangingPunct="1"/>
            <a:r>
              <a:rPr lang="en-GB" altLang="en-US" sz="3050" b="1" dirty="0" smtClean="0">
                <a:solidFill>
                  <a:schemeClr val="accent5">
                    <a:lumMod val="75000"/>
                  </a:schemeClr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endParaRPr lang="en-GB" altLang="en-US" sz="3050" b="1" dirty="0">
              <a:solidFill>
                <a:schemeClr val="accent5">
                  <a:lumMod val="75000"/>
                </a:schemeClr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geocities.ws/daphneprideaux/wavingRainbow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2134673" cy="1313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soundvision.com/sites/default/files/styles/article-teaser/public/field/image/1246.png?itok=Ho9E7mvB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5177" r="2295" b="5306"/>
          <a:stretch/>
        </p:blipFill>
        <p:spPr bwMode="auto">
          <a:xfrm>
            <a:off x="3003293" y="4956886"/>
            <a:ext cx="3320234" cy="1736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85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76518"/>
            <a:ext cx="12192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40C7A"/>
                </a:solidFill>
                <a:latin typeface="Maiandra GD" panose="020E0502030308020204" pitchFamily="34" charset="0"/>
              </a:rPr>
              <a:t>Religion and Homophobia.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40C7A"/>
              </a:solidFill>
              <a:latin typeface="Maiandra GD" panose="020E0502030308020204" pitchFamily="34" charset="0"/>
            </a:endParaRP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259146" y="1678986"/>
            <a:ext cx="797202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the information about Christianity and answer the questions on the sheet.</a:t>
            </a:r>
            <a:endParaRPr lang="en-GB" altLang="en-US" sz="32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http://www.geocities.ws/daphneprideaux/wavingRainbow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934976" y="5580762"/>
            <a:ext cx="2257024" cy="138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9146" y="3657541"/>
            <a:ext cx="11998817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2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Watch and explain.</a:t>
            </a:r>
          </a:p>
          <a:p>
            <a:pPr eaLnBrk="1" hangingPunct="1"/>
            <a:endParaRPr lang="en-GB" altLang="en-US" sz="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en-GB" altLang="en-US" sz="2000" b="1" dirty="0" smtClean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32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What does the story of Sodom and Gomorrah teach Christians?</a:t>
            </a:r>
            <a:endParaRPr lang="en-GB" altLang="en-US" sz="32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9146" y="4229108"/>
            <a:ext cx="58368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3"/>
              </a:rPr>
              <a:t>https://www.youtube.com/watch?v=i_JRZX0zwPA</a:t>
            </a:r>
            <a:r>
              <a:rPr lang="en-GB" dirty="0" smtClean="0"/>
              <a:t> </a:t>
            </a:r>
            <a:endParaRPr lang="en-GB" dirty="0"/>
          </a:p>
        </p:txBody>
      </p:sp>
      <p:pic>
        <p:nvPicPr>
          <p:cNvPr id="5122" name="Picture 2" descr="http://media4.giphy.com/media/2woKfnekRIae4/giphy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21265"/>
            <a:ext cx="2163651" cy="110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746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4893"/>
            <a:ext cx="86030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5400" b="1" dirty="0" smtClean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40C7A"/>
                </a:solidFill>
                <a:latin typeface="Maiandra GD" panose="020E0502030308020204" pitchFamily="34" charset="0"/>
              </a:rPr>
              <a:t>Religion and Homophobia.</a:t>
            </a:r>
            <a:endParaRPr lang="en-US" sz="54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40C7A"/>
              </a:solidFill>
              <a:latin typeface="Maiandra GD" panose="020E0502030308020204" pitchFamily="34" charset="0"/>
            </a:endParaRPr>
          </a:p>
        </p:txBody>
      </p:sp>
      <p:pic>
        <p:nvPicPr>
          <p:cNvPr id="5" name="Picture 4" descr="http://www.geocities.ws/daphneprideaux/wavingRainbow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45521" y="32772"/>
            <a:ext cx="2146479" cy="1087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7577" y="1266907"/>
            <a:ext cx="1143644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the information about Catholic and Quaker attitudes to homosexuality then answer the questions on the sheet.</a:t>
            </a:r>
          </a:p>
          <a:p>
            <a:pPr eaLnBrk="1" hangingPunct="1"/>
            <a:endParaRPr lang="en-GB" altLang="en-US" sz="800" b="1" dirty="0" smtClean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GB" altLang="en-US" sz="28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Explain how Christian teachings can be interpreted in different ways.</a:t>
            </a:r>
            <a:endParaRPr lang="en-GB" altLang="en-US" sz="2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772732" y="3678624"/>
            <a:ext cx="10779617" cy="1538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6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GB" altLang="en-US" sz="28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the information about Buddhist attitudes to homosexuality </a:t>
            </a:r>
          </a:p>
          <a:p>
            <a:pPr eaLnBrk="1" hangingPunct="1"/>
            <a:r>
              <a:rPr lang="en-GB" altLang="en-US" sz="2800" b="1" dirty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8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       then answer the questions on the sheet.</a:t>
            </a:r>
            <a:endParaRPr lang="en-GB" altLang="en-US" sz="2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http://www.soundvision.com/sites/default/files/styles/article-teaser/public/field/image/1246.png?itok=Ho9E7mv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5177" r="2295" b="5306"/>
          <a:stretch/>
        </p:blipFill>
        <p:spPr bwMode="auto">
          <a:xfrm>
            <a:off x="3312801" y="5536343"/>
            <a:ext cx="2212235" cy="11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225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geocities.ws/daphneprideaux/wavingRainbowFlag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0163"/>
            <a:ext cx="2134673" cy="74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31088" y="296214"/>
            <a:ext cx="883061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22225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rgbClr val="F40C7A"/>
                </a:solidFill>
                <a:latin typeface="Maiandra GD" panose="020E0502030308020204" pitchFamily="34" charset="0"/>
              </a:rPr>
              <a:t>Religion and Homophobia.</a:t>
            </a:r>
            <a:endParaRPr lang="en-US" sz="4800" b="1" dirty="0">
              <a:ln w="22225">
                <a:solidFill>
                  <a:schemeClr val="accent6">
                    <a:lumMod val="60000"/>
                    <a:lumOff val="40000"/>
                  </a:schemeClr>
                </a:solidFill>
                <a:prstDash val="solid"/>
              </a:ln>
              <a:solidFill>
                <a:srgbClr val="F40C7A"/>
              </a:solidFill>
              <a:latin typeface="Maiandra GD" panose="020E0502030308020204" pitchFamily="34" charset="0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167424" y="1322576"/>
            <a:ext cx="11539471" cy="423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GB" altLang="en-US" sz="3000" b="1" u="sng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Read and explain.</a:t>
            </a:r>
          </a:p>
          <a:p>
            <a:pPr eaLnBrk="1" hangingPunct="1"/>
            <a:endParaRPr lang="en-GB" altLang="en-US" sz="7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  <a:p>
            <a:r>
              <a:rPr lang="en-GB" altLang="en-US" sz="2800" b="1" dirty="0" smtClean="0">
                <a:solidFill>
                  <a:srgbClr val="F40C7A"/>
                </a:solidFill>
                <a:latin typeface="Maiandra GD" panose="020E0502030308020204" pitchFamily="34" charset="0"/>
                <a:cs typeface="Arial" panose="020B0604020202020204" pitchFamily="34" charset="0"/>
              </a:rPr>
              <a:t>                ‘Homosexuality is always wrong’.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Evaluate this statement. </a:t>
            </a:r>
          </a:p>
          <a:p>
            <a:r>
              <a:rPr lang="en-GB" sz="2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 </a:t>
            </a:r>
            <a:endParaRPr lang="en-GB" sz="300" b="1" dirty="0">
              <a:solidFill>
                <a:schemeClr val="accent4">
                  <a:lumMod val="50000"/>
                </a:schemeClr>
              </a:solidFill>
              <a:latin typeface="Maiandra GD" panose="020E0502030308020204" pitchFamily="34" charset="0"/>
            </a:endParaRP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In your answer you: 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• should give reasoned arguments in support of this statement </a:t>
            </a:r>
          </a:p>
          <a:p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• should give reasoned arguments to support a different point of view </a:t>
            </a:r>
          </a:p>
          <a:p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     •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should refer to religious arguments </a:t>
            </a:r>
          </a:p>
          <a:p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     •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may refer to non-religious arguments </a:t>
            </a:r>
          </a:p>
          <a:p>
            <a:r>
              <a:rPr lang="en-GB" sz="2800" b="1" dirty="0" smtClean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     • </a:t>
            </a:r>
            <a:r>
              <a:rPr lang="en-GB" sz="2800" b="1" dirty="0">
                <a:solidFill>
                  <a:schemeClr val="accent4">
                    <a:lumMod val="50000"/>
                  </a:schemeClr>
                </a:solidFill>
                <a:latin typeface="Maiandra GD" panose="020E0502030308020204" pitchFamily="34" charset="0"/>
              </a:rPr>
              <a:t>should reach a justified conclusion. </a:t>
            </a:r>
          </a:p>
          <a:p>
            <a:pPr eaLnBrk="1" hangingPunct="1"/>
            <a:endParaRPr lang="en-GB" altLang="en-US" sz="2800" b="1" dirty="0">
              <a:solidFill>
                <a:srgbClr val="F40C7A"/>
              </a:solidFill>
              <a:latin typeface="Maiandra GD" panose="020E0502030308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8" descr="http://www.soundvision.com/sites/default/files/styles/article-teaser/public/field/image/1246.png?itok=Ho9E7mvB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7" t="5177" r="2295" b="5306"/>
          <a:stretch/>
        </p:blipFill>
        <p:spPr bwMode="auto">
          <a:xfrm>
            <a:off x="3299922" y="5554504"/>
            <a:ext cx="2212235" cy="115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159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2730</TotalTime>
  <Words>176</Words>
  <Application>Microsoft Office PowerPoint</Application>
  <PresentationFormat>Custom</PresentationFormat>
  <Paragraphs>44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Vapor Trail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Butler</dc:creator>
  <cp:lastModifiedBy>W Butler</cp:lastModifiedBy>
  <cp:revision>18</cp:revision>
  <dcterms:created xsi:type="dcterms:W3CDTF">2016-03-04T21:49:50Z</dcterms:created>
  <dcterms:modified xsi:type="dcterms:W3CDTF">2016-03-14T11:32:37Z</dcterms:modified>
</cp:coreProperties>
</file>