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F6D90-A21A-462A-8417-AD5E631D7FD1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A7FD1-AA3A-4A8D-A84C-456A02C77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8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58620"/>
            <a:ext cx="12191999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 JULIAN" panose="02000000000000000000" pitchFamily="2" charset="0"/>
              </a:rPr>
              <a:t>Racism, Justice and the Law </a:t>
            </a:r>
            <a:endParaRPr lang="en-US" sz="5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 JULIAN" panose="02000000000000000000" pitchFamily="2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487" y="1639642"/>
            <a:ext cx="8976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8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What </a:t>
            </a:r>
            <a:r>
              <a:rPr lang="en-GB" altLang="en-US" sz="32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does the Law do to prevent discrimination?</a:t>
            </a:r>
            <a:endParaRPr lang="en-GB" altLang="en-US" sz="32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5602" y="3373911"/>
            <a:ext cx="11128263" cy="211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accent1">
                    <a:lumMod val="10000"/>
                    <a:lumOff val="9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Starter – True/False.</a:t>
            </a:r>
          </a:p>
          <a:p>
            <a:pPr eaLnBrk="1" hangingPunct="1"/>
            <a:endParaRPr lang="en-GB" altLang="en-US" sz="800" b="1" dirty="0">
              <a:solidFill>
                <a:schemeClr val="accent1">
                  <a:lumMod val="10000"/>
                  <a:lumOff val="9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050" b="1" dirty="0">
                <a:solidFill>
                  <a:schemeClr val="accent1">
                    <a:lumMod val="10000"/>
                    <a:lumOff val="9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P</a:t>
            </a:r>
            <a:r>
              <a:rPr lang="en-GB" altLang="en-US" sz="3050" b="1" dirty="0" smtClean="0">
                <a:solidFill>
                  <a:schemeClr val="accent1">
                    <a:lumMod val="10000"/>
                    <a:lumOff val="9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ass the bag around. When the music stops take a card out of the bag, read the statement and say whether you think the statement is true or false? Give a reason or example for your choice.</a:t>
            </a:r>
            <a:endParaRPr lang="en-GB" altLang="en-US" sz="3050" b="1" dirty="0">
              <a:solidFill>
                <a:schemeClr val="accent1">
                  <a:lumMod val="10000"/>
                  <a:lumOff val="9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witsu.ie/wp-content/uploads/46209588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059" y="1746913"/>
            <a:ext cx="2841758" cy="128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967270" y="56750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6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6258"/>
            <a:ext cx="12191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Racism, Justice and the Law </a:t>
            </a:r>
            <a:endParaRPr lang="en-US" sz="60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9692" y="2077524"/>
            <a:ext cx="11411598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Things to do;</a:t>
            </a:r>
          </a:p>
          <a:p>
            <a:pPr eaLnBrk="1" hangingPunct="1"/>
            <a:endParaRPr lang="en-GB" altLang="en-US" sz="8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32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Match the laws to the pictures. Cut them out and stick them in you exercise books.</a:t>
            </a:r>
          </a:p>
          <a:p>
            <a:pPr marL="514350" indent="-514350" eaLnBrk="1" hangingPunct="1">
              <a:buAutoNum type="arabicPeriod"/>
            </a:pPr>
            <a:endParaRPr lang="en-GB" altLang="en-US" sz="14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32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Read the information on the sheet and answer the questions.</a:t>
            </a:r>
          </a:p>
          <a:p>
            <a:pPr eaLnBrk="1" hangingPunct="1"/>
            <a:endParaRPr lang="en-GB" altLang="en-US" sz="14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359692" y="6387920"/>
            <a:ext cx="11411598" cy="1723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5550794" y="4713207"/>
            <a:ext cx="1289111" cy="133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8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6258"/>
            <a:ext cx="12191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Racism, Justice and the Law </a:t>
            </a:r>
            <a:endParaRPr lang="en-US" sz="60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143" y="1998045"/>
            <a:ext cx="1151371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u="sng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‘It is </a:t>
            </a:r>
            <a:r>
              <a:rPr lang="en-GB" sz="3000" b="1" u="sng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always wrong to discriminate against others.’ </a:t>
            </a:r>
          </a:p>
          <a:p>
            <a:r>
              <a:rPr lang="en-GB" sz="3000" b="1" u="sng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Evaluate </a:t>
            </a:r>
            <a:r>
              <a:rPr lang="en-GB" sz="3000" b="1" u="sng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this statement. </a:t>
            </a:r>
            <a:endParaRPr lang="en-GB" sz="3000" b="1" u="sng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endParaRPr lang="en-GB" sz="12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In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your answer you: </a:t>
            </a:r>
            <a:endParaRPr lang="en-GB" sz="28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endParaRPr lang="en-GB" sz="7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should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give reasoned arguments in support of this statement </a:t>
            </a:r>
            <a:endParaRPr lang="en-GB" sz="28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4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should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give reasoned arguments to support a different point of view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4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should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refer to religious arguments </a:t>
            </a:r>
            <a:endParaRPr lang="en-GB" sz="28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4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may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refer to non-religious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arguments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4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should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reach a justified conclusion </a:t>
            </a:r>
            <a:endParaRPr lang="en-GB" sz="28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endParaRPr lang="en-GB" sz="12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n-GB" sz="2400" b="1" i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     [</a:t>
            </a:r>
            <a:r>
              <a:rPr lang="en-GB" sz="24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12 marks] </a:t>
            </a:r>
            <a:r>
              <a:rPr lang="en-GB" sz="2400" b="1" i="1" dirty="0" err="1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SPaG</a:t>
            </a:r>
            <a:r>
              <a:rPr lang="en-GB" sz="24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5 Marks</a:t>
            </a:r>
          </a:p>
        </p:txBody>
      </p:sp>
      <p:pic>
        <p:nvPicPr>
          <p:cNvPr id="5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104384" y="4992459"/>
            <a:ext cx="1563875" cy="162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8990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1924</TotalTime>
  <Words>170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Dividend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9</cp:revision>
  <cp:lastPrinted>2016-02-29T08:29:23Z</cp:lastPrinted>
  <dcterms:created xsi:type="dcterms:W3CDTF">2016-02-27T11:55:52Z</dcterms:created>
  <dcterms:modified xsi:type="dcterms:W3CDTF">2016-02-29T08:30:15Z</dcterms:modified>
</cp:coreProperties>
</file>