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moodle.beverleyhigh.net/course/view.php?id=42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m1xAH5nuVY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8139" y="226374"/>
            <a:ext cx="890546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</a:t>
            </a:r>
          </a:p>
          <a:p>
            <a:r>
              <a:rPr lang="en-U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         Law &amp; Human Rights 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515155" y="2353745"/>
            <a:ext cx="1167684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spcBef>
                <a:spcPts val="700"/>
              </a:spcBef>
              <a:buClr>
                <a:srgbClr val="92406E"/>
              </a:buClr>
              <a:buSzPct val="85000"/>
              <a:buFont typeface="Wingdings 2" pitchFamily="18" charset="2"/>
              <a:buChar char=""/>
              <a:defRPr kumimoji="1"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D59FBD"/>
              </a:buClr>
              <a:buSzPct val="8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E3BFD3"/>
              </a:buClr>
              <a:buSzPct val="65000"/>
              <a:buFont typeface="Wingdings 2" pitchFamily="18" charset="2"/>
              <a:buChar char=""/>
              <a:defRPr kumimoji="1"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F1DFE9"/>
              </a:buClr>
              <a:buSzPct val="100000"/>
              <a:buFont typeface="Arial" pitchFamily="34" charset="0"/>
              <a:buChar char="•"/>
              <a:defRPr kumimoji="1"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GB" altLang="en-US" sz="2800" u="sng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Key </a:t>
            </a:r>
            <a:r>
              <a:rPr kumimoji="0"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Question;</a:t>
            </a:r>
            <a:endParaRPr kumimoji="0" lang="en-US" altLang="en-US" sz="2800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</a:pPr>
            <a:endParaRPr kumimoji="0" lang="en-GB" altLang="en-US" sz="9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What are religious attitudes to Human Rights?</a:t>
            </a:r>
            <a:endParaRPr kumimoji="0" lang="en-US" altLang="en-US" sz="2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51792" y="4080454"/>
            <a:ext cx="9501808" cy="208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spcBef>
                <a:spcPts val="700"/>
              </a:spcBef>
              <a:buClr>
                <a:srgbClr val="92406E"/>
              </a:buClr>
              <a:buSzPct val="85000"/>
              <a:buFont typeface="Wingdings 2" pitchFamily="18" charset="2"/>
              <a:buChar char=""/>
              <a:defRPr kumimoji="1"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D59FBD"/>
              </a:buClr>
              <a:buSzPct val="80000"/>
              <a:buFont typeface="Wingdings" pitchFamily="2" charset="2"/>
              <a:buChar char="l"/>
              <a:defRPr kumimoji="1"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E3BFD3"/>
              </a:buClr>
              <a:buSzPct val="65000"/>
              <a:buFont typeface="Wingdings 2" pitchFamily="18" charset="2"/>
              <a:buChar char=""/>
              <a:defRPr kumimoji="1"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F1DFE9"/>
              </a:buClr>
              <a:buSzPct val="100000"/>
              <a:buFont typeface="Arial" pitchFamily="34" charset="0"/>
              <a:buChar char="•"/>
              <a:defRPr kumimoji="1"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406E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Starter – quick quiz;</a:t>
            </a:r>
            <a:endParaRPr kumimoji="0" lang="en-US" altLang="en-US" sz="2800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</a:pPr>
            <a:endParaRPr kumimoji="0" lang="en-GB" altLang="en-US" sz="9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Answer the questions on the </a:t>
            </a:r>
            <a:r>
              <a:rPr lang="en-GB" sz="2800" dirty="0"/>
              <a:t>Lesson 3 Starter </a:t>
            </a:r>
            <a:r>
              <a:rPr lang="en-GB" sz="2800" dirty="0" smtClean="0"/>
              <a:t>Quiz.docx </a:t>
            </a:r>
            <a:r>
              <a:rPr kumimoji="0" lang="en-GB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sheet</a:t>
            </a:r>
            <a:r>
              <a:rPr kumimoji="0"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kumimoji="0" lang="en-US" altLang="en-US" sz="28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None/>
            </a:pPr>
            <a:r>
              <a:rPr kumimoji="0"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If stuck, you can look up the information in the previous two lessons in the </a:t>
            </a:r>
            <a:r>
              <a:rPr kumimoji="0" lang="en-US" altLang="en-US" sz="2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Y9 Moodle page. </a:t>
            </a:r>
            <a:r>
              <a:rPr kumimoji="0" lang="en-US" altLang="en-US" sz="1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hlinkClick r:id="rId2"/>
              </a:rPr>
              <a:t>https://</a:t>
            </a:r>
            <a:r>
              <a:rPr kumimoji="0" lang="en-US" altLang="en-US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hlinkClick r:id="rId2"/>
              </a:rPr>
              <a:t>moodle.beverleyhigh.net/course/view.php?id=420</a:t>
            </a:r>
            <a:r>
              <a:rPr kumimoji="0" lang="en-US" altLang="en-US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kumimoji="0" lang="en-US" altLang="en-US" sz="1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http://www.usgennet.org/usa/il/county/warren/images/questpinkcraz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886" y="4080453"/>
            <a:ext cx="914398" cy="190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3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434659" y="1814306"/>
            <a:ext cx="9471571" cy="255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DLOs;</a:t>
            </a: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600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know what Buddhists and Christians think about the Law and human Rights</a:t>
            </a: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en-GB" sz="5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show links between religious teachings and what religious people do when people are treated unjustly.</a:t>
            </a: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en-GB" sz="5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96875" indent="-396875" defTabSz="91281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To have justified the importance of human rights.</a:t>
            </a:r>
            <a:endParaRPr lang="en-US" sz="26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792" y="226374"/>
            <a:ext cx="90596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khmerscholar.com/wp-content/uploads/2015/02/Buddhistianity-1050x5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541" y="4636394"/>
            <a:ext cx="3696668" cy="2080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9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5400000">
            <a:off x="9033783" y="2766858"/>
            <a:ext cx="5559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www.youtube.com/watch?v=m1xAH5nuVYs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82856" y="149100"/>
            <a:ext cx="9501809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8186" y="1967521"/>
            <a:ext cx="9272790" cy="4042356"/>
          </a:xfrm>
          <a:prstGeom prst="rect">
            <a:avLst/>
          </a:prstGeom>
          <a:noFill/>
          <a:ln w="12700">
            <a:noFill/>
            <a:prstDash val="dash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Things </a:t>
            </a:r>
            <a:r>
              <a:rPr lang="en-GB" sz="2400" u="sng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– Read about Buddhism and Human Rights;</a:t>
            </a:r>
            <a:endParaRPr lang="en-GB" sz="24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some Tibetans have had their Human Rights denied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Give examples of how Tibetans have protested against the Chinese occupation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Buddhists think it is important to support the Law and Human Rights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Why do Buddhists think it is important to help people who are not getting their human rights?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Picture 7" descr="http://www.conservativehome.com/wp-content/uploads/2015/04/amnesty-candle-black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093" y="4726217"/>
            <a:ext cx="1532586" cy="20097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443046" y="826934"/>
            <a:ext cx="6646985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Open the </a:t>
            </a:r>
            <a:r>
              <a:rPr lang="en-GB" dirty="0"/>
              <a:t>Lesson 3 Religion and Human </a:t>
            </a:r>
            <a:r>
              <a:rPr lang="en-GB" dirty="0" smtClean="0"/>
              <a:t>Rights.docx </a:t>
            </a:r>
            <a:r>
              <a:rPr lang="en-GB" dirty="0" smtClean="0">
                <a:solidFill>
                  <a:srgbClr val="FF0000"/>
                </a:solidFill>
              </a:rPr>
              <a:t>and read the section on Buddhism.  Also, watch the short video about a protester (linked on the right here) and answer the questions below.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3" y="234362"/>
            <a:ext cx="9150116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33755" y="1528951"/>
            <a:ext cx="9511148" cy="4042356"/>
          </a:xfrm>
          <a:prstGeom prst="rect">
            <a:avLst/>
          </a:prstGeom>
          <a:noFill/>
          <a:ln w="12700">
            <a:noFill/>
            <a:prstDash val="dash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Things </a:t>
            </a:r>
            <a:r>
              <a:rPr lang="en-GB" sz="2400" u="sng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– Read about Christianity and Human Rights;</a:t>
            </a:r>
            <a:endParaRPr lang="en-GB" sz="24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Explain, using the quotation on the sheet, explain Christian attitudes to the law.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On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the last page of the sheet you will be given note down Human Rights that link to the Ten Commandments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 (Fill in the table.)  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GB" sz="8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Explain why Christians believe that all humans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should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have rights.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Picture 3" descr="http://www.theretirementmanifesto.com/wp-content/uploads/2015/11/10-commandment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6" b="5970"/>
          <a:stretch/>
        </p:blipFill>
        <p:spPr bwMode="auto">
          <a:xfrm>
            <a:off x="7272998" y="4093698"/>
            <a:ext cx="4796130" cy="27643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25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2" y="109147"/>
            <a:ext cx="9150116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Religious Attitudes to the Law &amp; Human Rights </a:t>
            </a:r>
            <a:endParaRPr 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691" y="1638407"/>
            <a:ext cx="9500645" cy="3747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Review - Exam </a:t>
            </a:r>
            <a:r>
              <a:rPr lang="en-GB" sz="2400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Questions;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Give two examples of what religious believers would see as a violation of human rights. (2 marks)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Describe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work of a religious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believer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who has worked to gain human rights.  (4 marks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different attitudes in contemporary British society to human rights. You must refer to religious views in your answer. You may also refer to non-religious views. (5 marks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courses.missouristate.edu/rcrowder/girl%20writin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24774" y="4172754"/>
            <a:ext cx="1844698" cy="255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1486</TotalTime>
  <Words>243</Words>
  <Application>Microsoft Office PowerPoint</Application>
  <PresentationFormat>Custom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Owner</cp:lastModifiedBy>
  <cp:revision>18</cp:revision>
  <dcterms:created xsi:type="dcterms:W3CDTF">2016-01-09T12:16:14Z</dcterms:created>
  <dcterms:modified xsi:type="dcterms:W3CDTF">2021-01-13T12:24:52Z</dcterms:modified>
</cp:coreProperties>
</file>