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37"/>
  </p:notesMasterIdLst>
  <p:sldIdLst>
    <p:sldId id="345" r:id="rId3"/>
    <p:sldId id="329" r:id="rId4"/>
    <p:sldId id="298" r:id="rId5"/>
    <p:sldId id="299" r:id="rId6"/>
    <p:sldId id="295" r:id="rId7"/>
    <p:sldId id="333" r:id="rId8"/>
    <p:sldId id="322" r:id="rId9"/>
    <p:sldId id="316" r:id="rId10"/>
    <p:sldId id="356" r:id="rId11"/>
    <p:sldId id="301" r:id="rId12"/>
    <p:sldId id="312" r:id="rId13"/>
    <p:sldId id="323" r:id="rId14"/>
    <p:sldId id="353" r:id="rId15"/>
    <p:sldId id="358" r:id="rId16"/>
    <p:sldId id="303" r:id="rId17"/>
    <p:sldId id="306" r:id="rId18"/>
    <p:sldId id="313" r:id="rId19"/>
    <p:sldId id="346" r:id="rId20"/>
    <p:sldId id="351" r:id="rId21"/>
    <p:sldId id="357" r:id="rId22"/>
    <p:sldId id="314" r:id="rId23"/>
    <p:sldId id="319" r:id="rId24"/>
    <p:sldId id="320" r:id="rId25"/>
    <p:sldId id="325" r:id="rId26"/>
    <p:sldId id="347" r:id="rId27"/>
    <p:sldId id="321" r:id="rId28"/>
    <p:sldId id="336" r:id="rId29"/>
    <p:sldId id="348" r:id="rId30"/>
    <p:sldId id="349" r:id="rId31"/>
    <p:sldId id="359" r:id="rId32"/>
    <p:sldId id="360" r:id="rId33"/>
    <p:sldId id="361" r:id="rId34"/>
    <p:sldId id="350" r:id="rId35"/>
    <p:sldId id="33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 snapToGrid="0">
      <p:cViewPr varScale="1">
        <p:scale>
          <a:sx n="65" d="100"/>
          <a:sy n="65" d="100"/>
        </p:scale>
        <p:origin x="58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9B38ACF-C2BF-4653-B55E-3653D43B30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/>
              <a:t>Students identify key words to underline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AFA721-09CC-4957-834B-2574CB682418}" type="slidenum">
              <a:rPr lang="en-GB" smtClean="0">
                <a:solidFill>
                  <a:prstClr val="black"/>
                </a:solidFill>
              </a:rPr>
              <a:pPr eaLnBrk="1" hangingPunct="1"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38ACF-C2BF-4653-B55E-3653D43B30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38ACF-C2BF-4653-B55E-3653D43B300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6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1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61938"/>
            <a:ext cx="2095500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1938"/>
            <a:ext cx="6134100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2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7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9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6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6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2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0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4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8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15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0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2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04/12/2020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4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88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4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0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48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06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5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th_theme_business_classic_shades_of_blue_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651500" y="6610350"/>
            <a:ext cx="3492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© Business Studies Online: Slide </a:t>
            </a:r>
            <a:fld id="{FF489ECD-E967-4F07-B093-EAC79D9F1BCC}" type="slidenum">
              <a:rPr lang="en-US" sz="1200">
                <a:latin typeface="Times New Roman" pitchFamily="18" charset="0"/>
              </a:rPr>
              <a:pPr algn="r"/>
              <a:t>‹#›</a:t>
            </a:fld>
            <a:endParaRPr lang="en-US" sz="1200">
              <a:latin typeface="Times New Roman" pitchFamily="18" charset="0"/>
            </a:endParaRPr>
          </a:p>
        </p:txBody>
      </p:sp>
      <p:pic>
        <p:nvPicPr>
          <p:cNvPr id="47109" name="Picture 5" descr="penny_guy_walking_md_transparent_30133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193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180C91D-C221-4BEC-8554-A0374D914857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04/12/2020</a:t>
            </a:fld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383EF93-1FF2-4D2B-8CDE-F1B811FEAB17}" type="slidenum">
              <a:rPr lang="en-GB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75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36611512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1" t="8896" r="-1" b="-15838"/>
          <a:stretch/>
        </p:blipFill>
        <p:spPr bwMode="auto">
          <a:xfrm>
            <a:off x="0" y="-124690"/>
            <a:ext cx="9144000" cy="909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116681" y="1688210"/>
            <a:ext cx="1584325" cy="5847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Today we will: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2" y="240894"/>
            <a:ext cx="7140575" cy="100012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r>
              <a:rPr lang="en-GB" sz="3200" b="1" dirty="0">
                <a:latin typeface="+mn-lt"/>
              </a:rPr>
              <a:t>2.5 External influences </a:t>
            </a:r>
            <a:endParaRPr lang="en-GB" sz="3200" b="1" kern="0" dirty="0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78853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3" y="729627"/>
            <a:ext cx="785812" cy="7858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" y="2406050"/>
            <a:ext cx="856531" cy="89377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Box 26"/>
          <p:cNvSpPr txBox="1">
            <a:spLocks noChangeArrowheads="1"/>
          </p:cNvSpPr>
          <p:nvPr/>
        </p:nvSpPr>
        <p:spPr bwMode="auto">
          <a:xfrm>
            <a:off x="106367" y="240894"/>
            <a:ext cx="1571625" cy="33855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Arial" pitchFamily="34" charset="0"/>
              </a:rPr>
              <a:t>The BIG 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1812" y="1723068"/>
            <a:ext cx="7004731" cy="4894037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r>
              <a:rPr lang="en-GB" sz="2800" b="1" dirty="0">
                <a:latin typeface="+mj-lt"/>
              </a:rPr>
              <a:t>2.5.1 Economic influences</a:t>
            </a:r>
          </a:p>
          <a:p>
            <a:r>
              <a:rPr lang="en-GB" sz="2800" b="1" dirty="0">
                <a:latin typeface="+mj-lt"/>
              </a:rPr>
              <a:t>a) The effect on businesses of changes in:</a:t>
            </a:r>
            <a:endParaRPr lang="en-GB" sz="2800" dirty="0"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+mj-lt"/>
              </a:rPr>
              <a:t>the business cycle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+mj-lt"/>
              </a:rPr>
              <a:t>inflation (the rate of inflation, the Consumer Prices Index)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+mj-lt"/>
              </a:rPr>
              <a:t>exchange rates (appreciation, depreciation)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+mj-lt"/>
              </a:rPr>
              <a:t>interest rates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+mj-lt"/>
              </a:rPr>
              <a:t>taxation and government spending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14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Economic Growth and Businesses</a:t>
            </a:r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84213" y="1411288"/>
            <a:ext cx="80010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Most firms benefit if the economy is growing because they experience: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>
                <a:latin typeface="Arial" charset="0"/>
              </a:rPr>
              <a:t>Increased sales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>
                <a:latin typeface="Arial" charset="0"/>
              </a:rPr>
              <a:t>Opportunities to expand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>
                <a:latin typeface="Arial" charset="0"/>
              </a:rPr>
              <a:t>Increased security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b="1">
                <a:solidFill>
                  <a:srgbClr val="FF0000"/>
                </a:solidFill>
                <a:latin typeface="Arial" charset="0"/>
              </a:rPr>
              <a:t>BUT</a:t>
            </a:r>
            <a:br>
              <a:rPr lang="en-GB" b="1">
                <a:solidFill>
                  <a:srgbClr val="FF0000"/>
                </a:solidFill>
                <a:latin typeface="Arial" charset="0"/>
              </a:rPr>
            </a:br>
            <a:endParaRPr lang="en-GB">
              <a:solidFill>
                <a:srgbClr val="FF0000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If the economy grows too quickly, spending increases faster than production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This means </a:t>
            </a:r>
            <a:r>
              <a:rPr lang="en-GB" b="1">
                <a:solidFill>
                  <a:schemeClr val="accent2"/>
                </a:solidFill>
                <a:latin typeface="Arial" charset="0"/>
              </a:rPr>
              <a:t>demand</a:t>
            </a:r>
            <a:r>
              <a:rPr lang="en-GB">
                <a:latin typeface="Arial" charset="0"/>
              </a:rPr>
              <a:t> increases faster than </a:t>
            </a:r>
            <a:r>
              <a:rPr lang="en-GB" b="1">
                <a:solidFill>
                  <a:schemeClr val="accent2"/>
                </a:solidFill>
                <a:latin typeface="Arial" charset="0"/>
              </a:rPr>
              <a:t>supply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This will result in increased prices - or </a:t>
            </a:r>
            <a:r>
              <a:rPr lang="en-GB" b="1">
                <a:solidFill>
                  <a:schemeClr val="accent2"/>
                </a:solidFill>
                <a:latin typeface="Arial" charset="0"/>
              </a:rPr>
              <a:t>inflation</a:t>
            </a:r>
            <a:r>
              <a:rPr lang="en-GB">
                <a:latin typeface="Arial" charset="0"/>
              </a:rPr>
              <a:t>!</a:t>
            </a:r>
          </a:p>
        </p:txBody>
      </p:sp>
      <p:pic>
        <p:nvPicPr>
          <p:cNvPr id="64517" name="Picture 5" descr="backarrow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economicGrowt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2243137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7456" y="3072348"/>
            <a:ext cx="4896544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Are all businesses equally affected by changes in economic growth?</a:t>
            </a: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Tesco's/Pawn brokers/Estate agents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Draw a diagram of Economic cycle and describe what happens at each stage. 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Is Economic Growth always desirable?</a:t>
            </a: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Consider some of the consequences!!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uiExpand="1" build="p" bldLvl="4" autoUpdateAnimBg="0"/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Unemployment</a:t>
            </a:r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39750" y="1196975"/>
            <a:ext cx="8001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Unemployment can be defined as: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endParaRPr lang="en-GB" sz="2000"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endParaRPr lang="en-GB" sz="2000"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endParaRPr lang="en-GB" sz="2000"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endParaRPr lang="en-GB" sz="200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It can be measured in two ways: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Claimant Count Measure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The number of people claiming Jobseekers’ Allowance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b="1">
                <a:solidFill>
                  <a:schemeClr val="accent2"/>
                </a:solidFill>
                <a:latin typeface="Arial" charset="0"/>
              </a:rPr>
              <a:t>Labour Force Survey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Large scale sample of employment status of thousands of households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Unemployed must have actively sought work in the previous four weeks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This method has become preferred since it is recognised by ILO and allows fair comparisons.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684213" y="1844675"/>
            <a:ext cx="7900987" cy="1204913"/>
            <a:chOff x="431" y="1162"/>
            <a:chExt cx="4977" cy="759"/>
          </a:xfrm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431" y="1162"/>
              <a:ext cx="771" cy="75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1202" y="1162"/>
              <a:ext cx="4206" cy="74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solidFill>
                    <a:schemeClr val="accent2"/>
                  </a:solidFill>
                  <a:latin typeface="Comic Sans MS" pitchFamily="66" charset="0"/>
                </a:rPr>
                <a:t>People who are </a:t>
              </a:r>
              <a:r>
                <a:rPr lang="en-GB" dirty="0">
                  <a:solidFill>
                    <a:srgbClr val="FF0000"/>
                  </a:solidFill>
                  <a:latin typeface="Comic Sans MS" pitchFamily="66" charset="0"/>
                </a:rPr>
                <a:t>able</a:t>
              </a:r>
              <a:r>
                <a:rPr lang="en-GB" dirty="0">
                  <a:solidFill>
                    <a:schemeClr val="accent2"/>
                  </a:solidFill>
                  <a:latin typeface="Comic Sans MS" pitchFamily="66" charset="0"/>
                </a:rPr>
                <a:t>, </a:t>
              </a:r>
              <a:r>
                <a:rPr lang="en-GB" dirty="0">
                  <a:solidFill>
                    <a:srgbClr val="FF0000"/>
                  </a:solidFill>
                  <a:latin typeface="Comic Sans MS" pitchFamily="66" charset="0"/>
                </a:rPr>
                <a:t>available</a:t>
              </a:r>
              <a:r>
                <a:rPr lang="en-GB" dirty="0">
                  <a:solidFill>
                    <a:schemeClr val="accent2"/>
                  </a:solidFill>
                  <a:latin typeface="Comic Sans MS" pitchFamily="66" charset="0"/>
                </a:rPr>
                <a:t>, </a:t>
              </a:r>
              <a:r>
                <a:rPr lang="en-GB" dirty="0">
                  <a:solidFill>
                    <a:srgbClr val="FF0000"/>
                  </a:solidFill>
                  <a:latin typeface="Comic Sans MS" pitchFamily="66" charset="0"/>
                </a:rPr>
                <a:t>willing</a:t>
              </a:r>
              <a:r>
                <a:rPr lang="en-GB" dirty="0">
                  <a:solidFill>
                    <a:schemeClr val="accent2"/>
                  </a:solidFill>
                  <a:latin typeface="Comic Sans MS" pitchFamily="66" charset="0"/>
                </a:rPr>
                <a:t>, and </a:t>
              </a:r>
              <a:r>
                <a:rPr lang="en-GB" dirty="0">
                  <a:solidFill>
                    <a:srgbClr val="FF0000"/>
                  </a:solidFill>
                  <a:latin typeface="Comic Sans MS" pitchFamily="66" charset="0"/>
                </a:rPr>
                <a:t>actively seeking</a:t>
              </a:r>
              <a:r>
                <a:rPr lang="en-GB" dirty="0">
                  <a:solidFill>
                    <a:schemeClr val="accent2"/>
                  </a:solidFill>
                  <a:latin typeface="Comic Sans MS" pitchFamily="66" charset="0"/>
                </a:rPr>
                <a:t> work, but who are not employed</a:t>
              </a:r>
              <a:endParaRPr lang="en-US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431" y="1162"/>
              <a:ext cx="4968" cy="7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778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1162"/>
              <a:ext cx="684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45020" y="5657671"/>
            <a:ext cx="87989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itchFamily="34" charset="0"/>
                <a:cs typeface="Calibri" pitchFamily="34" charset="0"/>
              </a:rPr>
              <a:t>If people are not working or unemployed, what could be their reasons for being inactive?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uiExpand="1" build="p" bldLvl="3" autoUpdateAnimBg="0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Unemployment</a:t>
            </a:r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5400" y="6532563"/>
            <a:ext cx="427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latin typeface="Arial" charset="0"/>
              </a:rPr>
              <a:t>Data Source: www.statistics.gov.uk</a:t>
            </a:r>
            <a:endParaRPr lang="en-US" sz="1000">
              <a:latin typeface="Arial" charset="0"/>
            </a:endParaRPr>
          </a:p>
        </p:txBody>
      </p:sp>
      <p:pic>
        <p:nvPicPr>
          <p:cNvPr id="2050" name="Picture 2" descr="United Kingdom Unemployment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7379"/>
            <a:ext cx="9250061" cy="430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9971" y="1144405"/>
            <a:ext cx="82840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itchFamily="34" charset="0"/>
                <a:cs typeface="Calibri" pitchFamily="34" charset="0"/>
              </a:rPr>
              <a:t>Explain the increase in unemployment between 2008 - 2010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971" y="5814322"/>
            <a:ext cx="79139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itchFamily="34" charset="0"/>
                <a:cs typeface="Calibri" pitchFamily="34" charset="0"/>
              </a:rPr>
              <a:t>Explain the decrease in unemployment between 2012 - 2017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D4681-7911-4527-8AEE-9EDE237A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8ACF-C8C9-4C39-A64B-79C3E970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Unemployment graph">
            <a:extLst>
              <a:ext uri="{FF2B5EF4-FFF2-40B4-BE49-F238E27FC236}">
                <a16:creationId xmlns:a16="http://schemas.microsoft.com/office/drawing/2014/main" id="{914D364D-0A9C-4679-A874-AF20F44B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0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0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7415-1008-4069-B143-28CA21F4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effectLst/>
              </a:rPr>
            </a:br>
            <a:r>
              <a:rPr lang="en-GB" dirty="0">
                <a:effectLst/>
              </a:rPr>
              <a:t>United Kingdom Unemployment Rate</a:t>
            </a:r>
            <a:br>
              <a:rPr lang="en-GB" b="0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34E44-D4F3-473D-A11C-0E468A6A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United Kingdom Unemployment Rate">
            <a:extLst>
              <a:ext uri="{FF2B5EF4-FFF2-40B4-BE49-F238E27FC236}">
                <a16:creationId xmlns:a16="http://schemas.microsoft.com/office/drawing/2014/main" id="{9E031838-BBBC-41CF-B8A5-461494AF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960"/>
            <a:ext cx="9024601" cy="420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174B3-98F5-4CD6-B27C-2FF37CAA9CF4}"/>
              </a:ext>
            </a:extLst>
          </p:cNvPr>
          <p:cNvSpPr txBox="1"/>
          <p:nvPr/>
        </p:nvSpPr>
        <p:spPr>
          <a:xfrm>
            <a:off x="859971" y="5814322"/>
            <a:ext cx="79139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itchFamily="34" charset="0"/>
                <a:cs typeface="Calibri" pitchFamily="34" charset="0"/>
              </a:rPr>
              <a:t>Explain the increase in unemployment between during 2020</a:t>
            </a:r>
          </a:p>
        </p:txBody>
      </p:sp>
    </p:spTree>
    <p:extLst>
      <p:ext uri="{BB962C8B-B14F-4D97-AF65-F5344CB8AC3E}">
        <p14:creationId xmlns:p14="http://schemas.microsoft.com/office/powerpoint/2010/main" val="29850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Effects of Unemployment</a:t>
            </a:r>
            <a:endParaRPr 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16013" y="3500438"/>
            <a:ext cx="2951162" cy="2449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95288" y="1143000"/>
            <a:ext cx="829151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Unemployment can have good and bad effects on businesses: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GB" sz="180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4643438" y="2565400"/>
            <a:ext cx="0" cy="2873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700338" y="2133600"/>
            <a:ext cx="3816350" cy="455613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/>
          <a:p>
            <a:pPr algn="ctr"/>
            <a:r>
              <a:rPr lang="en-GB" sz="2200" b="1">
                <a:solidFill>
                  <a:schemeClr val="accent2"/>
                </a:solidFill>
                <a:latin typeface="Arial" charset="0"/>
              </a:rPr>
              <a:t>Effects of Unemployment</a:t>
            </a:r>
            <a:endParaRPr lang="en-GB" sz="2200" b="1" noProof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6516688" y="2852738"/>
            <a:ext cx="0" cy="288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2700338" y="2852738"/>
            <a:ext cx="3816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2700338" y="2852738"/>
            <a:ext cx="0" cy="2159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1116013" y="3068638"/>
            <a:ext cx="2952750" cy="360362"/>
          </a:xfrm>
          <a:prstGeom prst="rect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/>
          <a:p>
            <a:pPr algn="ctr"/>
            <a:r>
              <a:rPr lang="en-GB" sz="2200" b="1">
                <a:solidFill>
                  <a:srgbClr val="000000"/>
                </a:solidFill>
                <a:latin typeface="Arial" charset="0"/>
              </a:rPr>
              <a:t>Good</a:t>
            </a:r>
            <a:endParaRPr lang="en-GB" sz="2200" b="1" noProof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148263" y="3068638"/>
            <a:ext cx="2952750" cy="360362"/>
          </a:xfrm>
          <a:prstGeom prst="rect">
            <a:avLst/>
          </a:prstGeom>
          <a:solidFill>
            <a:schemeClr val="hlink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/>
          <a:p>
            <a:pPr algn="ctr"/>
            <a:r>
              <a:rPr lang="en-GB" sz="2200" b="1">
                <a:solidFill>
                  <a:srgbClr val="000000"/>
                </a:solidFill>
                <a:latin typeface="Arial" charset="0"/>
              </a:rPr>
              <a:t>Bad</a:t>
            </a:r>
            <a:endParaRPr lang="en-GB" sz="2200" b="1" noProof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1116013" y="3500438"/>
            <a:ext cx="2951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More people looking for work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Greater choice when recruiting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May be able to pay lower wages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5148263" y="3500438"/>
            <a:ext cx="2951162" cy="2449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5148263" y="3500438"/>
            <a:ext cx="2951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People have less money to spend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So they will buy less (demand will fall)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Profits may fall if lost sales revenue can’t be replaced</a:t>
            </a:r>
          </a:p>
        </p:txBody>
      </p:sp>
      <p:pic>
        <p:nvPicPr>
          <p:cNvPr id="66576" name="Picture 16" descr="hand_thumbs_up_hg_clr_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349500"/>
            <a:ext cx="954088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7" name="Picture 17" descr="hand_thumbs_down_hg_clr_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01">
            <a:off x="8139113" y="2413000"/>
            <a:ext cx="95408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backarrow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0649" y="5906025"/>
            <a:ext cx="9066069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itchFamily="34" charset="0"/>
                <a:cs typeface="Calibri" pitchFamily="34" charset="0"/>
              </a:rPr>
              <a:t>What are the main causes of unemployment?</a:t>
            </a:r>
          </a:p>
          <a:p>
            <a:r>
              <a:rPr lang="en-GB" sz="2400" b="1" dirty="0">
                <a:latin typeface="Calibri" pitchFamily="34" charset="0"/>
                <a:cs typeface="Calibri" pitchFamily="34" charset="0"/>
              </a:rPr>
              <a:t>Provide an example for each!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build="p" bldLvl="4" autoUpdateAnimBg="0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build="p" bldLvl="4" autoUpdateAnimBg="0"/>
      <p:bldP spid="66574" grpId="0" animBg="1"/>
      <p:bldP spid="66575" grpId="0" build="p" bldLvl="4" autoUpdateAnimBg="0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Inflation</a:t>
            </a:r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95288" y="1268413"/>
            <a:ext cx="829151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Inflation is a </a:t>
            </a:r>
            <a:r>
              <a:rPr lang="en-GB">
                <a:solidFill>
                  <a:srgbClr val="FF0000"/>
                </a:solidFill>
                <a:latin typeface="Arial" charset="0"/>
              </a:rPr>
              <a:t>general </a:t>
            </a:r>
            <a:r>
              <a:rPr lang="en-GB">
                <a:latin typeface="Arial" charset="0"/>
              </a:rPr>
              <a:t>and </a:t>
            </a:r>
            <a:r>
              <a:rPr lang="en-GB">
                <a:solidFill>
                  <a:srgbClr val="FF0000"/>
                </a:solidFill>
                <a:latin typeface="Arial" charset="0"/>
              </a:rPr>
              <a:t>sustained</a:t>
            </a:r>
            <a:r>
              <a:rPr lang="en-GB">
                <a:latin typeface="Arial" charset="0"/>
              </a:rPr>
              <a:t> increase in prices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>
                <a:latin typeface="Arial" charset="0"/>
              </a:rPr>
              <a:t>In other words its when things get more expensive!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It is quoted as a percentage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>
                <a:latin typeface="Arial" charset="0"/>
              </a:rPr>
              <a:t>E.g. annual inflation of 5% means that </a:t>
            </a:r>
            <a:r>
              <a:rPr lang="en-GB" sz="2000">
                <a:solidFill>
                  <a:srgbClr val="FF0000"/>
                </a:solidFill>
                <a:latin typeface="Arial" charset="0"/>
              </a:rPr>
              <a:t>on average</a:t>
            </a:r>
            <a:r>
              <a:rPr lang="en-GB" sz="2000">
                <a:latin typeface="Arial" charset="0"/>
              </a:rPr>
              <a:t>: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800">
                <a:latin typeface="Arial" charset="0"/>
              </a:rPr>
              <a:t>Something that cost £1 last year will now cost £1.05 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GB" sz="180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A rise in prices means that people are worse off </a:t>
            </a:r>
            <a:r>
              <a:rPr lang="en-GB">
                <a:solidFill>
                  <a:srgbClr val="FF0000"/>
                </a:solidFill>
                <a:latin typeface="Arial" charset="0"/>
              </a:rPr>
              <a:t>UNLESS</a:t>
            </a:r>
            <a:r>
              <a:rPr lang="en-GB">
                <a:latin typeface="Arial" charset="0"/>
              </a:rPr>
              <a:t> their income increases by the same percentage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So low and stable inflation will help businesses</a:t>
            </a:r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49500"/>
            <a:ext cx="1673225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uiExpand="1" build="p" bldLvl="4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Measures of Inflation</a:t>
            </a:r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23850" y="1150938"/>
            <a:ext cx="81375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Consumer Price Index (CPI)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>
                <a:latin typeface="Arial" charset="0"/>
              </a:rPr>
              <a:t>This was adopted in January 2004 as the official measure of UK inflation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US" sz="2000">
                <a:latin typeface="Arial" charset="0"/>
              </a:rPr>
              <a:t>It is a standardised measure of price inflation used to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compare the inflation performance of countries inside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the European Union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endParaRPr lang="en-GB" sz="180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Retail Price Index (RPI)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>
                <a:latin typeface="Arial" charset="0"/>
              </a:rPr>
              <a:t>The traditional measure of UK inflation </a:t>
            </a:r>
            <a:br>
              <a:rPr lang="en-GB" sz="2000">
                <a:latin typeface="Arial" charset="0"/>
              </a:rPr>
            </a:br>
            <a:r>
              <a:rPr lang="en-GB" sz="2000">
                <a:latin typeface="Arial" charset="0"/>
              </a:rPr>
              <a:t>(known as the "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Headline Rate</a:t>
            </a:r>
            <a:r>
              <a:rPr lang="en-GB" sz="2000">
                <a:latin typeface="Arial" charset="0"/>
              </a:rPr>
              <a:t>“)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>
                <a:latin typeface="Arial" charset="0"/>
              </a:rPr>
              <a:t>RPIX "Underlying Rate” - Excludes Mortgage Payments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Producer Price Inflation (PPI)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>
                <a:latin typeface="Arial" charset="0"/>
              </a:rPr>
              <a:t>Also known as </a:t>
            </a:r>
            <a:r>
              <a:rPr lang="en-GB" sz="2000">
                <a:solidFill>
                  <a:schemeClr val="accent2"/>
                </a:solidFill>
                <a:latin typeface="Arial" charset="0"/>
              </a:rPr>
              <a:t>factory gate</a:t>
            </a:r>
            <a:r>
              <a:rPr lang="en-GB" sz="2000">
                <a:latin typeface="Arial" charset="0"/>
              </a:rPr>
              <a:t> inflation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sz="200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sz="2000">
              <a:latin typeface="Arial" charset="0"/>
            </a:endParaRP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284538"/>
            <a:ext cx="19002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rpi v cpi graph over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12"/>
            <a:ext cx="8055429" cy="64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601-7320-43B9-B043-EBD3200B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7391B-9F86-4985-A569-0D6B409BD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uk interest rates">
            <a:extLst>
              <a:ext uri="{FF2B5EF4-FFF2-40B4-BE49-F238E27FC236}">
                <a16:creationId xmlns:a16="http://schemas.microsoft.com/office/drawing/2014/main" id="{CC8D59D1-D7D7-40C3-8BD4-99EB8FC53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8440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2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</a:t>
            </a:r>
          </a:p>
          <a:p>
            <a:pPr lvl="1"/>
            <a:r>
              <a:rPr lang="en-GB" dirty="0"/>
              <a:t>GDP</a:t>
            </a:r>
          </a:p>
          <a:p>
            <a:pPr lvl="1"/>
            <a:r>
              <a:rPr lang="en-GB" dirty="0"/>
              <a:t>RPI</a:t>
            </a:r>
          </a:p>
          <a:p>
            <a:pPr lvl="1"/>
            <a:r>
              <a:rPr lang="en-GB" dirty="0"/>
              <a:t>CPI</a:t>
            </a:r>
          </a:p>
          <a:p>
            <a:pPr lvl="1"/>
            <a:r>
              <a:rPr lang="en-GB" dirty="0"/>
              <a:t>ER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2464594" y="2044898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8929" y="125016"/>
                </a:moveTo>
                <a:lnTo>
                  <a:pt x="8929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205383"/>
                </a:lnTo>
                <a:lnTo>
                  <a:pt x="8929" y="214313"/>
                </a:lnTo>
                <a:lnTo>
                  <a:pt x="8929" y="232172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67891"/>
                </a:lnTo>
                <a:lnTo>
                  <a:pt x="8929" y="276821"/>
                </a:lnTo>
                <a:lnTo>
                  <a:pt x="8929" y="276821"/>
                </a:lnTo>
                <a:lnTo>
                  <a:pt x="8929" y="276821"/>
                </a:lnTo>
                <a:lnTo>
                  <a:pt x="8929" y="276821"/>
                </a:lnTo>
                <a:lnTo>
                  <a:pt x="8929" y="276821"/>
                </a:lnTo>
                <a:lnTo>
                  <a:pt x="8929" y="267891"/>
                </a:lnTo>
                <a:lnTo>
                  <a:pt x="8929" y="250031"/>
                </a:lnTo>
                <a:lnTo>
                  <a:pt x="0" y="232172"/>
                </a:lnTo>
                <a:lnTo>
                  <a:pt x="0" y="205383"/>
                </a:lnTo>
                <a:lnTo>
                  <a:pt x="8929" y="187524"/>
                </a:lnTo>
                <a:lnTo>
                  <a:pt x="8929" y="160735"/>
                </a:lnTo>
                <a:lnTo>
                  <a:pt x="17859" y="133946"/>
                </a:lnTo>
                <a:lnTo>
                  <a:pt x="17859" y="107156"/>
                </a:lnTo>
                <a:lnTo>
                  <a:pt x="26789" y="80367"/>
                </a:lnTo>
                <a:lnTo>
                  <a:pt x="35719" y="53578"/>
                </a:lnTo>
                <a:lnTo>
                  <a:pt x="44648" y="35719"/>
                </a:lnTo>
                <a:lnTo>
                  <a:pt x="62508" y="17860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8930"/>
                </a:lnTo>
                <a:lnTo>
                  <a:pt x="125015" y="17860"/>
                </a:lnTo>
                <a:lnTo>
                  <a:pt x="133945" y="26789"/>
                </a:lnTo>
                <a:lnTo>
                  <a:pt x="142875" y="35719"/>
                </a:lnTo>
                <a:lnTo>
                  <a:pt x="151804" y="44649"/>
                </a:lnTo>
                <a:lnTo>
                  <a:pt x="151804" y="62508"/>
                </a:lnTo>
                <a:lnTo>
                  <a:pt x="151804" y="71438"/>
                </a:lnTo>
                <a:lnTo>
                  <a:pt x="151804" y="89297"/>
                </a:lnTo>
                <a:lnTo>
                  <a:pt x="142875" y="98227"/>
                </a:lnTo>
                <a:lnTo>
                  <a:pt x="133945" y="116086"/>
                </a:lnTo>
                <a:lnTo>
                  <a:pt x="125015" y="125016"/>
                </a:lnTo>
                <a:lnTo>
                  <a:pt x="107156" y="142875"/>
                </a:lnTo>
                <a:lnTo>
                  <a:pt x="89297" y="151805"/>
                </a:lnTo>
                <a:lnTo>
                  <a:pt x="80367" y="160735"/>
                </a:lnTo>
                <a:lnTo>
                  <a:pt x="71437" y="160735"/>
                </a:lnTo>
                <a:lnTo>
                  <a:pt x="53578" y="160735"/>
                </a:lnTo>
                <a:lnTo>
                  <a:pt x="53578" y="160735"/>
                </a:lnTo>
                <a:lnTo>
                  <a:pt x="44648" y="160735"/>
                </a:lnTo>
                <a:lnTo>
                  <a:pt x="44648" y="160735"/>
                </a:lnTo>
                <a:lnTo>
                  <a:pt x="4464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7" y="169664"/>
                </a:lnTo>
                <a:lnTo>
                  <a:pt x="80367" y="178594"/>
                </a:lnTo>
                <a:lnTo>
                  <a:pt x="89297" y="187524"/>
                </a:lnTo>
                <a:lnTo>
                  <a:pt x="107156" y="205383"/>
                </a:lnTo>
                <a:lnTo>
                  <a:pt x="116086" y="214313"/>
                </a:lnTo>
                <a:lnTo>
                  <a:pt x="125015" y="223242"/>
                </a:lnTo>
                <a:lnTo>
                  <a:pt x="133945" y="232172"/>
                </a:lnTo>
                <a:lnTo>
                  <a:pt x="142875" y="250031"/>
                </a:lnTo>
                <a:lnTo>
                  <a:pt x="160734" y="258961"/>
                </a:lnTo>
                <a:lnTo>
                  <a:pt x="169664" y="267891"/>
                </a:lnTo>
                <a:lnTo>
                  <a:pt x="169664" y="276821"/>
                </a:lnTo>
                <a:lnTo>
                  <a:pt x="178594" y="285750"/>
                </a:lnTo>
                <a:lnTo>
                  <a:pt x="178594" y="28575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705695" y="2071687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69664" y="0"/>
                </a:moveTo>
                <a:lnTo>
                  <a:pt x="160735" y="8930"/>
                </a:lnTo>
                <a:lnTo>
                  <a:pt x="142875" y="17860"/>
                </a:lnTo>
                <a:lnTo>
                  <a:pt x="133946" y="17860"/>
                </a:lnTo>
                <a:lnTo>
                  <a:pt x="116086" y="26789"/>
                </a:lnTo>
                <a:lnTo>
                  <a:pt x="89297" y="44649"/>
                </a:lnTo>
                <a:lnTo>
                  <a:pt x="62508" y="62508"/>
                </a:lnTo>
                <a:lnTo>
                  <a:pt x="44649" y="80367"/>
                </a:lnTo>
                <a:lnTo>
                  <a:pt x="26789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17860" y="214313"/>
                </a:lnTo>
                <a:lnTo>
                  <a:pt x="35719" y="223242"/>
                </a:lnTo>
                <a:lnTo>
                  <a:pt x="53578" y="223242"/>
                </a:lnTo>
                <a:lnTo>
                  <a:pt x="71438" y="232172"/>
                </a:lnTo>
                <a:lnTo>
                  <a:pt x="89297" y="232172"/>
                </a:lnTo>
                <a:lnTo>
                  <a:pt x="107157" y="223242"/>
                </a:lnTo>
                <a:lnTo>
                  <a:pt x="133946" y="223242"/>
                </a:lnTo>
                <a:lnTo>
                  <a:pt x="142875" y="223242"/>
                </a:lnTo>
                <a:lnTo>
                  <a:pt x="160735" y="214313"/>
                </a:lnTo>
                <a:lnTo>
                  <a:pt x="169664" y="214313"/>
                </a:lnTo>
                <a:lnTo>
                  <a:pt x="169664" y="21431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759273" y="2160984"/>
            <a:ext cx="98228" cy="35720"/>
          </a:xfrm>
          <a:custGeom>
            <a:avLst/>
            <a:gdLst/>
            <a:ahLst/>
            <a:cxnLst/>
            <a:rect l="0" t="0" r="0" b="0"/>
            <a:pathLst>
              <a:path w="98228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17860"/>
                </a:lnTo>
                <a:lnTo>
                  <a:pt x="53579" y="17860"/>
                </a:lnTo>
                <a:lnTo>
                  <a:pt x="7143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28938" y="2143125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1785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053953" y="2089547"/>
            <a:ext cx="71439" cy="178594"/>
          </a:xfrm>
          <a:custGeom>
            <a:avLst/>
            <a:gdLst/>
            <a:ahLst/>
            <a:cxnLst/>
            <a:rect l="0" t="0" r="0" b="0"/>
            <a:pathLst>
              <a:path w="71439" h="178594">
                <a:moveTo>
                  <a:pt x="44649" y="8929"/>
                </a:move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29"/>
                </a:lnTo>
                <a:lnTo>
                  <a:pt x="71438" y="8929"/>
                </a:lnTo>
                <a:lnTo>
                  <a:pt x="62508" y="26789"/>
                </a:lnTo>
                <a:lnTo>
                  <a:pt x="62508" y="35718"/>
                </a:lnTo>
                <a:lnTo>
                  <a:pt x="53578" y="53578"/>
                </a:lnTo>
                <a:lnTo>
                  <a:pt x="44649" y="80367"/>
                </a:lnTo>
                <a:lnTo>
                  <a:pt x="26789" y="107156"/>
                </a:lnTo>
                <a:lnTo>
                  <a:pt x="17860" y="125015"/>
                </a:lnTo>
                <a:lnTo>
                  <a:pt x="8930" y="151804"/>
                </a:lnTo>
                <a:lnTo>
                  <a:pt x="8930" y="160734"/>
                </a:ln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107531" y="2080617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26789" y="107156"/>
                </a:moveTo>
                <a:lnTo>
                  <a:pt x="17860" y="116086"/>
                </a:lnTo>
                <a:lnTo>
                  <a:pt x="17860" y="133945"/>
                </a:lnTo>
                <a:lnTo>
                  <a:pt x="1786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87523"/>
                </a:lnTo>
                <a:lnTo>
                  <a:pt x="8930" y="169664"/>
                </a:lnTo>
                <a:lnTo>
                  <a:pt x="8930" y="151805"/>
                </a:lnTo>
                <a:lnTo>
                  <a:pt x="8930" y="125016"/>
                </a:lnTo>
                <a:lnTo>
                  <a:pt x="8930" y="98227"/>
                </a:lnTo>
                <a:lnTo>
                  <a:pt x="17860" y="80367"/>
                </a:lnTo>
                <a:lnTo>
                  <a:pt x="35719" y="53578"/>
                </a:lnTo>
                <a:lnTo>
                  <a:pt x="44649" y="35719"/>
                </a:lnTo>
                <a:lnTo>
                  <a:pt x="53578" y="17859"/>
                </a:lnTo>
                <a:lnTo>
                  <a:pt x="62508" y="893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  <a:lnTo>
                  <a:pt x="107157" y="8930"/>
                </a:lnTo>
                <a:lnTo>
                  <a:pt x="107157" y="26789"/>
                </a:lnTo>
                <a:lnTo>
                  <a:pt x="116086" y="35719"/>
                </a:lnTo>
                <a:lnTo>
                  <a:pt x="116086" y="62508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25016" y="178594"/>
                </a:lnTo>
                <a:lnTo>
                  <a:pt x="125016" y="187523"/>
                </a:lnTo>
                <a:lnTo>
                  <a:pt x="125016" y="196453"/>
                </a:lnTo>
                <a:lnTo>
                  <a:pt x="125016" y="205383"/>
                </a:lnTo>
                <a:lnTo>
                  <a:pt x="125016" y="205383"/>
                </a:lnTo>
                <a:lnTo>
                  <a:pt x="125016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125391" y="2160984"/>
            <a:ext cx="62508" cy="26790"/>
          </a:xfrm>
          <a:custGeom>
            <a:avLst/>
            <a:gdLst/>
            <a:ahLst/>
            <a:cxnLst/>
            <a:rect l="0" t="0" r="0" b="0"/>
            <a:pathLst>
              <a:path w="6250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17860"/>
                </a:lnTo>
                <a:lnTo>
                  <a:pt x="26789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330773" y="2062758"/>
            <a:ext cx="44650" cy="187524"/>
          </a:xfrm>
          <a:custGeom>
            <a:avLst/>
            <a:gdLst/>
            <a:ahLst/>
            <a:cxnLst/>
            <a:rect l="0" t="0" r="0" b="0"/>
            <a:pathLst>
              <a:path w="44650" h="187524">
                <a:moveTo>
                  <a:pt x="44649" y="0"/>
                </a:moveTo>
                <a:lnTo>
                  <a:pt x="44649" y="8929"/>
                </a:lnTo>
                <a:lnTo>
                  <a:pt x="44649" y="26789"/>
                </a:lnTo>
                <a:lnTo>
                  <a:pt x="35719" y="35718"/>
                </a:lnTo>
                <a:lnTo>
                  <a:pt x="35719" y="62507"/>
                </a:lnTo>
                <a:lnTo>
                  <a:pt x="26790" y="98226"/>
                </a:lnTo>
                <a:lnTo>
                  <a:pt x="17860" y="125015"/>
                </a:lnTo>
                <a:lnTo>
                  <a:pt x="8930" y="142875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411141" y="2044898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89297" y="0"/>
                </a:moveTo>
                <a:lnTo>
                  <a:pt x="89297" y="8930"/>
                </a:lnTo>
                <a:lnTo>
                  <a:pt x="80367" y="17860"/>
                </a:lnTo>
                <a:lnTo>
                  <a:pt x="80367" y="17860"/>
                </a:lnTo>
                <a:lnTo>
                  <a:pt x="71437" y="44649"/>
                </a:lnTo>
                <a:lnTo>
                  <a:pt x="53578" y="62508"/>
                </a:lnTo>
                <a:lnTo>
                  <a:pt x="44648" y="89297"/>
                </a:lnTo>
                <a:lnTo>
                  <a:pt x="26789" y="107156"/>
                </a:lnTo>
                <a:lnTo>
                  <a:pt x="17859" y="125016"/>
                </a:lnTo>
                <a:lnTo>
                  <a:pt x="8929" y="142875"/>
                </a:lnTo>
                <a:lnTo>
                  <a:pt x="8929" y="160735"/>
                </a:lnTo>
                <a:lnTo>
                  <a:pt x="0" y="169664"/>
                </a:lnTo>
                <a:lnTo>
                  <a:pt x="8929" y="178594"/>
                </a:lnTo>
                <a:lnTo>
                  <a:pt x="8929" y="187524"/>
                </a:lnTo>
                <a:lnTo>
                  <a:pt x="17859" y="196453"/>
                </a:lnTo>
                <a:lnTo>
                  <a:pt x="35718" y="196453"/>
                </a:lnTo>
                <a:lnTo>
                  <a:pt x="53578" y="196453"/>
                </a:lnTo>
                <a:lnTo>
                  <a:pt x="71437" y="196453"/>
                </a:lnTo>
                <a:lnTo>
                  <a:pt x="89297" y="196453"/>
                </a:lnTo>
                <a:lnTo>
                  <a:pt x="107156" y="196453"/>
                </a:lnTo>
                <a:lnTo>
                  <a:pt x="125015" y="196453"/>
                </a:lnTo>
                <a:lnTo>
                  <a:pt x="133945" y="196453"/>
                </a:lnTo>
                <a:lnTo>
                  <a:pt x="133945" y="19645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848695" y="2018109"/>
            <a:ext cx="125017" cy="285751"/>
          </a:xfrm>
          <a:custGeom>
            <a:avLst/>
            <a:gdLst/>
            <a:ahLst/>
            <a:cxnLst/>
            <a:rect l="0" t="0" r="0" b="0"/>
            <a:pathLst>
              <a:path w="125017" h="285751">
                <a:moveTo>
                  <a:pt x="8930" y="178594"/>
                </a:move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  <a:lnTo>
                  <a:pt x="0" y="276820"/>
                </a:lnTo>
                <a:lnTo>
                  <a:pt x="0" y="258961"/>
                </a:lnTo>
                <a:lnTo>
                  <a:pt x="0" y="250031"/>
                </a:lnTo>
                <a:lnTo>
                  <a:pt x="8930" y="223242"/>
                </a:lnTo>
                <a:lnTo>
                  <a:pt x="8930" y="196453"/>
                </a:lnTo>
                <a:lnTo>
                  <a:pt x="8930" y="169664"/>
                </a:lnTo>
                <a:lnTo>
                  <a:pt x="8930" y="133945"/>
                </a:lnTo>
                <a:lnTo>
                  <a:pt x="8930" y="107156"/>
                </a:lnTo>
                <a:lnTo>
                  <a:pt x="8930" y="80367"/>
                </a:lnTo>
                <a:lnTo>
                  <a:pt x="17860" y="62508"/>
                </a:lnTo>
                <a:lnTo>
                  <a:pt x="26789" y="35719"/>
                </a:lnTo>
                <a:lnTo>
                  <a:pt x="35719" y="17860"/>
                </a:lnTo>
                <a:lnTo>
                  <a:pt x="44649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7" y="26789"/>
                </a:lnTo>
                <a:lnTo>
                  <a:pt x="116086" y="44649"/>
                </a:lnTo>
                <a:lnTo>
                  <a:pt x="125016" y="53578"/>
                </a:lnTo>
                <a:lnTo>
                  <a:pt x="125016" y="71438"/>
                </a:lnTo>
                <a:lnTo>
                  <a:pt x="116086" y="89297"/>
                </a:lnTo>
                <a:lnTo>
                  <a:pt x="116086" y="107156"/>
                </a:lnTo>
                <a:lnTo>
                  <a:pt x="98227" y="125016"/>
                </a:lnTo>
                <a:lnTo>
                  <a:pt x="80368" y="142875"/>
                </a:lnTo>
                <a:lnTo>
                  <a:pt x="71438" y="151805"/>
                </a:lnTo>
                <a:lnTo>
                  <a:pt x="53578" y="160735"/>
                </a:lnTo>
                <a:lnTo>
                  <a:pt x="4464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000500" y="2009179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8930" y="205383"/>
                </a:moveTo>
                <a:lnTo>
                  <a:pt x="8930" y="214313"/>
                </a:lnTo>
                <a:lnTo>
                  <a:pt x="0" y="214313"/>
                </a:lnTo>
                <a:lnTo>
                  <a:pt x="893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8930" y="232172"/>
                </a:lnTo>
                <a:lnTo>
                  <a:pt x="0" y="223243"/>
                </a:lnTo>
                <a:lnTo>
                  <a:pt x="0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0" y="160735"/>
                </a:lnTo>
                <a:lnTo>
                  <a:pt x="8930" y="133946"/>
                </a:lnTo>
                <a:lnTo>
                  <a:pt x="17859" y="107157"/>
                </a:lnTo>
                <a:lnTo>
                  <a:pt x="26789" y="80368"/>
                </a:lnTo>
                <a:lnTo>
                  <a:pt x="35719" y="53579"/>
                </a:lnTo>
                <a:lnTo>
                  <a:pt x="53578" y="35719"/>
                </a:lnTo>
                <a:lnTo>
                  <a:pt x="71438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42875" y="26790"/>
                </a:lnTo>
                <a:lnTo>
                  <a:pt x="142875" y="35719"/>
                </a:lnTo>
                <a:lnTo>
                  <a:pt x="142875" y="44649"/>
                </a:lnTo>
                <a:lnTo>
                  <a:pt x="133945" y="53579"/>
                </a:lnTo>
                <a:lnTo>
                  <a:pt x="125016" y="71438"/>
                </a:lnTo>
                <a:lnTo>
                  <a:pt x="107156" y="89297"/>
                </a:lnTo>
                <a:lnTo>
                  <a:pt x="89297" y="98227"/>
                </a:lnTo>
                <a:lnTo>
                  <a:pt x="71438" y="107157"/>
                </a:lnTo>
                <a:lnTo>
                  <a:pt x="53578" y="125016"/>
                </a:lnTo>
                <a:lnTo>
                  <a:pt x="26789" y="133946"/>
                </a:lnTo>
                <a:lnTo>
                  <a:pt x="17859" y="133946"/>
                </a:lnTo>
                <a:lnTo>
                  <a:pt x="8930" y="142875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17859" y="169665"/>
                </a:lnTo>
                <a:lnTo>
                  <a:pt x="26789" y="178594"/>
                </a:lnTo>
                <a:lnTo>
                  <a:pt x="44648" y="196454"/>
                </a:lnTo>
                <a:lnTo>
                  <a:pt x="53578" y="205383"/>
                </a:lnTo>
                <a:lnTo>
                  <a:pt x="71438" y="214313"/>
                </a:lnTo>
                <a:lnTo>
                  <a:pt x="80367" y="214313"/>
                </a:lnTo>
                <a:lnTo>
                  <a:pt x="89297" y="223243"/>
                </a:lnTo>
                <a:lnTo>
                  <a:pt x="98227" y="223243"/>
                </a:lnTo>
                <a:lnTo>
                  <a:pt x="107156" y="223243"/>
                </a:lnTo>
                <a:lnTo>
                  <a:pt x="107156" y="22324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188023" y="2053828"/>
            <a:ext cx="8931" cy="178595"/>
          </a:xfrm>
          <a:custGeom>
            <a:avLst/>
            <a:gdLst/>
            <a:ahLst/>
            <a:cxnLst/>
            <a:rect l="0" t="0" r="0" b="0"/>
            <a:pathLst>
              <a:path w="8931" h="178595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77320" y="2018109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116086" y="8930"/>
                </a:moveTo>
                <a:lnTo>
                  <a:pt x="12501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8930"/>
                </a:lnTo>
                <a:lnTo>
                  <a:pt x="71438" y="26789"/>
                </a:lnTo>
                <a:lnTo>
                  <a:pt x="44649" y="44649"/>
                </a:lnTo>
                <a:lnTo>
                  <a:pt x="2678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96453"/>
                </a:lnTo>
                <a:lnTo>
                  <a:pt x="17860" y="205383"/>
                </a:lnTo>
                <a:lnTo>
                  <a:pt x="35719" y="214313"/>
                </a:lnTo>
                <a:lnTo>
                  <a:pt x="53578" y="214313"/>
                </a:lnTo>
                <a:lnTo>
                  <a:pt x="80368" y="214313"/>
                </a:lnTo>
                <a:lnTo>
                  <a:pt x="98227" y="214313"/>
                </a:lnTo>
                <a:lnTo>
                  <a:pt x="107157" y="214313"/>
                </a:lnTo>
                <a:lnTo>
                  <a:pt x="107157" y="21431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339828" y="2098476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384477" y="2009179"/>
            <a:ext cx="205383" cy="196455"/>
          </a:xfrm>
          <a:custGeom>
            <a:avLst/>
            <a:gdLst/>
            <a:ahLst/>
            <a:cxnLst/>
            <a:rect l="0" t="0" r="0" b="0"/>
            <a:pathLst>
              <a:path w="205383" h="196455">
                <a:moveTo>
                  <a:pt x="205382" y="17860"/>
                </a:moveTo>
                <a:lnTo>
                  <a:pt x="205382" y="8930"/>
                </a:lnTo>
                <a:lnTo>
                  <a:pt x="205382" y="8930"/>
                </a:lnTo>
                <a:lnTo>
                  <a:pt x="205382" y="8930"/>
                </a:lnTo>
                <a:lnTo>
                  <a:pt x="196453" y="8930"/>
                </a:lnTo>
                <a:lnTo>
                  <a:pt x="196453" y="0"/>
                </a:lnTo>
                <a:lnTo>
                  <a:pt x="178593" y="0"/>
                </a:lnTo>
                <a:lnTo>
                  <a:pt x="160734" y="0"/>
                </a:lnTo>
                <a:lnTo>
                  <a:pt x="142875" y="8930"/>
                </a:lnTo>
                <a:lnTo>
                  <a:pt x="125015" y="17860"/>
                </a:lnTo>
                <a:lnTo>
                  <a:pt x="98226" y="26790"/>
                </a:lnTo>
                <a:lnTo>
                  <a:pt x="80367" y="35719"/>
                </a:lnTo>
                <a:lnTo>
                  <a:pt x="53578" y="53579"/>
                </a:lnTo>
                <a:lnTo>
                  <a:pt x="35718" y="71438"/>
                </a:lnTo>
                <a:lnTo>
                  <a:pt x="17859" y="80368"/>
                </a:lnTo>
                <a:lnTo>
                  <a:pt x="8929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8929" y="151805"/>
                </a:lnTo>
                <a:lnTo>
                  <a:pt x="8929" y="160735"/>
                </a:lnTo>
                <a:lnTo>
                  <a:pt x="26789" y="178594"/>
                </a:lnTo>
                <a:lnTo>
                  <a:pt x="44648" y="187524"/>
                </a:lnTo>
                <a:lnTo>
                  <a:pt x="62507" y="187524"/>
                </a:lnTo>
                <a:lnTo>
                  <a:pt x="80367" y="196454"/>
                </a:lnTo>
                <a:lnTo>
                  <a:pt x="98226" y="196454"/>
                </a:lnTo>
                <a:lnTo>
                  <a:pt x="116086" y="196454"/>
                </a:lnTo>
                <a:lnTo>
                  <a:pt x="133945" y="196454"/>
                </a:lnTo>
                <a:lnTo>
                  <a:pt x="142875" y="196454"/>
                </a:lnTo>
                <a:lnTo>
                  <a:pt x="142875" y="19645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411266" y="2080617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62507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572000" y="2009179"/>
            <a:ext cx="223243" cy="205384"/>
          </a:xfrm>
          <a:custGeom>
            <a:avLst/>
            <a:gdLst/>
            <a:ahLst/>
            <a:cxnLst/>
            <a:rect l="0" t="0" r="0" b="0"/>
            <a:pathLst>
              <a:path w="223243" h="205384">
                <a:moveTo>
                  <a:pt x="223242" y="35719"/>
                </a:moveTo>
                <a:lnTo>
                  <a:pt x="223242" y="35719"/>
                </a:lnTo>
                <a:lnTo>
                  <a:pt x="223242" y="26790"/>
                </a:lnTo>
                <a:lnTo>
                  <a:pt x="223242" y="26790"/>
                </a:lnTo>
                <a:lnTo>
                  <a:pt x="214313" y="17860"/>
                </a:lnTo>
                <a:lnTo>
                  <a:pt x="205383" y="8930"/>
                </a:lnTo>
                <a:lnTo>
                  <a:pt x="187523" y="8930"/>
                </a:lnTo>
                <a:lnTo>
                  <a:pt x="169664" y="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8930"/>
                </a:lnTo>
                <a:lnTo>
                  <a:pt x="62508" y="17860"/>
                </a:lnTo>
                <a:lnTo>
                  <a:pt x="53578" y="26790"/>
                </a:lnTo>
                <a:lnTo>
                  <a:pt x="44648" y="26790"/>
                </a:lnTo>
                <a:lnTo>
                  <a:pt x="44648" y="44649"/>
                </a:lnTo>
                <a:lnTo>
                  <a:pt x="53578" y="53579"/>
                </a:lnTo>
                <a:lnTo>
                  <a:pt x="62508" y="71438"/>
                </a:lnTo>
                <a:lnTo>
                  <a:pt x="80367" y="89297"/>
                </a:lnTo>
                <a:lnTo>
                  <a:pt x="107156" y="107157"/>
                </a:lnTo>
                <a:lnTo>
                  <a:pt x="125016" y="125016"/>
                </a:lnTo>
                <a:lnTo>
                  <a:pt x="142875" y="133946"/>
                </a:lnTo>
                <a:lnTo>
                  <a:pt x="151805" y="151805"/>
                </a:lnTo>
                <a:lnTo>
                  <a:pt x="160734" y="160735"/>
                </a:lnTo>
                <a:lnTo>
                  <a:pt x="169664" y="169665"/>
                </a:lnTo>
                <a:lnTo>
                  <a:pt x="169664" y="178594"/>
                </a:lnTo>
                <a:lnTo>
                  <a:pt x="160734" y="187524"/>
                </a:lnTo>
                <a:lnTo>
                  <a:pt x="142875" y="196454"/>
                </a:lnTo>
                <a:lnTo>
                  <a:pt x="133945" y="196454"/>
                </a:lnTo>
                <a:lnTo>
                  <a:pt x="107156" y="196454"/>
                </a:lnTo>
                <a:lnTo>
                  <a:pt x="89297" y="205383"/>
                </a:lnTo>
                <a:lnTo>
                  <a:pt x="71438" y="196454"/>
                </a:lnTo>
                <a:lnTo>
                  <a:pt x="44648" y="196454"/>
                </a:lnTo>
                <a:lnTo>
                  <a:pt x="26789" y="196454"/>
                </a:lnTo>
                <a:lnTo>
                  <a:pt x="17859" y="187524"/>
                </a:lnTo>
                <a:lnTo>
                  <a:pt x="8930" y="18752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036344" y="2089547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17859" y="0"/>
                </a:moveTo>
                <a:lnTo>
                  <a:pt x="26789" y="1785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16086"/>
                </a:lnTo>
                <a:lnTo>
                  <a:pt x="8929" y="151804"/>
                </a:lnTo>
                <a:lnTo>
                  <a:pt x="8929" y="16966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161359" y="2071687"/>
            <a:ext cx="196455" cy="142876"/>
          </a:xfrm>
          <a:custGeom>
            <a:avLst/>
            <a:gdLst/>
            <a:ahLst/>
            <a:cxnLst/>
            <a:rect l="0" t="0" r="0" b="0"/>
            <a:pathLst>
              <a:path w="196455" h="142876">
                <a:moveTo>
                  <a:pt x="0" y="35719"/>
                </a:moveTo>
                <a:lnTo>
                  <a:pt x="0" y="44649"/>
                </a:lnTo>
                <a:lnTo>
                  <a:pt x="0" y="62508"/>
                </a:lnTo>
                <a:lnTo>
                  <a:pt x="0" y="62508"/>
                </a:lnTo>
                <a:lnTo>
                  <a:pt x="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07157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17860" y="35719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8930"/>
                </a:lnTo>
                <a:lnTo>
                  <a:pt x="62508" y="26789"/>
                </a:lnTo>
                <a:lnTo>
                  <a:pt x="71438" y="44649"/>
                </a:lnTo>
                <a:lnTo>
                  <a:pt x="89297" y="62508"/>
                </a:lnTo>
                <a:lnTo>
                  <a:pt x="98227" y="71438"/>
                </a:lnTo>
                <a:lnTo>
                  <a:pt x="116086" y="89297"/>
                </a:lnTo>
                <a:lnTo>
                  <a:pt x="125016" y="98227"/>
                </a:lnTo>
                <a:lnTo>
                  <a:pt x="142875" y="107157"/>
                </a:lnTo>
                <a:lnTo>
                  <a:pt x="151805" y="116086"/>
                </a:lnTo>
                <a:lnTo>
                  <a:pt x="169664" y="116086"/>
                </a:lnTo>
                <a:lnTo>
                  <a:pt x="178594" y="116086"/>
                </a:lnTo>
                <a:lnTo>
                  <a:pt x="187524" y="116086"/>
                </a:lnTo>
                <a:lnTo>
                  <a:pt x="196454" y="107157"/>
                </a:lnTo>
                <a:lnTo>
                  <a:pt x="196454" y="10715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482828" y="2107406"/>
            <a:ext cx="8931" cy="71439"/>
          </a:xfrm>
          <a:custGeom>
            <a:avLst/>
            <a:gdLst/>
            <a:ahLst/>
            <a:cxnLst/>
            <a:rect l="0" t="0" r="0" b="0"/>
            <a:pathLst>
              <a:path w="8931" h="71439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464969" y="2009179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17859" y="8930"/>
                </a:moveTo>
                <a:lnTo>
                  <a:pt x="17859" y="893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17860"/>
                </a:lnTo>
                <a:lnTo>
                  <a:pt x="89297" y="35719"/>
                </a:lnTo>
                <a:lnTo>
                  <a:pt x="107156" y="53579"/>
                </a:lnTo>
                <a:lnTo>
                  <a:pt x="125015" y="71438"/>
                </a:lnTo>
                <a:lnTo>
                  <a:pt x="133945" y="98227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42875" y="151805"/>
                </a:lnTo>
                <a:lnTo>
                  <a:pt x="133945" y="169665"/>
                </a:lnTo>
                <a:lnTo>
                  <a:pt x="125015" y="178594"/>
                </a:lnTo>
                <a:lnTo>
                  <a:pt x="107156" y="187524"/>
                </a:lnTo>
                <a:lnTo>
                  <a:pt x="89297" y="205383"/>
                </a:lnTo>
                <a:lnTo>
                  <a:pt x="62508" y="205383"/>
                </a:lnTo>
                <a:lnTo>
                  <a:pt x="44648" y="214313"/>
                </a:lnTo>
                <a:lnTo>
                  <a:pt x="26789" y="214313"/>
                </a:lnTo>
                <a:lnTo>
                  <a:pt x="8929" y="205383"/>
                </a:lnTo>
                <a:lnTo>
                  <a:pt x="0" y="196454"/>
                </a:lnTo>
                <a:lnTo>
                  <a:pt x="0" y="187524"/>
                </a:lnTo>
                <a:lnTo>
                  <a:pt x="0" y="178594"/>
                </a:lnTo>
                <a:lnTo>
                  <a:pt x="0" y="169665"/>
                </a:lnTo>
                <a:lnTo>
                  <a:pt x="0" y="16966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661422" y="2018109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107156" y="0"/>
                </a:moveTo>
                <a:lnTo>
                  <a:pt x="98226" y="0"/>
                </a:lnTo>
                <a:lnTo>
                  <a:pt x="89297" y="17860"/>
                </a:lnTo>
                <a:lnTo>
                  <a:pt x="80367" y="17860"/>
                </a:lnTo>
                <a:lnTo>
                  <a:pt x="71437" y="35719"/>
                </a:lnTo>
                <a:lnTo>
                  <a:pt x="44648" y="53578"/>
                </a:lnTo>
                <a:lnTo>
                  <a:pt x="26789" y="80367"/>
                </a:lnTo>
                <a:lnTo>
                  <a:pt x="893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26789" y="187524"/>
                </a:lnTo>
                <a:lnTo>
                  <a:pt x="35719" y="196453"/>
                </a:lnTo>
                <a:lnTo>
                  <a:pt x="62508" y="196453"/>
                </a:lnTo>
                <a:lnTo>
                  <a:pt x="80367" y="196453"/>
                </a:lnTo>
                <a:lnTo>
                  <a:pt x="98226" y="196453"/>
                </a:lnTo>
                <a:lnTo>
                  <a:pt x="116086" y="187524"/>
                </a:lnTo>
                <a:lnTo>
                  <a:pt x="133945" y="187524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697141" y="2098476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911453" y="2009179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10715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25016" y="17860"/>
                </a:lnTo>
                <a:lnTo>
                  <a:pt x="116086" y="35719"/>
                </a:lnTo>
                <a:lnTo>
                  <a:pt x="107156" y="62508"/>
                </a:lnTo>
                <a:lnTo>
                  <a:pt x="98227" y="89297"/>
                </a:lnTo>
                <a:lnTo>
                  <a:pt x="80367" y="107157"/>
                </a:lnTo>
                <a:lnTo>
                  <a:pt x="71438" y="133946"/>
                </a:lnTo>
                <a:lnTo>
                  <a:pt x="53578" y="151805"/>
                </a:lnTo>
                <a:lnTo>
                  <a:pt x="35719" y="169665"/>
                </a:lnTo>
                <a:lnTo>
                  <a:pt x="26789" y="187524"/>
                </a:lnTo>
                <a:lnTo>
                  <a:pt x="8930" y="196454"/>
                </a:lnTo>
                <a:lnTo>
                  <a:pt x="0" y="196454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911453" y="2071687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0" y="0"/>
                </a:moveTo>
                <a:lnTo>
                  <a:pt x="8930" y="8930"/>
                </a:lnTo>
                <a:lnTo>
                  <a:pt x="26789" y="26789"/>
                </a:lnTo>
                <a:lnTo>
                  <a:pt x="26789" y="26789"/>
                </a:lnTo>
                <a:lnTo>
                  <a:pt x="44649" y="53578"/>
                </a:lnTo>
                <a:lnTo>
                  <a:pt x="62508" y="71438"/>
                </a:lnTo>
                <a:lnTo>
                  <a:pt x="80367" y="89297"/>
                </a:lnTo>
                <a:lnTo>
                  <a:pt x="98227" y="107157"/>
                </a:lnTo>
                <a:lnTo>
                  <a:pt x="116086" y="125016"/>
                </a:lnTo>
                <a:lnTo>
                  <a:pt x="125016" y="142875"/>
                </a:lnTo>
                <a:lnTo>
                  <a:pt x="133945" y="151805"/>
                </a:lnTo>
                <a:lnTo>
                  <a:pt x="133945" y="15180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580680" y="2464594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69664" y="8929"/>
                </a:move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98226" y="8929"/>
                </a:lnTo>
                <a:lnTo>
                  <a:pt x="89297" y="8929"/>
                </a:lnTo>
                <a:lnTo>
                  <a:pt x="62508" y="26789"/>
                </a:lnTo>
                <a:lnTo>
                  <a:pt x="53578" y="35719"/>
                </a:lnTo>
                <a:lnTo>
                  <a:pt x="35718" y="53578"/>
                </a:lnTo>
                <a:lnTo>
                  <a:pt x="17859" y="71437"/>
                </a:lnTo>
                <a:lnTo>
                  <a:pt x="8929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4"/>
                </a:lnTo>
                <a:lnTo>
                  <a:pt x="8929" y="196453"/>
                </a:lnTo>
                <a:lnTo>
                  <a:pt x="17859" y="214312"/>
                </a:lnTo>
                <a:lnTo>
                  <a:pt x="35718" y="223242"/>
                </a:lnTo>
                <a:lnTo>
                  <a:pt x="62508" y="223242"/>
                </a:lnTo>
                <a:lnTo>
                  <a:pt x="71437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759273" y="2518172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17860" y="80367"/>
                </a:move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25016"/>
                </a:lnTo>
                <a:lnTo>
                  <a:pt x="17860" y="133945"/>
                </a:lnTo>
                <a:lnTo>
                  <a:pt x="35719" y="142875"/>
                </a:lnTo>
                <a:lnTo>
                  <a:pt x="44649" y="142875"/>
                </a:lnTo>
                <a:lnTo>
                  <a:pt x="62508" y="142875"/>
                </a:lnTo>
                <a:lnTo>
                  <a:pt x="71438" y="142875"/>
                </a:lnTo>
                <a:lnTo>
                  <a:pt x="89297" y="133945"/>
                </a:lnTo>
                <a:lnTo>
                  <a:pt x="107157" y="125016"/>
                </a:lnTo>
                <a:lnTo>
                  <a:pt x="125016" y="116086"/>
                </a:lnTo>
                <a:lnTo>
                  <a:pt x="142875" y="98226"/>
                </a:lnTo>
                <a:lnTo>
                  <a:pt x="151805" y="80367"/>
                </a:lnTo>
                <a:lnTo>
                  <a:pt x="160735" y="62508"/>
                </a:lnTo>
                <a:lnTo>
                  <a:pt x="160735" y="44648"/>
                </a:lnTo>
                <a:lnTo>
                  <a:pt x="160735" y="26789"/>
                </a:lnTo>
                <a:lnTo>
                  <a:pt x="151805" y="17859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0"/>
                </a:lnTo>
                <a:lnTo>
                  <a:pt x="80368" y="8930"/>
                </a:lnTo>
                <a:lnTo>
                  <a:pt x="62508" y="26789"/>
                </a:lnTo>
                <a:lnTo>
                  <a:pt x="35719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937867" y="2536031"/>
            <a:ext cx="223243" cy="133947"/>
          </a:xfrm>
          <a:custGeom>
            <a:avLst/>
            <a:gdLst/>
            <a:ahLst/>
            <a:cxnLst/>
            <a:rect l="0" t="0" r="0" b="0"/>
            <a:pathLst>
              <a:path w="223243" h="133947">
                <a:moveTo>
                  <a:pt x="17860" y="80367"/>
                </a:moveTo>
                <a:lnTo>
                  <a:pt x="17860" y="89297"/>
                </a:lnTo>
                <a:lnTo>
                  <a:pt x="17860" y="107157"/>
                </a:lnTo>
                <a:lnTo>
                  <a:pt x="17860" y="107157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0" y="107157"/>
                </a:lnTo>
                <a:lnTo>
                  <a:pt x="0" y="89297"/>
                </a:lnTo>
                <a:lnTo>
                  <a:pt x="0" y="71438"/>
                </a:lnTo>
                <a:lnTo>
                  <a:pt x="8930" y="4464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26789"/>
                </a:lnTo>
                <a:lnTo>
                  <a:pt x="80367" y="44649"/>
                </a:lnTo>
                <a:lnTo>
                  <a:pt x="89297" y="62508"/>
                </a:lnTo>
                <a:lnTo>
                  <a:pt x="107156" y="80367"/>
                </a:lnTo>
                <a:lnTo>
                  <a:pt x="116086" y="98227"/>
                </a:lnTo>
                <a:lnTo>
                  <a:pt x="125016" y="107157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60735" y="133946"/>
                </a:lnTo>
                <a:lnTo>
                  <a:pt x="169664" y="133946"/>
                </a:lnTo>
                <a:lnTo>
                  <a:pt x="178594" y="125016"/>
                </a:lnTo>
                <a:lnTo>
                  <a:pt x="187524" y="116086"/>
                </a:lnTo>
                <a:lnTo>
                  <a:pt x="187524" y="107157"/>
                </a:lnTo>
                <a:lnTo>
                  <a:pt x="196453" y="89297"/>
                </a:lnTo>
                <a:lnTo>
                  <a:pt x="205383" y="71438"/>
                </a:lnTo>
                <a:lnTo>
                  <a:pt x="205383" y="53578"/>
                </a:lnTo>
                <a:lnTo>
                  <a:pt x="214313" y="26789"/>
                </a:lnTo>
                <a:lnTo>
                  <a:pt x="214313" y="17860"/>
                </a:lnTo>
                <a:lnTo>
                  <a:pt x="223242" y="8930"/>
                </a:lnTo>
                <a:lnTo>
                  <a:pt x="223242" y="893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3178969" y="2491383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98226" y="0"/>
                </a:move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35719"/>
                </a:lnTo>
                <a:lnTo>
                  <a:pt x="17859" y="44648"/>
                </a:lnTo>
                <a:lnTo>
                  <a:pt x="26789" y="53578"/>
                </a:lnTo>
                <a:lnTo>
                  <a:pt x="44648" y="71437"/>
                </a:lnTo>
                <a:lnTo>
                  <a:pt x="62508" y="80367"/>
                </a:lnTo>
                <a:lnTo>
                  <a:pt x="80367" y="98226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07156" y="151805"/>
                </a:lnTo>
                <a:lnTo>
                  <a:pt x="98226" y="151805"/>
                </a:lnTo>
                <a:lnTo>
                  <a:pt x="89297" y="160734"/>
                </a:lnTo>
                <a:lnTo>
                  <a:pt x="80367" y="160734"/>
                </a:lnTo>
                <a:lnTo>
                  <a:pt x="62508" y="160734"/>
                </a:lnTo>
                <a:lnTo>
                  <a:pt x="53578" y="160734"/>
                </a:lnTo>
                <a:lnTo>
                  <a:pt x="44648" y="15180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3348633" y="2527102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0" y="44648"/>
                </a:moveTo>
                <a:lnTo>
                  <a:pt x="0" y="53578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89296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7" y="89296"/>
                </a:lnTo>
                <a:lnTo>
                  <a:pt x="89297" y="71437"/>
                </a:lnTo>
                <a:lnTo>
                  <a:pt x="89297" y="53578"/>
                </a:lnTo>
                <a:lnTo>
                  <a:pt x="98226" y="2678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3473648" y="2446734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17860" y="169664"/>
                </a:move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8930" y="133946"/>
                </a:lnTo>
                <a:lnTo>
                  <a:pt x="8930" y="107157"/>
                </a:lnTo>
                <a:lnTo>
                  <a:pt x="8930" y="80368"/>
                </a:lnTo>
                <a:lnTo>
                  <a:pt x="8930" y="62508"/>
                </a:lnTo>
                <a:lnTo>
                  <a:pt x="17860" y="44649"/>
                </a:lnTo>
                <a:lnTo>
                  <a:pt x="17860" y="35719"/>
                </a:lnTo>
                <a:lnTo>
                  <a:pt x="17860" y="26789"/>
                </a:lnTo>
                <a:lnTo>
                  <a:pt x="26790" y="35719"/>
                </a:lnTo>
                <a:lnTo>
                  <a:pt x="26790" y="44649"/>
                </a:lnTo>
                <a:lnTo>
                  <a:pt x="26790" y="53579"/>
                </a:lnTo>
                <a:lnTo>
                  <a:pt x="35719" y="71438"/>
                </a:lnTo>
                <a:lnTo>
                  <a:pt x="35719" y="80368"/>
                </a:lnTo>
                <a:lnTo>
                  <a:pt x="44649" y="89297"/>
                </a:lnTo>
                <a:lnTo>
                  <a:pt x="53579" y="98227"/>
                </a:lnTo>
                <a:lnTo>
                  <a:pt x="53579" y="98227"/>
                </a:lnTo>
                <a:lnTo>
                  <a:pt x="62508" y="98227"/>
                </a:lnTo>
                <a:lnTo>
                  <a:pt x="71438" y="98227"/>
                </a:lnTo>
                <a:lnTo>
                  <a:pt x="80368" y="98227"/>
                </a:lnTo>
                <a:lnTo>
                  <a:pt x="89297" y="89297"/>
                </a:lnTo>
                <a:lnTo>
                  <a:pt x="98227" y="71438"/>
                </a:lnTo>
                <a:lnTo>
                  <a:pt x="107157" y="53579"/>
                </a:lnTo>
                <a:lnTo>
                  <a:pt x="107157" y="4464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17860"/>
                </a:lnTo>
                <a:lnTo>
                  <a:pt x="125016" y="35719"/>
                </a:lnTo>
                <a:lnTo>
                  <a:pt x="125016" y="53579"/>
                </a:lnTo>
                <a:lnTo>
                  <a:pt x="125016" y="80368"/>
                </a:lnTo>
                <a:lnTo>
                  <a:pt x="125016" y="98227"/>
                </a:lnTo>
                <a:lnTo>
                  <a:pt x="125016" y="116086"/>
                </a:lnTo>
                <a:lnTo>
                  <a:pt x="125016" y="133946"/>
                </a:lnTo>
                <a:lnTo>
                  <a:pt x="125016" y="142875"/>
                </a:lnTo>
                <a:lnTo>
                  <a:pt x="133946" y="151805"/>
                </a:lnTo>
                <a:lnTo>
                  <a:pt x="133946" y="151805"/>
                </a:lnTo>
                <a:lnTo>
                  <a:pt x="133946" y="15180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3661172" y="2419945"/>
            <a:ext cx="98227" cy="223244"/>
          </a:xfrm>
          <a:custGeom>
            <a:avLst/>
            <a:gdLst/>
            <a:ahLst/>
            <a:cxnLst/>
            <a:rect l="0" t="0" r="0" b="0"/>
            <a:pathLst>
              <a:path w="98227" h="223244">
                <a:moveTo>
                  <a:pt x="89297" y="0"/>
                </a:moveTo>
                <a:lnTo>
                  <a:pt x="80367" y="0"/>
                </a:lnTo>
                <a:lnTo>
                  <a:pt x="62508" y="17859"/>
                </a:lnTo>
                <a:lnTo>
                  <a:pt x="62508" y="17859"/>
                </a:lnTo>
                <a:lnTo>
                  <a:pt x="44648" y="44649"/>
                </a:lnTo>
                <a:lnTo>
                  <a:pt x="26789" y="71438"/>
                </a:lnTo>
                <a:lnTo>
                  <a:pt x="17859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05383"/>
                </a:lnTo>
                <a:lnTo>
                  <a:pt x="17859" y="214313"/>
                </a:lnTo>
                <a:lnTo>
                  <a:pt x="35719" y="223243"/>
                </a:lnTo>
                <a:lnTo>
                  <a:pt x="53578" y="214313"/>
                </a:lnTo>
                <a:lnTo>
                  <a:pt x="71437" y="214313"/>
                </a:lnTo>
                <a:lnTo>
                  <a:pt x="89297" y="205383"/>
                </a:lnTo>
                <a:lnTo>
                  <a:pt x="98226" y="196453"/>
                </a:lnTo>
                <a:lnTo>
                  <a:pt x="98226" y="19645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705820" y="2419945"/>
            <a:ext cx="276822" cy="241103"/>
          </a:xfrm>
          <a:custGeom>
            <a:avLst/>
            <a:gdLst/>
            <a:ahLst/>
            <a:cxnLst/>
            <a:rect l="0" t="0" r="0" b="0"/>
            <a:pathLst>
              <a:path w="276822" h="241103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26789" y="98227"/>
                </a:lnTo>
                <a:lnTo>
                  <a:pt x="53578" y="98227"/>
                </a:lnTo>
                <a:lnTo>
                  <a:pt x="80368" y="107157"/>
                </a:lnTo>
                <a:lnTo>
                  <a:pt x="107157" y="116086"/>
                </a:lnTo>
                <a:lnTo>
                  <a:pt x="133946" y="133946"/>
                </a:lnTo>
                <a:lnTo>
                  <a:pt x="151805" y="151805"/>
                </a:lnTo>
                <a:lnTo>
                  <a:pt x="169664" y="169664"/>
                </a:lnTo>
                <a:lnTo>
                  <a:pt x="178594" y="187524"/>
                </a:lnTo>
                <a:lnTo>
                  <a:pt x="178594" y="205383"/>
                </a:lnTo>
                <a:lnTo>
                  <a:pt x="187524" y="214313"/>
                </a:lnTo>
                <a:lnTo>
                  <a:pt x="187524" y="232172"/>
                </a:lnTo>
                <a:lnTo>
                  <a:pt x="187524" y="241102"/>
                </a:lnTo>
                <a:lnTo>
                  <a:pt x="178594" y="241102"/>
                </a:lnTo>
                <a:lnTo>
                  <a:pt x="178594" y="241102"/>
                </a:lnTo>
                <a:lnTo>
                  <a:pt x="178594" y="241102"/>
                </a:lnTo>
                <a:lnTo>
                  <a:pt x="178594" y="232172"/>
                </a:lnTo>
                <a:lnTo>
                  <a:pt x="169664" y="214313"/>
                </a:lnTo>
                <a:lnTo>
                  <a:pt x="169664" y="196453"/>
                </a:lnTo>
                <a:lnTo>
                  <a:pt x="169664" y="169664"/>
                </a:lnTo>
                <a:lnTo>
                  <a:pt x="169664" y="142875"/>
                </a:lnTo>
                <a:lnTo>
                  <a:pt x="169664" y="116086"/>
                </a:lnTo>
                <a:lnTo>
                  <a:pt x="169664" y="89297"/>
                </a:lnTo>
                <a:lnTo>
                  <a:pt x="178594" y="62508"/>
                </a:lnTo>
                <a:lnTo>
                  <a:pt x="187524" y="44649"/>
                </a:lnTo>
                <a:lnTo>
                  <a:pt x="196453" y="26789"/>
                </a:lnTo>
                <a:lnTo>
                  <a:pt x="214313" y="8930"/>
                </a:lnTo>
                <a:lnTo>
                  <a:pt x="223243" y="0"/>
                </a:lnTo>
                <a:lnTo>
                  <a:pt x="241102" y="0"/>
                </a:lnTo>
                <a:lnTo>
                  <a:pt x="250032" y="0"/>
                </a:lnTo>
                <a:lnTo>
                  <a:pt x="258961" y="0"/>
                </a:lnTo>
                <a:lnTo>
                  <a:pt x="267891" y="8930"/>
                </a:lnTo>
                <a:lnTo>
                  <a:pt x="276821" y="17859"/>
                </a:lnTo>
                <a:lnTo>
                  <a:pt x="276821" y="26789"/>
                </a:lnTo>
                <a:lnTo>
                  <a:pt x="276821" y="35719"/>
                </a:lnTo>
                <a:lnTo>
                  <a:pt x="267891" y="53578"/>
                </a:lnTo>
                <a:lnTo>
                  <a:pt x="258961" y="71438"/>
                </a:lnTo>
                <a:lnTo>
                  <a:pt x="250032" y="89297"/>
                </a:lnTo>
                <a:lnTo>
                  <a:pt x="232172" y="107157"/>
                </a:lnTo>
                <a:lnTo>
                  <a:pt x="214313" y="125016"/>
                </a:lnTo>
                <a:lnTo>
                  <a:pt x="205383" y="133946"/>
                </a:lnTo>
                <a:lnTo>
                  <a:pt x="187524" y="151805"/>
                </a:lnTo>
                <a:lnTo>
                  <a:pt x="187524" y="151805"/>
                </a:lnTo>
                <a:lnTo>
                  <a:pt x="178594" y="160735"/>
                </a:lnTo>
                <a:lnTo>
                  <a:pt x="178594" y="169664"/>
                </a:lnTo>
                <a:lnTo>
                  <a:pt x="187524" y="169664"/>
                </a:lnTo>
                <a:lnTo>
                  <a:pt x="196453" y="178594"/>
                </a:lnTo>
                <a:lnTo>
                  <a:pt x="205383" y="178594"/>
                </a:lnTo>
                <a:lnTo>
                  <a:pt x="223243" y="187524"/>
                </a:lnTo>
                <a:lnTo>
                  <a:pt x="232172" y="187524"/>
                </a:lnTo>
                <a:lnTo>
                  <a:pt x="241102" y="187524"/>
                </a:lnTo>
                <a:lnTo>
                  <a:pt x="241102" y="1875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232672" y="2366367"/>
            <a:ext cx="125017" cy="285751"/>
          </a:xfrm>
          <a:custGeom>
            <a:avLst/>
            <a:gdLst/>
            <a:ahLst/>
            <a:cxnLst/>
            <a:rect l="0" t="0" r="0" b="0"/>
            <a:pathLst>
              <a:path w="125017" h="285751">
                <a:moveTo>
                  <a:pt x="17859" y="241102"/>
                </a:moveTo>
                <a:lnTo>
                  <a:pt x="17859" y="250031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76821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85750"/>
                </a:lnTo>
                <a:lnTo>
                  <a:pt x="17859" y="276821"/>
                </a:lnTo>
                <a:lnTo>
                  <a:pt x="8930" y="267891"/>
                </a:lnTo>
                <a:lnTo>
                  <a:pt x="8930" y="241102"/>
                </a:lnTo>
                <a:lnTo>
                  <a:pt x="0" y="223242"/>
                </a:lnTo>
                <a:lnTo>
                  <a:pt x="0" y="196453"/>
                </a:lnTo>
                <a:lnTo>
                  <a:pt x="0" y="160735"/>
                </a:lnTo>
                <a:lnTo>
                  <a:pt x="0" y="125016"/>
                </a:lnTo>
                <a:lnTo>
                  <a:pt x="8930" y="98227"/>
                </a:lnTo>
                <a:lnTo>
                  <a:pt x="17859" y="62508"/>
                </a:lnTo>
                <a:lnTo>
                  <a:pt x="26789" y="35719"/>
                </a:lnTo>
                <a:lnTo>
                  <a:pt x="44648" y="17859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17859"/>
                </a:lnTo>
                <a:lnTo>
                  <a:pt x="116086" y="44648"/>
                </a:lnTo>
                <a:lnTo>
                  <a:pt x="125016" y="62508"/>
                </a:lnTo>
                <a:lnTo>
                  <a:pt x="116086" y="89297"/>
                </a:lnTo>
                <a:lnTo>
                  <a:pt x="116086" y="107156"/>
                </a:lnTo>
                <a:lnTo>
                  <a:pt x="107156" y="133946"/>
                </a:lnTo>
                <a:lnTo>
                  <a:pt x="98226" y="151805"/>
                </a:lnTo>
                <a:lnTo>
                  <a:pt x="80367" y="160735"/>
                </a:lnTo>
                <a:lnTo>
                  <a:pt x="71437" y="178594"/>
                </a:lnTo>
                <a:lnTo>
                  <a:pt x="62508" y="187524"/>
                </a:lnTo>
                <a:lnTo>
                  <a:pt x="44648" y="187524"/>
                </a:lnTo>
                <a:lnTo>
                  <a:pt x="44648" y="187524"/>
                </a:lnTo>
                <a:lnTo>
                  <a:pt x="44648" y="1875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393406" y="2384226"/>
            <a:ext cx="151806" cy="250033"/>
          </a:xfrm>
          <a:custGeom>
            <a:avLst/>
            <a:gdLst/>
            <a:ahLst/>
            <a:cxnLst/>
            <a:rect l="0" t="0" r="0" b="0"/>
            <a:pathLst>
              <a:path w="151806" h="250033">
                <a:moveTo>
                  <a:pt x="8930" y="232172"/>
                </a:move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50032"/>
                </a:lnTo>
                <a:lnTo>
                  <a:pt x="0" y="250032"/>
                </a:lnTo>
                <a:lnTo>
                  <a:pt x="8930" y="241102"/>
                </a:lnTo>
                <a:lnTo>
                  <a:pt x="8930" y="223243"/>
                </a:lnTo>
                <a:lnTo>
                  <a:pt x="8930" y="205383"/>
                </a:lnTo>
                <a:lnTo>
                  <a:pt x="8930" y="178594"/>
                </a:lnTo>
                <a:lnTo>
                  <a:pt x="17860" y="151805"/>
                </a:lnTo>
                <a:lnTo>
                  <a:pt x="26789" y="116087"/>
                </a:lnTo>
                <a:lnTo>
                  <a:pt x="35719" y="80368"/>
                </a:lnTo>
                <a:lnTo>
                  <a:pt x="53578" y="53578"/>
                </a:lnTo>
                <a:lnTo>
                  <a:pt x="71438" y="35719"/>
                </a:lnTo>
                <a:lnTo>
                  <a:pt x="89297" y="17860"/>
                </a:lnTo>
                <a:lnTo>
                  <a:pt x="107157" y="893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51805" y="17860"/>
                </a:lnTo>
                <a:lnTo>
                  <a:pt x="151805" y="26789"/>
                </a:lnTo>
                <a:lnTo>
                  <a:pt x="151805" y="35719"/>
                </a:lnTo>
                <a:lnTo>
                  <a:pt x="151805" y="53578"/>
                </a:lnTo>
                <a:lnTo>
                  <a:pt x="133946" y="71438"/>
                </a:lnTo>
                <a:lnTo>
                  <a:pt x="125016" y="89297"/>
                </a:lnTo>
                <a:lnTo>
                  <a:pt x="116086" y="107157"/>
                </a:lnTo>
                <a:lnTo>
                  <a:pt x="98227" y="125016"/>
                </a:lnTo>
                <a:lnTo>
                  <a:pt x="80367" y="133946"/>
                </a:lnTo>
                <a:lnTo>
                  <a:pt x="62508" y="142876"/>
                </a:lnTo>
                <a:lnTo>
                  <a:pt x="53578" y="151805"/>
                </a:lnTo>
                <a:lnTo>
                  <a:pt x="4464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8" y="160735"/>
                </a:lnTo>
                <a:lnTo>
                  <a:pt x="62508" y="160735"/>
                </a:lnTo>
                <a:lnTo>
                  <a:pt x="71438" y="169665"/>
                </a:lnTo>
                <a:lnTo>
                  <a:pt x="80367" y="187524"/>
                </a:lnTo>
                <a:lnTo>
                  <a:pt x="98227" y="196454"/>
                </a:lnTo>
                <a:lnTo>
                  <a:pt x="107157" y="214313"/>
                </a:lnTo>
                <a:lnTo>
                  <a:pt x="116086" y="223243"/>
                </a:lnTo>
                <a:lnTo>
                  <a:pt x="125016" y="241102"/>
                </a:lnTo>
                <a:lnTo>
                  <a:pt x="142875" y="250032"/>
                </a:lnTo>
                <a:lnTo>
                  <a:pt x="142875" y="250032"/>
                </a:lnTo>
                <a:lnTo>
                  <a:pt x="142875" y="25003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607719" y="2446734"/>
            <a:ext cx="8930" cy="133947"/>
          </a:xfrm>
          <a:custGeom>
            <a:avLst/>
            <a:gdLst/>
            <a:ahLst/>
            <a:cxnLst/>
            <a:rect l="0" t="0" r="0" b="0"/>
            <a:pathLst>
              <a:path w="8930" h="133947">
                <a:moveTo>
                  <a:pt x="8929" y="0"/>
                </a:moveTo>
                <a:lnTo>
                  <a:pt x="8929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679156" y="2402086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116086" y="17859"/>
                </a:moveTo>
                <a:lnTo>
                  <a:pt x="116086" y="8929"/>
                </a:lnTo>
                <a:lnTo>
                  <a:pt x="107157" y="0"/>
                </a:lnTo>
                <a:lnTo>
                  <a:pt x="107157" y="8929"/>
                </a:lnTo>
                <a:lnTo>
                  <a:pt x="98227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44649" y="35718"/>
                </a:lnTo>
                <a:lnTo>
                  <a:pt x="26789" y="62508"/>
                </a:lnTo>
                <a:lnTo>
                  <a:pt x="1786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17860" y="205383"/>
                </a:lnTo>
                <a:lnTo>
                  <a:pt x="26789" y="214312"/>
                </a:lnTo>
                <a:lnTo>
                  <a:pt x="44649" y="223242"/>
                </a:lnTo>
                <a:lnTo>
                  <a:pt x="62508" y="232172"/>
                </a:lnTo>
                <a:lnTo>
                  <a:pt x="71438" y="232172"/>
                </a:lnTo>
                <a:lnTo>
                  <a:pt x="89297" y="232172"/>
                </a:lnTo>
                <a:lnTo>
                  <a:pt x="89297" y="23217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813102" y="2384226"/>
            <a:ext cx="125016" cy="223244"/>
          </a:xfrm>
          <a:custGeom>
            <a:avLst/>
            <a:gdLst/>
            <a:ahLst/>
            <a:cxnLst/>
            <a:rect l="0" t="0" r="0" b="0"/>
            <a:pathLst>
              <a:path w="125016" h="223244">
                <a:moveTo>
                  <a:pt x="125015" y="8930"/>
                </a:move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26789"/>
                </a:lnTo>
                <a:lnTo>
                  <a:pt x="62507" y="44649"/>
                </a:lnTo>
                <a:lnTo>
                  <a:pt x="35718" y="62508"/>
                </a:lnTo>
                <a:lnTo>
                  <a:pt x="26789" y="89297"/>
                </a:lnTo>
                <a:lnTo>
                  <a:pt x="8929" y="116087"/>
                </a:lnTo>
                <a:lnTo>
                  <a:pt x="0" y="142876"/>
                </a:lnTo>
                <a:lnTo>
                  <a:pt x="0" y="169665"/>
                </a:lnTo>
                <a:lnTo>
                  <a:pt x="0" y="187524"/>
                </a:lnTo>
                <a:lnTo>
                  <a:pt x="8929" y="205383"/>
                </a:lnTo>
                <a:lnTo>
                  <a:pt x="17859" y="214313"/>
                </a:lnTo>
                <a:lnTo>
                  <a:pt x="26789" y="223243"/>
                </a:lnTo>
                <a:lnTo>
                  <a:pt x="44648" y="223243"/>
                </a:lnTo>
                <a:lnTo>
                  <a:pt x="62507" y="223243"/>
                </a:lnTo>
                <a:lnTo>
                  <a:pt x="71437" y="223243"/>
                </a:lnTo>
                <a:lnTo>
                  <a:pt x="71437" y="22324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4822031" y="2473523"/>
            <a:ext cx="53579" cy="26791"/>
          </a:xfrm>
          <a:custGeom>
            <a:avLst/>
            <a:gdLst/>
            <a:ahLst/>
            <a:cxnLst/>
            <a:rect l="0" t="0" r="0" b="0"/>
            <a:pathLst>
              <a:path w="53579" h="26791">
                <a:moveTo>
                  <a:pt x="0" y="26790"/>
                </a:moveTo>
                <a:lnTo>
                  <a:pt x="8930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955977" y="2411015"/>
            <a:ext cx="125016" cy="241103"/>
          </a:xfrm>
          <a:custGeom>
            <a:avLst/>
            <a:gdLst/>
            <a:ahLst/>
            <a:cxnLst/>
            <a:rect l="0" t="0" r="0" b="0"/>
            <a:pathLst>
              <a:path w="125016" h="241103">
                <a:moveTo>
                  <a:pt x="116086" y="8930"/>
                </a:move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35718" y="35719"/>
                </a:lnTo>
                <a:lnTo>
                  <a:pt x="35718" y="53579"/>
                </a:lnTo>
                <a:lnTo>
                  <a:pt x="53578" y="71438"/>
                </a:lnTo>
                <a:lnTo>
                  <a:pt x="62507" y="80368"/>
                </a:lnTo>
                <a:lnTo>
                  <a:pt x="80367" y="107157"/>
                </a:lnTo>
                <a:lnTo>
                  <a:pt x="89296" y="125016"/>
                </a:lnTo>
                <a:lnTo>
                  <a:pt x="107156" y="142876"/>
                </a:lnTo>
                <a:lnTo>
                  <a:pt x="107156" y="160735"/>
                </a:lnTo>
                <a:lnTo>
                  <a:pt x="116086" y="169665"/>
                </a:lnTo>
                <a:lnTo>
                  <a:pt x="107156" y="187524"/>
                </a:lnTo>
                <a:lnTo>
                  <a:pt x="107156" y="196454"/>
                </a:lnTo>
                <a:lnTo>
                  <a:pt x="98226" y="214313"/>
                </a:lnTo>
                <a:lnTo>
                  <a:pt x="80367" y="223243"/>
                </a:lnTo>
                <a:lnTo>
                  <a:pt x="62507" y="232173"/>
                </a:lnTo>
                <a:lnTo>
                  <a:pt x="53578" y="241102"/>
                </a:lnTo>
                <a:lnTo>
                  <a:pt x="35718" y="241102"/>
                </a:lnTo>
                <a:lnTo>
                  <a:pt x="26789" y="241102"/>
                </a:lnTo>
                <a:lnTo>
                  <a:pt x="17859" y="232173"/>
                </a:lnTo>
                <a:lnTo>
                  <a:pt x="0" y="232173"/>
                </a:lnTo>
                <a:lnTo>
                  <a:pt x="0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357813" y="2419945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26789"/>
                </a:lnTo>
                <a:lnTo>
                  <a:pt x="53578" y="53578"/>
                </a:lnTo>
                <a:lnTo>
                  <a:pt x="44648" y="80368"/>
                </a:lnTo>
                <a:lnTo>
                  <a:pt x="44648" y="107157"/>
                </a:lnTo>
                <a:lnTo>
                  <a:pt x="35718" y="133946"/>
                </a:lnTo>
                <a:lnTo>
                  <a:pt x="26789" y="160735"/>
                </a:lnTo>
                <a:lnTo>
                  <a:pt x="17859" y="178594"/>
                </a:lnTo>
                <a:lnTo>
                  <a:pt x="8929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482828" y="2393156"/>
            <a:ext cx="223243" cy="187525"/>
          </a:xfrm>
          <a:custGeom>
            <a:avLst/>
            <a:gdLst/>
            <a:ahLst/>
            <a:cxnLst/>
            <a:rect l="0" t="0" r="0" b="0"/>
            <a:pathLst>
              <a:path w="223243" h="187525">
                <a:moveTo>
                  <a:pt x="17860" y="89297"/>
                </a:move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0" y="125016"/>
                </a:lnTo>
                <a:lnTo>
                  <a:pt x="8930" y="98227"/>
                </a:lnTo>
                <a:lnTo>
                  <a:pt x="17860" y="71438"/>
                </a:lnTo>
                <a:lnTo>
                  <a:pt x="17860" y="44648"/>
                </a:lnTo>
                <a:lnTo>
                  <a:pt x="26789" y="26789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17859"/>
                </a:lnTo>
                <a:lnTo>
                  <a:pt x="71438" y="35719"/>
                </a:lnTo>
                <a:lnTo>
                  <a:pt x="80367" y="53578"/>
                </a:lnTo>
                <a:lnTo>
                  <a:pt x="80367" y="71438"/>
                </a:lnTo>
                <a:lnTo>
                  <a:pt x="89297" y="98227"/>
                </a:lnTo>
                <a:lnTo>
                  <a:pt x="98227" y="116086"/>
                </a:lnTo>
                <a:lnTo>
                  <a:pt x="107156" y="125016"/>
                </a:lnTo>
                <a:lnTo>
                  <a:pt x="116086" y="142875"/>
                </a:lnTo>
                <a:lnTo>
                  <a:pt x="125016" y="15180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60735" y="151805"/>
                </a:lnTo>
                <a:lnTo>
                  <a:pt x="178594" y="151805"/>
                </a:lnTo>
                <a:lnTo>
                  <a:pt x="187524" y="142875"/>
                </a:lnTo>
                <a:lnTo>
                  <a:pt x="196453" y="125016"/>
                </a:lnTo>
                <a:lnTo>
                  <a:pt x="205383" y="107157"/>
                </a:lnTo>
                <a:lnTo>
                  <a:pt x="214313" y="80367"/>
                </a:lnTo>
                <a:lnTo>
                  <a:pt x="223242" y="71438"/>
                </a:lnTo>
                <a:lnTo>
                  <a:pt x="223242" y="53578"/>
                </a:lnTo>
                <a:lnTo>
                  <a:pt x="223242" y="53578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5741789" y="2464594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8930" y="0"/>
                </a:moveTo>
                <a:lnTo>
                  <a:pt x="8930" y="1785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777508" y="2375297"/>
            <a:ext cx="125016" cy="241102"/>
          </a:xfrm>
          <a:custGeom>
            <a:avLst/>
            <a:gdLst/>
            <a:ahLst/>
            <a:cxnLst/>
            <a:rect l="0" t="0" r="0" b="0"/>
            <a:pathLst>
              <a:path w="125016" h="241102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8929"/>
                </a:lnTo>
                <a:lnTo>
                  <a:pt x="44648" y="17859"/>
                </a:lnTo>
                <a:lnTo>
                  <a:pt x="62508" y="35718"/>
                </a:lnTo>
                <a:lnTo>
                  <a:pt x="89297" y="6250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16086" y="160734"/>
                </a:lnTo>
                <a:lnTo>
                  <a:pt x="107156" y="178594"/>
                </a:lnTo>
                <a:lnTo>
                  <a:pt x="89297" y="196453"/>
                </a:lnTo>
                <a:lnTo>
                  <a:pt x="80367" y="214312"/>
                </a:lnTo>
                <a:lnTo>
                  <a:pt x="62508" y="223242"/>
                </a:lnTo>
                <a:lnTo>
                  <a:pt x="44648" y="232172"/>
                </a:lnTo>
                <a:lnTo>
                  <a:pt x="26789" y="241101"/>
                </a:lnTo>
                <a:lnTo>
                  <a:pt x="17859" y="241101"/>
                </a:lnTo>
                <a:lnTo>
                  <a:pt x="8930" y="23217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5965031" y="2366367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98227" y="0"/>
                </a:moveTo>
                <a:lnTo>
                  <a:pt x="9822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71438" y="26789"/>
                </a:lnTo>
                <a:lnTo>
                  <a:pt x="53578" y="53578"/>
                </a:lnTo>
                <a:lnTo>
                  <a:pt x="35719" y="71437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17860" y="187524"/>
                </a:lnTo>
                <a:lnTo>
                  <a:pt x="26789" y="196453"/>
                </a:lnTo>
                <a:lnTo>
                  <a:pt x="44649" y="196453"/>
                </a:lnTo>
                <a:lnTo>
                  <a:pt x="71438" y="196453"/>
                </a:lnTo>
                <a:lnTo>
                  <a:pt x="89297" y="196453"/>
                </a:lnTo>
                <a:lnTo>
                  <a:pt x="116086" y="187524"/>
                </a:lnTo>
                <a:lnTo>
                  <a:pt x="125016" y="187524"/>
                </a:lnTo>
                <a:lnTo>
                  <a:pt x="125016" y="18752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5991820" y="2446734"/>
            <a:ext cx="71439" cy="17861"/>
          </a:xfrm>
          <a:custGeom>
            <a:avLst/>
            <a:gdLst/>
            <a:ahLst/>
            <a:cxnLst/>
            <a:rect l="0" t="0" r="0" b="0"/>
            <a:pathLst>
              <a:path w="71439" h="17861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35719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125766" y="2357437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169664" y="0"/>
                </a:moveTo>
                <a:lnTo>
                  <a:pt x="169664" y="8930"/>
                </a:lnTo>
                <a:lnTo>
                  <a:pt x="160734" y="26789"/>
                </a:lnTo>
                <a:lnTo>
                  <a:pt x="160734" y="35719"/>
                </a:lnTo>
                <a:lnTo>
                  <a:pt x="142875" y="62508"/>
                </a:lnTo>
                <a:lnTo>
                  <a:pt x="125015" y="89297"/>
                </a:lnTo>
                <a:lnTo>
                  <a:pt x="107156" y="116086"/>
                </a:lnTo>
                <a:lnTo>
                  <a:pt x="80367" y="133946"/>
                </a:lnTo>
                <a:lnTo>
                  <a:pt x="62507" y="151805"/>
                </a:lnTo>
                <a:lnTo>
                  <a:pt x="44648" y="169665"/>
                </a:lnTo>
                <a:lnTo>
                  <a:pt x="35718" y="178594"/>
                </a:lnTo>
                <a:lnTo>
                  <a:pt x="17859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152555" y="2375297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35718" y="35718"/>
                </a:lnTo>
                <a:lnTo>
                  <a:pt x="53578" y="53578"/>
                </a:lnTo>
                <a:lnTo>
                  <a:pt x="71437" y="80367"/>
                </a:lnTo>
                <a:lnTo>
                  <a:pt x="89297" y="98226"/>
                </a:lnTo>
                <a:lnTo>
                  <a:pt x="107156" y="125016"/>
                </a:lnTo>
                <a:lnTo>
                  <a:pt x="133945" y="142875"/>
                </a:lnTo>
                <a:lnTo>
                  <a:pt x="160734" y="169664"/>
                </a:lnTo>
                <a:lnTo>
                  <a:pt x="169664" y="187523"/>
                </a:lnTo>
                <a:lnTo>
                  <a:pt x="187523" y="196453"/>
                </a:lnTo>
                <a:lnTo>
                  <a:pt x="187523" y="19645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366867" y="2000250"/>
            <a:ext cx="321470" cy="625079"/>
          </a:xfrm>
          <a:custGeom>
            <a:avLst/>
            <a:gdLst/>
            <a:ahLst/>
            <a:cxnLst/>
            <a:rect l="0" t="0" r="0" b="0"/>
            <a:pathLst>
              <a:path w="321470" h="625079">
                <a:moveTo>
                  <a:pt x="35719" y="8929"/>
                </a:moveTo>
                <a:lnTo>
                  <a:pt x="26789" y="8929"/>
                </a:ln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80367"/>
                </a:lnTo>
                <a:lnTo>
                  <a:pt x="53578" y="89297"/>
                </a:lnTo>
                <a:lnTo>
                  <a:pt x="71438" y="98226"/>
                </a:lnTo>
                <a:lnTo>
                  <a:pt x="89297" y="116086"/>
                </a:lnTo>
                <a:lnTo>
                  <a:pt x="116086" y="125015"/>
                </a:lnTo>
                <a:lnTo>
                  <a:pt x="133946" y="133945"/>
                </a:lnTo>
                <a:lnTo>
                  <a:pt x="160735" y="142875"/>
                </a:lnTo>
                <a:lnTo>
                  <a:pt x="178594" y="160734"/>
                </a:lnTo>
                <a:lnTo>
                  <a:pt x="205383" y="169664"/>
                </a:lnTo>
                <a:lnTo>
                  <a:pt x="223242" y="187523"/>
                </a:lnTo>
                <a:lnTo>
                  <a:pt x="250031" y="196453"/>
                </a:lnTo>
                <a:lnTo>
                  <a:pt x="267891" y="205383"/>
                </a:lnTo>
                <a:lnTo>
                  <a:pt x="285750" y="223242"/>
                </a:lnTo>
                <a:lnTo>
                  <a:pt x="303610" y="232172"/>
                </a:lnTo>
                <a:lnTo>
                  <a:pt x="312539" y="250031"/>
                </a:lnTo>
                <a:lnTo>
                  <a:pt x="321469" y="258961"/>
                </a:lnTo>
                <a:lnTo>
                  <a:pt x="321469" y="276820"/>
                </a:lnTo>
                <a:lnTo>
                  <a:pt x="321469" y="285750"/>
                </a:lnTo>
                <a:lnTo>
                  <a:pt x="312539" y="303609"/>
                </a:lnTo>
                <a:lnTo>
                  <a:pt x="303610" y="321469"/>
                </a:lnTo>
                <a:lnTo>
                  <a:pt x="294680" y="348258"/>
                </a:lnTo>
                <a:lnTo>
                  <a:pt x="285750" y="366117"/>
                </a:lnTo>
                <a:lnTo>
                  <a:pt x="267891" y="392906"/>
                </a:lnTo>
                <a:lnTo>
                  <a:pt x="241102" y="410765"/>
                </a:lnTo>
                <a:lnTo>
                  <a:pt x="223242" y="437554"/>
                </a:lnTo>
                <a:lnTo>
                  <a:pt x="196453" y="464344"/>
                </a:lnTo>
                <a:lnTo>
                  <a:pt x="169664" y="491133"/>
                </a:lnTo>
                <a:lnTo>
                  <a:pt x="151805" y="517922"/>
                </a:lnTo>
                <a:lnTo>
                  <a:pt x="125016" y="535781"/>
                </a:lnTo>
                <a:lnTo>
                  <a:pt x="116086" y="553641"/>
                </a:lnTo>
                <a:lnTo>
                  <a:pt x="98227" y="571500"/>
                </a:lnTo>
                <a:lnTo>
                  <a:pt x="89297" y="598289"/>
                </a:lnTo>
                <a:lnTo>
                  <a:pt x="80367" y="607219"/>
                </a:lnTo>
                <a:lnTo>
                  <a:pt x="71438" y="616148"/>
                </a:lnTo>
                <a:lnTo>
                  <a:pt x="62508" y="625078"/>
                </a:lnTo>
                <a:lnTo>
                  <a:pt x="62508" y="625078"/>
                </a:lnTo>
                <a:lnTo>
                  <a:pt x="62508" y="62507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804422" y="2196703"/>
            <a:ext cx="44649" cy="285751"/>
          </a:xfrm>
          <a:custGeom>
            <a:avLst/>
            <a:gdLst/>
            <a:ahLst/>
            <a:cxnLst/>
            <a:rect l="0" t="0" r="0" b="0"/>
            <a:pathLst>
              <a:path w="44649" h="285751">
                <a:moveTo>
                  <a:pt x="44648" y="0"/>
                </a:moveTo>
                <a:lnTo>
                  <a:pt x="44648" y="0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9" y="53578"/>
                </a:lnTo>
                <a:lnTo>
                  <a:pt x="35719" y="80367"/>
                </a:lnTo>
                <a:lnTo>
                  <a:pt x="26789" y="116086"/>
                </a:lnTo>
                <a:lnTo>
                  <a:pt x="17859" y="151805"/>
                </a:lnTo>
                <a:lnTo>
                  <a:pt x="17859" y="187523"/>
                </a:lnTo>
                <a:lnTo>
                  <a:pt x="8930" y="214312"/>
                </a:lnTo>
                <a:lnTo>
                  <a:pt x="0" y="24110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938367" y="2205633"/>
            <a:ext cx="232173" cy="196454"/>
          </a:xfrm>
          <a:custGeom>
            <a:avLst/>
            <a:gdLst/>
            <a:ahLst/>
            <a:cxnLst/>
            <a:rect l="0" t="0" r="0" b="0"/>
            <a:pathLst>
              <a:path w="232173" h="196454">
                <a:moveTo>
                  <a:pt x="35719" y="35718"/>
                </a:moveTo>
                <a:lnTo>
                  <a:pt x="35719" y="53578"/>
                </a:lnTo>
                <a:lnTo>
                  <a:pt x="26789" y="80367"/>
                </a:lnTo>
                <a:lnTo>
                  <a:pt x="26789" y="89296"/>
                </a:lnTo>
                <a:lnTo>
                  <a:pt x="26789" y="125015"/>
                </a:lnTo>
                <a:lnTo>
                  <a:pt x="17860" y="142875"/>
                </a:lnTo>
                <a:lnTo>
                  <a:pt x="17860" y="169664"/>
                </a:lnTo>
                <a:lnTo>
                  <a:pt x="8930" y="17859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0" y="187523"/>
                </a:lnTo>
                <a:lnTo>
                  <a:pt x="0" y="169664"/>
                </a:lnTo>
                <a:lnTo>
                  <a:pt x="0" y="151804"/>
                </a:lnTo>
                <a:lnTo>
                  <a:pt x="0" y="125015"/>
                </a:lnTo>
                <a:lnTo>
                  <a:pt x="0" y="98226"/>
                </a:lnTo>
                <a:lnTo>
                  <a:pt x="8930" y="71437"/>
                </a:lnTo>
                <a:lnTo>
                  <a:pt x="17860" y="44648"/>
                </a:lnTo>
                <a:lnTo>
                  <a:pt x="26789" y="26789"/>
                </a:lnTo>
                <a:lnTo>
                  <a:pt x="35719" y="8929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80367" y="26789"/>
                </a:lnTo>
                <a:lnTo>
                  <a:pt x="89297" y="44648"/>
                </a:lnTo>
                <a:lnTo>
                  <a:pt x="98227" y="6250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25016" y="116086"/>
                </a:lnTo>
                <a:lnTo>
                  <a:pt x="142875" y="125015"/>
                </a:lnTo>
                <a:lnTo>
                  <a:pt x="151805" y="142875"/>
                </a:lnTo>
                <a:lnTo>
                  <a:pt x="160735" y="142875"/>
                </a:lnTo>
                <a:lnTo>
                  <a:pt x="178594" y="151804"/>
                </a:lnTo>
                <a:lnTo>
                  <a:pt x="187524" y="142875"/>
                </a:lnTo>
                <a:lnTo>
                  <a:pt x="196453" y="133945"/>
                </a:lnTo>
                <a:lnTo>
                  <a:pt x="214313" y="116086"/>
                </a:lnTo>
                <a:lnTo>
                  <a:pt x="223242" y="89296"/>
                </a:lnTo>
                <a:lnTo>
                  <a:pt x="232172" y="71437"/>
                </a:lnTo>
                <a:lnTo>
                  <a:pt x="232172" y="53578"/>
                </a:lnTo>
                <a:lnTo>
                  <a:pt x="232172" y="5357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215188" y="2196703"/>
            <a:ext cx="17860" cy="205384"/>
          </a:xfrm>
          <a:custGeom>
            <a:avLst/>
            <a:gdLst/>
            <a:ahLst/>
            <a:cxnLst/>
            <a:rect l="0" t="0" r="0" b="0"/>
            <a:pathLst>
              <a:path w="17860" h="205384">
                <a:moveTo>
                  <a:pt x="17859" y="0"/>
                </a:moveTo>
                <a:lnTo>
                  <a:pt x="17859" y="1785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8929" y="178594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05383"/>
                </a:lnTo>
                <a:lnTo>
                  <a:pt x="8929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250906" y="2089547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8929"/>
                </a:move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7215188" y="2160984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0" y="62508"/>
                </a:moveTo>
                <a:lnTo>
                  <a:pt x="8929" y="53578"/>
                </a:lnTo>
                <a:lnTo>
                  <a:pt x="8929" y="53578"/>
                </a:lnTo>
                <a:lnTo>
                  <a:pt x="17859" y="44649"/>
                </a:lnTo>
                <a:lnTo>
                  <a:pt x="35718" y="35719"/>
                </a:lnTo>
                <a:lnTo>
                  <a:pt x="53578" y="17860"/>
                </a:lnTo>
                <a:lnTo>
                  <a:pt x="80367" y="8930"/>
                </a:lnTo>
                <a:lnTo>
                  <a:pt x="107156" y="8930"/>
                </a:lnTo>
                <a:lnTo>
                  <a:pt x="125015" y="0"/>
                </a:lnTo>
                <a:lnTo>
                  <a:pt x="133945" y="8930"/>
                </a:lnTo>
                <a:lnTo>
                  <a:pt x="142875" y="17860"/>
                </a:lnTo>
                <a:lnTo>
                  <a:pt x="151804" y="35719"/>
                </a:lnTo>
                <a:lnTo>
                  <a:pt x="151804" y="53578"/>
                </a:lnTo>
                <a:lnTo>
                  <a:pt x="151804" y="71438"/>
                </a:lnTo>
                <a:lnTo>
                  <a:pt x="151804" y="98227"/>
                </a:lnTo>
                <a:lnTo>
                  <a:pt x="142875" y="125016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42875" y="178594"/>
                </a:lnTo>
                <a:lnTo>
                  <a:pt x="151804" y="196453"/>
                </a:lnTo>
                <a:lnTo>
                  <a:pt x="151804" y="205383"/>
                </a:lnTo>
                <a:lnTo>
                  <a:pt x="160734" y="205383"/>
                </a:lnTo>
                <a:lnTo>
                  <a:pt x="169664" y="205383"/>
                </a:lnTo>
                <a:lnTo>
                  <a:pt x="178593" y="205383"/>
                </a:lnTo>
                <a:lnTo>
                  <a:pt x="187523" y="205383"/>
                </a:lnTo>
                <a:lnTo>
                  <a:pt x="187523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483078" y="2134195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35719" y="89297"/>
                </a:moveTo>
                <a:lnTo>
                  <a:pt x="26789" y="107156"/>
                </a:lnTo>
                <a:lnTo>
                  <a:pt x="17860" y="125016"/>
                </a:lnTo>
                <a:lnTo>
                  <a:pt x="17860" y="13394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78594"/>
                </a:lnTo>
                <a:lnTo>
                  <a:pt x="8930" y="151805"/>
                </a:lnTo>
                <a:lnTo>
                  <a:pt x="8930" y="125016"/>
                </a:lnTo>
                <a:lnTo>
                  <a:pt x="17860" y="89297"/>
                </a:lnTo>
                <a:lnTo>
                  <a:pt x="26789" y="62508"/>
                </a:lnTo>
                <a:lnTo>
                  <a:pt x="35719" y="35719"/>
                </a:lnTo>
                <a:lnTo>
                  <a:pt x="44649" y="17859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26789"/>
                </a:lnTo>
                <a:lnTo>
                  <a:pt x="107156" y="44649"/>
                </a:lnTo>
                <a:lnTo>
                  <a:pt x="107156" y="71438"/>
                </a:lnTo>
                <a:lnTo>
                  <a:pt x="116086" y="107156"/>
                </a:lnTo>
                <a:lnTo>
                  <a:pt x="116086" y="133945"/>
                </a:lnTo>
                <a:lnTo>
                  <a:pt x="116086" y="160734"/>
                </a:lnTo>
                <a:lnTo>
                  <a:pt x="116086" y="178594"/>
                </a:lnTo>
                <a:lnTo>
                  <a:pt x="107156" y="196453"/>
                </a:lnTo>
                <a:lnTo>
                  <a:pt x="107156" y="214313"/>
                </a:lnTo>
                <a:lnTo>
                  <a:pt x="107156" y="223242"/>
                </a:lnTo>
                <a:lnTo>
                  <a:pt x="107156" y="223242"/>
                </a:lnTo>
                <a:lnTo>
                  <a:pt x="107156" y="2232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7456289" y="2223492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0" y="26789"/>
                </a:moveTo>
                <a:lnTo>
                  <a:pt x="8930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35719" y="8930"/>
                </a:lnTo>
                <a:lnTo>
                  <a:pt x="5357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7670602" y="2107406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35718" y="17859"/>
                </a:lnTo>
                <a:lnTo>
                  <a:pt x="53578" y="17859"/>
                </a:lnTo>
                <a:lnTo>
                  <a:pt x="71437" y="8930"/>
                </a:lnTo>
                <a:lnTo>
                  <a:pt x="89296" y="0"/>
                </a:lnTo>
                <a:lnTo>
                  <a:pt x="107156" y="0"/>
                </a:lnTo>
                <a:lnTo>
                  <a:pt x="125015" y="0"/>
                </a:lnTo>
                <a:lnTo>
                  <a:pt x="133945" y="0"/>
                </a:lnTo>
                <a:lnTo>
                  <a:pt x="142875" y="8930"/>
                </a:lnTo>
                <a:lnTo>
                  <a:pt x="142875" y="26789"/>
                </a:lnTo>
                <a:lnTo>
                  <a:pt x="142875" y="44648"/>
                </a:lnTo>
                <a:lnTo>
                  <a:pt x="133945" y="71438"/>
                </a:lnTo>
                <a:lnTo>
                  <a:pt x="125015" y="98227"/>
                </a:lnTo>
                <a:lnTo>
                  <a:pt x="116086" y="125016"/>
                </a:lnTo>
                <a:lnTo>
                  <a:pt x="107156" y="151805"/>
                </a:lnTo>
                <a:lnTo>
                  <a:pt x="98226" y="169664"/>
                </a:lnTo>
                <a:lnTo>
                  <a:pt x="98226" y="187523"/>
                </a:lnTo>
                <a:lnTo>
                  <a:pt x="89296" y="205383"/>
                </a:lnTo>
                <a:lnTo>
                  <a:pt x="89296" y="205383"/>
                </a:lnTo>
                <a:lnTo>
                  <a:pt x="89296" y="214313"/>
                </a:lnTo>
                <a:lnTo>
                  <a:pt x="89296" y="214313"/>
                </a:lnTo>
                <a:lnTo>
                  <a:pt x="89296" y="21431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858125" y="2160984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35719" y="0"/>
                </a:moveTo>
                <a:lnTo>
                  <a:pt x="35719" y="8930"/>
                </a:lnTo>
                <a:lnTo>
                  <a:pt x="26789" y="35719"/>
                </a:lnTo>
                <a:lnTo>
                  <a:pt x="26789" y="35719"/>
                </a:lnTo>
                <a:lnTo>
                  <a:pt x="17859" y="7143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7884914" y="2125265"/>
            <a:ext cx="151806" cy="133947"/>
          </a:xfrm>
          <a:custGeom>
            <a:avLst/>
            <a:gdLst/>
            <a:ahLst/>
            <a:cxnLst/>
            <a:rect l="0" t="0" r="0" b="0"/>
            <a:pathLst>
              <a:path w="151806" h="133947">
                <a:moveTo>
                  <a:pt x="62508" y="116086"/>
                </a:moveTo>
                <a:lnTo>
                  <a:pt x="62508" y="125016"/>
                </a:lnTo>
                <a:lnTo>
                  <a:pt x="62508" y="125016"/>
                </a:lnTo>
                <a:lnTo>
                  <a:pt x="62508" y="125016"/>
                </a:lnTo>
                <a:lnTo>
                  <a:pt x="62508" y="133946"/>
                </a:lnTo>
                <a:lnTo>
                  <a:pt x="62508" y="133946"/>
                </a:lnTo>
                <a:lnTo>
                  <a:pt x="80367" y="133946"/>
                </a:lnTo>
                <a:lnTo>
                  <a:pt x="89297" y="133946"/>
                </a:lnTo>
                <a:lnTo>
                  <a:pt x="98227" y="125016"/>
                </a:lnTo>
                <a:lnTo>
                  <a:pt x="107156" y="116086"/>
                </a:lnTo>
                <a:lnTo>
                  <a:pt x="116086" y="107157"/>
                </a:lnTo>
                <a:lnTo>
                  <a:pt x="125016" y="98227"/>
                </a:lnTo>
                <a:lnTo>
                  <a:pt x="133945" y="89297"/>
                </a:lnTo>
                <a:lnTo>
                  <a:pt x="142875" y="71438"/>
                </a:lnTo>
                <a:lnTo>
                  <a:pt x="151805" y="62508"/>
                </a:lnTo>
                <a:lnTo>
                  <a:pt x="151805" y="44649"/>
                </a:lnTo>
                <a:lnTo>
                  <a:pt x="151805" y="35719"/>
                </a:lnTo>
                <a:lnTo>
                  <a:pt x="142875" y="17860"/>
                </a:lnTo>
                <a:lnTo>
                  <a:pt x="133945" y="8930"/>
                </a:lnTo>
                <a:lnTo>
                  <a:pt x="125016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62508" y="17860"/>
                </a:lnTo>
                <a:lnTo>
                  <a:pt x="44649" y="26789"/>
                </a:lnTo>
                <a:lnTo>
                  <a:pt x="26789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8054578" y="2134195"/>
            <a:ext cx="303610" cy="133946"/>
          </a:xfrm>
          <a:custGeom>
            <a:avLst/>
            <a:gdLst/>
            <a:ahLst/>
            <a:cxnLst/>
            <a:rect l="0" t="0" r="0" b="0"/>
            <a:pathLst>
              <a:path w="303610" h="133946">
                <a:moveTo>
                  <a:pt x="0" y="44649"/>
                </a:moveTo>
                <a:lnTo>
                  <a:pt x="8930" y="44649"/>
                </a:lnTo>
                <a:lnTo>
                  <a:pt x="8930" y="53578"/>
                </a:lnTo>
                <a:lnTo>
                  <a:pt x="17860" y="62508"/>
                </a:lnTo>
                <a:lnTo>
                  <a:pt x="17860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25016"/>
                </a:lnTo>
                <a:lnTo>
                  <a:pt x="17860" y="116086"/>
                </a:lnTo>
                <a:lnTo>
                  <a:pt x="17860" y="107156"/>
                </a:lnTo>
                <a:lnTo>
                  <a:pt x="26789" y="98227"/>
                </a:lnTo>
                <a:lnTo>
                  <a:pt x="35719" y="71438"/>
                </a:lnTo>
                <a:lnTo>
                  <a:pt x="53578" y="62508"/>
                </a:lnTo>
                <a:lnTo>
                  <a:pt x="62508" y="44649"/>
                </a:lnTo>
                <a:lnTo>
                  <a:pt x="80367" y="35719"/>
                </a:lnTo>
                <a:lnTo>
                  <a:pt x="89297" y="35719"/>
                </a:lnTo>
                <a:lnTo>
                  <a:pt x="98227" y="35719"/>
                </a:lnTo>
                <a:lnTo>
                  <a:pt x="107156" y="3571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33945" y="71438"/>
                </a:lnTo>
                <a:lnTo>
                  <a:pt x="142874" y="80367"/>
                </a:lnTo>
                <a:lnTo>
                  <a:pt x="160734" y="89297"/>
                </a:lnTo>
                <a:lnTo>
                  <a:pt x="169663" y="98227"/>
                </a:lnTo>
                <a:lnTo>
                  <a:pt x="178593" y="107156"/>
                </a:lnTo>
                <a:lnTo>
                  <a:pt x="187523" y="116086"/>
                </a:lnTo>
                <a:lnTo>
                  <a:pt x="196452" y="116086"/>
                </a:lnTo>
                <a:lnTo>
                  <a:pt x="205382" y="107156"/>
                </a:lnTo>
                <a:lnTo>
                  <a:pt x="214312" y="98227"/>
                </a:lnTo>
                <a:lnTo>
                  <a:pt x="232171" y="89297"/>
                </a:lnTo>
                <a:lnTo>
                  <a:pt x="241101" y="71438"/>
                </a:lnTo>
                <a:lnTo>
                  <a:pt x="258960" y="53578"/>
                </a:lnTo>
                <a:lnTo>
                  <a:pt x="276820" y="35719"/>
                </a:lnTo>
                <a:lnTo>
                  <a:pt x="294679" y="17859"/>
                </a:lnTo>
                <a:lnTo>
                  <a:pt x="303609" y="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553891" y="2857500"/>
            <a:ext cx="267891" cy="330399"/>
          </a:xfrm>
          <a:custGeom>
            <a:avLst/>
            <a:gdLst/>
            <a:ahLst/>
            <a:cxnLst/>
            <a:rect l="0" t="0" r="0" b="0"/>
            <a:pathLst>
              <a:path w="267891" h="330399">
                <a:moveTo>
                  <a:pt x="267890" y="35718"/>
                </a:moveTo>
                <a:lnTo>
                  <a:pt x="267890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0031" y="17859"/>
                </a:lnTo>
                <a:lnTo>
                  <a:pt x="241101" y="8929"/>
                </a:lnTo>
                <a:lnTo>
                  <a:pt x="232172" y="0"/>
                </a:lnTo>
                <a:lnTo>
                  <a:pt x="214312" y="0"/>
                </a:lnTo>
                <a:lnTo>
                  <a:pt x="196453" y="0"/>
                </a:lnTo>
                <a:lnTo>
                  <a:pt x="178593" y="0"/>
                </a:lnTo>
                <a:lnTo>
                  <a:pt x="151804" y="0"/>
                </a:lnTo>
                <a:lnTo>
                  <a:pt x="125015" y="8929"/>
                </a:lnTo>
                <a:lnTo>
                  <a:pt x="107156" y="26789"/>
                </a:lnTo>
                <a:lnTo>
                  <a:pt x="80367" y="44648"/>
                </a:lnTo>
                <a:lnTo>
                  <a:pt x="53578" y="71437"/>
                </a:lnTo>
                <a:lnTo>
                  <a:pt x="35718" y="98226"/>
                </a:lnTo>
                <a:lnTo>
                  <a:pt x="17859" y="125015"/>
                </a:lnTo>
                <a:lnTo>
                  <a:pt x="8929" y="151804"/>
                </a:lnTo>
                <a:lnTo>
                  <a:pt x="0" y="187523"/>
                </a:lnTo>
                <a:lnTo>
                  <a:pt x="0" y="214312"/>
                </a:lnTo>
                <a:lnTo>
                  <a:pt x="8929" y="250031"/>
                </a:lnTo>
                <a:lnTo>
                  <a:pt x="17859" y="267890"/>
                </a:lnTo>
                <a:lnTo>
                  <a:pt x="26789" y="285750"/>
                </a:lnTo>
                <a:lnTo>
                  <a:pt x="44648" y="303609"/>
                </a:lnTo>
                <a:lnTo>
                  <a:pt x="62507" y="321468"/>
                </a:lnTo>
                <a:lnTo>
                  <a:pt x="80367" y="321468"/>
                </a:lnTo>
                <a:lnTo>
                  <a:pt x="107156" y="330398"/>
                </a:lnTo>
                <a:lnTo>
                  <a:pt x="125015" y="330398"/>
                </a:lnTo>
                <a:lnTo>
                  <a:pt x="142875" y="321468"/>
                </a:lnTo>
                <a:lnTo>
                  <a:pt x="151804" y="312539"/>
                </a:lnTo>
                <a:lnTo>
                  <a:pt x="160734" y="303609"/>
                </a:lnTo>
                <a:lnTo>
                  <a:pt x="160734" y="3036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2562820" y="2991445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830711" y="2893218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133945" y="0"/>
                </a:moveTo>
                <a:lnTo>
                  <a:pt x="133945" y="8930"/>
                </a:lnTo>
                <a:lnTo>
                  <a:pt x="125016" y="26789"/>
                </a:lnTo>
                <a:lnTo>
                  <a:pt x="125016" y="35719"/>
                </a:lnTo>
                <a:lnTo>
                  <a:pt x="107156" y="71438"/>
                </a:lnTo>
                <a:lnTo>
                  <a:pt x="89297" y="98227"/>
                </a:lnTo>
                <a:lnTo>
                  <a:pt x="71437" y="133946"/>
                </a:lnTo>
                <a:lnTo>
                  <a:pt x="44648" y="160735"/>
                </a:lnTo>
                <a:lnTo>
                  <a:pt x="26789" y="187524"/>
                </a:lnTo>
                <a:lnTo>
                  <a:pt x="8930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830711" y="2893218"/>
            <a:ext cx="125017" cy="232173"/>
          </a:xfrm>
          <a:custGeom>
            <a:avLst/>
            <a:gdLst/>
            <a:ahLst/>
            <a:cxnLst/>
            <a:rect l="0" t="0" r="0" b="0"/>
            <a:pathLst>
              <a:path w="125017" h="232173">
                <a:moveTo>
                  <a:pt x="0" y="0"/>
                </a:moveTo>
                <a:lnTo>
                  <a:pt x="8930" y="8930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53578"/>
                </a:lnTo>
                <a:lnTo>
                  <a:pt x="53578" y="89297"/>
                </a:lnTo>
                <a:lnTo>
                  <a:pt x="71437" y="125016"/>
                </a:lnTo>
                <a:lnTo>
                  <a:pt x="80367" y="160735"/>
                </a:lnTo>
                <a:lnTo>
                  <a:pt x="98227" y="187524"/>
                </a:lnTo>
                <a:lnTo>
                  <a:pt x="107156" y="205383"/>
                </a:lnTo>
                <a:lnTo>
                  <a:pt x="116086" y="223243"/>
                </a:lnTo>
                <a:lnTo>
                  <a:pt x="125016" y="232172"/>
                </a:lnTo>
                <a:lnTo>
                  <a:pt x="125016" y="23217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3053953" y="2884289"/>
            <a:ext cx="160736" cy="241102"/>
          </a:xfrm>
          <a:custGeom>
            <a:avLst/>
            <a:gdLst/>
            <a:ahLst/>
            <a:cxnLst/>
            <a:rect l="0" t="0" r="0" b="0"/>
            <a:pathLst>
              <a:path w="160736" h="241102">
                <a:moveTo>
                  <a:pt x="125016" y="0"/>
                </a:move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8929"/>
                </a:lnTo>
                <a:lnTo>
                  <a:pt x="53578" y="26789"/>
                </a:lnTo>
                <a:lnTo>
                  <a:pt x="35719" y="44648"/>
                </a:lnTo>
                <a:lnTo>
                  <a:pt x="17860" y="6250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17860" y="196453"/>
                </a:lnTo>
                <a:lnTo>
                  <a:pt x="35719" y="214312"/>
                </a:lnTo>
                <a:lnTo>
                  <a:pt x="53578" y="232172"/>
                </a:lnTo>
                <a:lnTo>
                  <a:pt x="80367" y="241101"/>
                </a:lnTo>
                <a:lnTo>
                  <a:pt x="107156" y="241101"/>
                </a:lnTo>
                <a:lnTo>
                  <a:pt x="125016" y="241101"/>
                </a:lnTo>
                <a:lnTo>
                  <a:pt x="142875" y="232172"/>
                </a:lnTo>
                <a:lnTo>
                  <a:pt x="160735" y="232172"/>
                </a:lnTo>
                <a:lnTo>
                  <a:pt x="160735" y="23217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3303984" y="2884289"/>
            <a:ext cx="17861" cy="187524"/>
          </a:xfrm>
          <a:custGeom>
            <a:avLst/>
            <a:gdLst/>
            <a:ahLst/>
            <a:cxnLst/>
            <a:rect l="0" t="0" r="0" b="0"/>
            <a:pathLst>
              <a:path w="17861" h="187524">
                <a:moveTo>
                  <a:pt x="1786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3277195" y="2839640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0" y="133946"/>
                </a:moveTo>
                <a:lnTo>
                  <a:pt x="0" y="133946"/>
                </a:lnTo>
                <a:lnTo>
                  <a:pt x="8930" y="133946"/>
                </a:lnTo>
                <a:lnTo>
                  <a:pt x="8930" y="133946"/>
                </a:lnTo>
                <a:lnTo>
                  <a:pt x="26789" y="133946"/>
                </a:lnTo>
                <a:lnTo>
                  <a:pt x="44649" y="116086"/>
                </a:lnTo>
                <a:lnTo>
                  <a:pt x="62508" y="107156"/>
                </a:lnTo>
                <a:lnTo>
                  <a:pt x="80368" y="89297"/>
                </a:lnTo>
                <a:lnTo>
                  <a:pt x="98227" y="80367"/>
                </a:lnTo>
                <a:lnTo>
                  <a:pt x="125016" y="62508"/>
                </a:lnTo>
                <a:lnTo>
                  <a:pt x="142875" y="44649"/>
                </a:lnTo>
                <a:lnTo>
                  <a:pt x="160735" y="26789"/>
                </a:lnTo>
                <a:lnTo>
                  <a:pt x="169664" y="17860"/>
                </a:lnTo>
                <a:lnTo>
                  <a:pt x="178594" y="0"/>
                </a:lnTo>
                <a:lnTo>
                  <a:pt x="187524" y="0"/>
                </a:lnTo>
                <a:lnTo>
                  <a:pt x="187524" y="8930"/>
                </a:lnTo>
                <a:lnTo>
                  <a:pt x="196453" y="17860"/>
                </a:lnTo>
                <a:lnTo>
                  <a:pt x="196453" y="35719"/>
                </a:lnTo>
                <a:lnTo>
                  <a:pt x="187524" y="62508"/>
                </a:lnTo>
                <a:lnTo>
                  <a:pt x="187524" y="98227"/>
                </a:lnTo>
                <a:lnTo>
                  <a:pt x="178594" y="133946"/>
                </a:lnTo>
                <a:lnTo>
                  <a:pt x="178594" y="169664"/>
                </a:lnTo>
                <a:lnTo>
                  <a:pt x="169664" y="196453"/>
                </a:lnTo>
                <a:lnTo>
                  <a:pt x="169664" y="214313"/>
                </a:lnTo>
                <a:lnTo>
                  <a:pt x="160735" y="232172"/>
                </a:lnTo>
                <a:lnTo>
                  <a:pt x="160735" y="232172"/>
                </a:lnTo>
                <a:lnTo>
                  <a:pt x="160735" y="23217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3554016" y="2830711"/>
            <a:ext cx="116087" cy="241102"/>
          </a:xfrm>
          <a:custGeom>
            <a:avLst/>
            <a:gdLst/>
            <a:ahLst/>
            <a:cxnLst/>
            <a:rect l="0" t="0" r="0" b="0"/>
            <a:pathLst>
              <a:path w="116087" h="241102">
                <a:moveTo>
                  <a:pt x="17859" y="151804"/>
                </a:moveTo>
                <a:lnTo>
                  <a:pt x="8929" y="169664"/>
                </a:lnTo>
                <a:lnTo>
                  <a:pt x="8929" y="187523"/>
                </a:lnTo>
                <a:lnTo>
                  <a:pt x="8929" y="187523"/>
                </a:lnTo>
                <a:lnTo>
                  <a:pt x="0" y="20538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05382"/>
                </a:lnTo>
                <a:lnTo>
                  <a:pt x="8929" y="178593"/>
                </a:lnTo>
                <a:lnTo>
                  <a:pt x="17859" y="151804"/>
                </a:lnTo>
                <a:lnTo>
                  <a:pt x="26789" y="107156"/>
                </a:lnTo>
                <a:lnTo>
                  <a:pt x="35718" y="71437"/>
                </a:lnTo>
                <a:lnTo>
                  <a:pt x="53578" y="44648"/>
                </a:lnTo>
                <a:lnTo>
                  <a:pt x="71437" y="17859"/>
                </a:lnTo>
                <a:lnTo>
                  <a:pt x="80367" y="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17859"/>
                </a:lnTo>
                <a:lnTo>
                  <a:pt x="107156" y="35718"/>
                </a:lnTo>
                <a:lnTo>
                  <a:pt x="116086" y="71437"/>
                </a:lnTo>
                <a:lnTo>
                  <a:pt x="116086" y="107156"/>
                </a:lnTo>
                <a:lnTo>
                  <a:pt x="116086" y="142875"/>
                </a:lnTo>
                <a:lnTo>
                  <a:pt x="116086" y="169664"/>
                </a:lnTo>
                <a:lnTo>
                  <a:pt x="107156" y="196453"/>
                </a:lnTo>
                <a:lnTo>
                  <a:pt x="107156" y="214312"/>
                </a:lnTo>
                <a:lnTo>
                  <a:pt x="116086" y="232171"/>
                </a:lnTo>
                <a:lnTo>
                  <a:pt x="116086" y="232171"/>
                </a:lnTo>
                <a:lnTo>
                  <a:pt x="116086" y="241101"/>
                </a:lnTo>
                <a:lnTo>
                  <a:pt x="116086" y="24110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3545086" y="2875359"/>
            <a:ext cx="464345" cy="196454"/>
          </a:xfrm>
          <a:custGeom>
            <a:avLst/>
            <a:gdLst/>
            <a:ahLst/>
            <a:cxnLst/>
            <a:rect l="0" t="0" r="0" b="0"/>
            <a:pathLst>
              <a:path w="464345" h="196454">
                <a:moveTo>
                  <a:pt x="0" y="53578"/>
                </a:moveTo>
                <a:lnTo>
                  <a:pt x="8930" y="44648"/>
                </a:lnTo>
                <a:lnTo>
                  <a:pt x="26789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89297" y="17859"/>
                </a:lnTo>
                <a:lnTo>
                  <a:pt x="125016" y="17859"/>
                </a:lnTo>
                <a:lnTo>
                  <a:pt x="151805" y="26789"/>
                </a:lnTo>
                <a:lnTo>
                  <a:pt x="178594" y="44648"/>
                </a:lnTo>
                <a:lnTo>
                  <a:pt x="196453" y="62508"/>
                </a:lnTo>
                <a:lnTo>
                  <a:pt x="214312" y="89297"/>
                </a:lnTo>
                <a:lnTo>
                  <a:pt x="223242" y="116086"/>
                </a:lnTo>
                <a:lnTo>
                  <a:pt x="232172" y="133945"/>
                </a:lnTo>
                <a:lnTo>
                  <a:pt x="241102" y="160734"/>
                </a:lnTo>
                <a:lnTo>
                  <a:pt x="241102" y="178594"/>
                </a:lnTo>
                <a:lnTo>
                  <a:pt x="241102" y="187523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41102" y="187523"/>
                </a:lnTo>
                <a:lnTo>
                  <a:pt x="241102" y="178594"/>
                </a:lnTo>
                <a:lnTo>
                  <a:pt x="232172" y="160734"/>
                </a:lnTo>
                <a:lnTo>
                  <a:pt x="232172" y="133945"/>
                </a:lnTo>
                <a:lnTo>
                  <a:pt x="232172" y="107156"/>
                </a:lnTo>
                <a:lnTo>
                  <a:pt x="241102" y="71437"/>
                </a:lnTo>
                <a:lnTo>
                  <a:pt x="250031" y="44648"/>
                </a:lnTo>
                <a:lnTo>
                  <a:pt x="258961" y="26789"/>
                </a:lnTo>
                <a:lnTo>
                  <a:pt x="267891" y="8930"/>
                </a:lnTo>
                <a:lnTo>
                  <a:pt x="285750" y="0"/>
                </a:lnTo>
                <a:lnTo>
                  <a:pt x="294680" y="0"/>
                </a:lnTo>
                <a:lnTo>
                  <a:pt x="303609" y="0"/>
                </a:lnTo>
                <a:lnTo>
                  <a:pt x="312539" y="17859"/>
                </a:lnTo>
                <a:lnTo>
                  <a:pt x="321469" y="35719"/>
                </a:lnTo>
                <a:lnTo>
                  <a:pt x="330398" y="62508"/>
                </a:lnTo>
                <a:lnTo>
                  <a:pt x="339328" y="89297"/>
                </a:lnTo>
                <a:lnTo>
                  <a:pt x="348258" y="107156"/>
                </a:lnTo>
                <a:lnTo>
                  <a:pt x="357187" y="133945"/>
                </a:lnTo>
                <a:lnTo>
                  <a:pt x="366117" y="151805"/>
                </a:lnTo>
                <a:lnTo>
                  <a:pt x="375047" y="160734"/>
                </a:lnTo>
                <a:lnTo>
                  <a:pt x="383977" y="178594"/>
                </a:lnTo>
                <a:lnTo>
                  <a:pt x="392906" y="178594"/>
                </a:lnTo>
                <a:lnTo>
                  <a:pt x="401836" y="178594"/>
                </a:lnTo>
                <a:lnTo>
                  <a:pt x="410766" y="178594"/>
                </a:lnTo>
                <a:lnTo>
                  <a:pt x="419695" y="169664"/>
                </a:lnTo>
                <a:lnTo>
                  <a:pt x="428625" y="151805"/>
                </a:lnTo>
                <a:lnTo>
                  <a:pt x="437555" y="125016"/>
                </a:lnTo>
                <a:lnTo>
                  <a:pt x="437555" y="98227"/>
                </a:lnTo>
                <a:lnTo>
                  <a:pt x="455414" y="71437"/>
                </a:lnTo>
                <a:lnTo>
                  <a:pt x="455414" y="44648"/>
                </a:lnTo>
                <a:lnTo>
                  <a:pt x="464344" y="35719"/>
                </a:lnTo>
                <a:lnTo>
                  <a:pt x="464344" y="3571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4054078" y="2830711"/>
            <a:ext cx="142876" cy="276821"/>
          </a:xfrm>
          <a:custGeom>
            <a:avLst/>
            <a:gdLst/>
            <a:ahLst/>
            <a:cxnLst/>
            <a:rect l="0" t="0" r="0" b="0"/>
            <a:pathLst>
              <a:path w="142876" h="276821">
                <a:moveTo>
                  <a:pt x="133945" y="0"/>
                </a:moveTo>
                <a:lnTo>
                  <a:pt x="133945" y="0"/>
                </a:lnTo>
                <a:lnTo>
                  <a:pt x="125016" y="8929"/>
                </a:lnTo>
                <a:lnTo>
                  <a:pt x="116086" y="17859"/>
                </a:lnTo>
                <a:lnTo>
                  <a:pt x="107156" y="26789"/>
                </a:lnTo>
                <a:lnTo>
                  <a:pt x="80367" y="53578"/>
                </a:lnTo>
                <a:lnTo>
                  <a:pt x="62508" y="71437"/>
                </a:lnTo>
                <a:lnTo>
                  <a:pt x="35719" y="107156"/>
                </a:lnTo>
                <a:lnTo>
                  <a:pt x="17860" y="133945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8930" y="196453"/>
                </a:lnTo>
                <a:lnTo>
                  <a:pt x="26789" y="205382"/>
                </a:lnTo>
                <a:lnTo>
                  <a:pt x="35719" y="205382"/>
                </a:lnTo>
                <a:lnTo>
                  <a:pt x="62508" y="196453"/>
                </a:lnTo>
                <a:lnTo>
                  <a:pt x="80367" y="196453"/>
                </a:lnTo>
                <a:lnTo>
                  <a:pt x="98227" y="187523"/>
                </a:lnTo>
                <a:lnTo>
                  <a:pt x="116086" y="178593"/>
                </a:lnTo>
                <a:lnTo>
                  <a:pt x="133945" y="178593"/>
                </a:lnTo>
                <a:lnTo>
                  <a:pt x="142875" y="187523"/>
                </a:lnTo>
                <a:lnTo>
                  <a:pt x="142875" y="196453"/>
                </a:lnTo>
                <a:lnTo>
                  <a:pt x="142875" y="205382"/>
                </a:lnTo>
                <a:lnTo>
                  <a:pt x="142875" y="223242"/>
                </a:lnTo>
                <a:lnTo>
                  <a:pt x="142875" y="241101"/>
                </a:lnTo>
                <a:lnTo>
                  <a:pt x="142875" y="258960"/>
                </a:lnTo>
                <a:lnTo>
                  <a:pt x="142875" y="267890"/>
                </a:lnTo>
                <a:lnTo>
                  <a:pt x="142875" y="276820"/>
                </a:lnTo>
                <a:lnTo>
                  <a:pt x="142875" y="27682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4268391" y="2830711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169664" y="0"/>
                </a:moveTo>
                <a:lnTo>
                  <a:pt x="151804" y="0"/>
                </a:lnTo>
                <a:lnTo>
                  <a:pt x="133945" y="8929"/>
                </a:lnTo>
                <a:lnTo>
                  <a:pt x="125015" y="8929"/>
                </a:lnTo>
                <a:lnTo>
                  <a:pt x="98226" y="26789"/>
                </a:lnTo>
                <a:lnTo>
                  <a:pt x="71437" y="53578"/>
                </a:lnTo>
                <a:lnTo>
                  <a:pt x="44648" y="80367"/>
                </a:lnTo>
                <a:lnTo>
                  <a:pt x="17859" y="116085"/>
                </a:lnTo>
                <a:lnTo>
                  <a:pt x="8929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8929" y="214312"/>
                </a:lnTo>
                <a:lnTo>
                  <a:pt x="17859" y="232171"/>
                </a:lnTo>
                <a:lnTo>
                  <a:pt x="44648" y="241101"/>
                </a:lnTo>
                <a:lnTo>
                  <a:pt x="62507" y="250031"/>
                </a:lnTo>
                <a:lnTo>
                  <a:pt x="80367" y="250031"/>
                </a:lnTo>
                <a:lnTo>
                  <a:pt x="107156" y="241101"/>
                </a:lnTo>
                <a:lnTo>
                  <a:pt x="133945" y="223242"/>
                </a:lnTo>
                <a:lnTo>
                  <a:pt x="133945" y="223242"/>
                </a:lnTo>
                <a:lnTo>
                  <a:pt x="133945" y="2232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4313039" y="2964656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4777383" y="2857500"/>
            <a:ext cx="178595" cy="258962"/>
          </a:xfrm>
          <a:custGeom>
            <a:avLst/>
            <a:gdLst/>
            <a:ahLst/>
            <a:cxnLst/>
            <a:rect l="0" t="0" r="0" b="0"/>
            <a:pathLst>
              <a:path w="178595" h="258962">
                <a:moveTo>
                  <a:pt x="8930" y="169664"/>
                </a:moveTo>
                <a:lnTo>
                  <a:pt x="8930" y="178593"/>
                </a:lnTo>
                <a:lnTo>
                  <a:pt x="17859" y="196453"/>
                </a:lnTo>
                <a:lnTo>
                  <a:pt x="17859" y="205382"/>
                </a:lnTo>
                <a:lnTo>
                  <a:pt x="17859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893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0" y="223242"/>
                </a:lnTo>
                <a:lnTo>
                  <a:pt x="0" y="205382"/>
                </a:lnTo>
                <a:lnTo>
                  <a:pt x="0" y="169664"/>
                </a:lnTo>
                <a:lnTo>
                  <a:pt x="8930" y="133945"/>
                </a:lnTo>
                <a:lnTo>
                  <a:pt x="17859" y="89296"/>
                </a:lnTo>
                <a:lnTo>
                  <a:pt x="44648" y="62507"/>
                </a:lnTo>
                <a:lnTo>
                  <a:pt x="62508" y="35718"/>
                </a:lnTo>
                <a:lnTo>
                  <a:pt x="89297" y="17859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8929"/>
                </a:lnTo>
                <a:lnTo>
                  <a:pt x="169664" y="8929"/>
                </a:lnTo>
                <a:lnTo>
                  <a:pt x="178594" y="26789"/>
                </a:lnTo>
                <a:lnTo>
                  <a:pt x="178594" y="35718"/>
                </a:lnTo>
                <a:lnTo>
                  <a:pt x="178594" y="44648"/>
                </a:lnTo>
                <a:lnTo>
                  <a:pt x="160734" y="62507"/>
                </a:lnTo>
                <a:lnTo>
                  <a:pt x="151805" y="71437"/>
                </a:lnTo>
                <a:lnTo>
                  <a:pt x="133945" y="89296"/>
                </a:lnTo>
                <a:lnTo>
                  <a:pt x="116086" y="98226"/>
                </a:lnTo>
                <a:lnTo>
                  <a:pt x="89297" y="116086"/>
                </a:lnTo>
                <a:lnTo>
                  <a:pt x="62508" y="125015"/>
                </a:lnTo>
                <a:lnTo>
                  <a:pt x="44648" y="133945"/>
                </a:lnTo>
                <a:lnTo>
                  <a:pt x="35719" y="13394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60734"/>
                </a:lnTo>
                <a:lnTo>
                  <a:pt x="35719" y="169664"/>
                </a:lnTo>
                <a:lnTo>
                  <a:pt x="53578" y="178593"/>
                </a:lnTo>
                <a:lnTo>
                  <a:pt x="71437" y="187523"/>
                </a:lnTo>
                <a:lnTo>
                  <a:pt x="89297" y="196453"/>
                </a:lnTo>
                <a:lnTo>
                  <a:pt x="107156" y="205382"/>
                </a:lnTo>
                <a:lnTo>
                  <a:pt x="125015" y="205382"/>
                </a:lnTo>
                <a:lnTo>
                  <a:pt x="142875" y="205382"/>
                </a:lnTo>
                <a:lnTo>
                  <a:pt x="142875" y="20538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5018484" y="2794992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53579" y="151804"/>
                </a:moveTo>
                <a:lnTo>
                  <a:pt x="44649" y="160734"/>
                </a:lnTo>
                <a:lnTo>
                  <a:pt x="44649" y="187523"/>
                </a:lnTo>
                <a:lnTo>
                  <a:pt x="35719" y="196453"/>
                </a:lnTo>
                <a:lnTo>
                  <a:pt x="26789" y="223242"/>
                </a:lnTo>
                <a:lnTo>
                  <a:pt x="17860" y="250031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303609"/>
                </a:lnTo>
                <a:lnTo>
                  <a:pt x="0" y="303609"/>
                </a:lnTo>
                <a:lnTo>
                  <a:pt x="0" y="312539"/>
                </a:lnTo>
                <a:lnTo>
                  <a:pt x="0" y="303609"/>
                </a:lnTo>
                <a:lnTo>
                  <a:pt x="0" y="294679"/>
                </a:lnTo>
                <a:lnTo>
                  <a:pt x="0" y="276820"/>
                </a:lnTo>
                <a:lnTo>
                  <a:pt x="8930" y="250031"/>
                </a:lnTo>
                <a:lnTo>
                  <a:pt x="8930" y="214312"/>
                </a:lnTo>
                <a:lnTo>
                  <a:pt x="17860" y="178594"/>
                </a:lnTo>
                <a:lnTo>
                  <a:pt x="26789" y="133945"/>
                </a:lnTo>
                <a:lnTo>
                  <a:pt x="35719" y="98226"/>
                </a:lnTo>
                <a:lnTo>
                  <a:pt x="44649" y="53578"/>
                </a:lnTo>
                <a:lnTo>
                  <a:pt x="53579" y="26789"/>
                </a:lnTo>
                <a:lnTo>
                  <a:pt x="71438" y="8929"/>
                </a:lnTo>
                <a:lnTo>
                  <a:pt x="89297" y="0"/>
                </a:lnTo>
                <a:lnTo>
                  <a:pt x="98227" y="0"/>
                </a:lnTo>
                <a:lnTo>
                  <a:pt x="107157" y="17859"/>
                </a:lnTo>
                <a:lnTo>
                  <a:pt x="125016" y="35719"/>
                </a:lnTo>
                <a:lnTo>
                  <a:pt x="125016" y="62508"/>
                </a:lnTo>
                <a:lnTo>
                  <a:pt x="133946" y="89297"/>
                </a:lnTo>
                <a:lnTo>
                  <a:pt x="142875" y="125015"/>
                </a:lnTo>
                <a:lnTo>
                  <a:pt x="142875" y="160734"/>
                </a:lnTo>
                <a:lnTo>
                  <a:pt x="142875" y="196453"/>
                </a:lnTo>
                <a:lnTo>
                  <a:pt x="142875" y="232172"/>
                </a:lnTo>
                <a:lnTo>
                  <a:pt x="133946" y="258961"/>
                </a:lnTo>
                <a:lnTo>
                  <a:pt x="133946" y="276820"/>
                </a:lnTo>
                <a:lnTo>
                  <a:pt x="133946" y="285750"/>
                </a:lnTo>
                <a:lnTo>
                  <a:pt x="133946" y="303609"/>
                </a:lnTo>
                <a:lnTo>
                  <a:pt x="133946" y="303609"/>
                </a:lnTo>
                <a:lnTo>
                  <a:pt x="133946" y="3036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5036344" y="2928937"/>
            <a:ext cx="169665" cy="44650"/>
          </a:xfrm>
          <a:custGeom>
            <a:avLst/>
            <a:gdLst/>
            <a:ahLst/>
            <a:cxnLst/>
            <a:rect l="0" t="0" r="0" b="0"/>
            <a:pathLst>
              <a:path w="169665" h="4465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8929" y="44649"/>
                </a:lnTo>
                <a:lnTo>
                  <a:pt x="26789" y="35719"/>
                </a:lnTo>
                <a:lnTo>
                  <a:pt x="44648" y="35719"/>
                </a:lnTo>
                <a:lnTo>
                  <a:pt x="71437" y="26789"/>
                </a:lnTo>
                <a:lnTo>
                  <a:pt x="98226" y="17859"/>
                </a:lnTo>
                <a:lnTo>
                  <a:pt x="133945" y="8930"/>
                </a:lnTo>
                <a:lnTo>
                  <a:pt x="15180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5277445" y="2821781"/>
            <a:ext cx="241103" cy="258962"/>
          </a:xfrm>
          <a:custGeom>
            <a:avLst/>
            <a:gdLst/>
            <a:ahLst/>
            <a:cxnLst/>
            <a:rect l="0" t="0" r="0" b="0"/>
            <a:pathLst>
              <a:path w="241103" h="258962">
                <a:moveTo>
                  <a:pt x="0" y="80367"/>
                </a:moveTo>
                <a:lnTo>
                  <a:pt x="0" y="80367"/>
                </a:lnTo>
                <a:lnTo>
                  <a:pt x="17860" y="71437"/>
                </a:lnTo>
                <a:lnTo>
                  <a:pt x="17860" y="71437"/>
                </a:lnTo>
                <a:lnTo>
                  <a:pt x="44649" y="53578"/>
                </a:lnTo>
                <a:lnTo>
                  <a:pt x="80368" y="44648"/>
                </a:lnTo>
                <a:lnTo>
                  <a:pt x="107157" y="26789"/>
                </a:lnTo>
                <a:lnTo>
                  <a:pt x="142875" y="17859"/>
                </a:lnTo>
                <a:lnTo>
                  <a:pt x="178594" y="8930"/>
                </a:lnTo>
                <a:lnTo>
                  <a:pt x="205383" y="0"/>
                </a:lnTo>
                <a:lnTo>
                  <a:pt x="223243" y="0"/>
                </a:lnTo>
                <a:lnTo>
                  <a:pt x="232172" y="0"/>
                </a:lnTo>
                <a:lnTo>
                  <a:pt x="241102" y="8930"/>
                </a:lnTo>
                <a:lnTo>
                  <a:pt x="232172" y="17859"/>
                </a:lnTo>
                <a:lnTo>
                  <a:pt x="232172" y="44648"/>
                </a:lnTo>
                <a:lnTo>
                  <a:pt x="214313" y="71437"/>
                </a:lnTo>
                <a:lnTo>
                  <a:pt x="196453" y="98226"/>
                </a:lnTo>
                <a:lnTo>
                  <a:pt x="178594" y="133945"/>
                </a:lnTo>
                <a:lnTo>
                  <a:pt x="169664" y="169664"/>
                </a:lnTo>
                <a:lnTo>
                  <a:pt x="151805" y="196453"/>
                </a:lnTo>
                <a:lnTo>
                  <a:pt x="151805" y="214312"/>
                </a:lnTo>
                <a:lnTo>
                  <a:pt x="142875" y="232172"/>
                </a:lnTo>
                <a:lnTo>
                  <a:pt x="142875" y="241101"/>
                </a:lnTo>
                <a:lnTo>
                  <a:pt x="151805" y="250031"/>
                </a:lnTo>
                <a:lnTo>
                  <a:pt x="151805" y="250031"/>
                </a:lnTo>
                <a:lnTo>
                  <a:pt x="160735" y="258961"/>
                </a:lnTo>
                <a:lnTo>
                  <a:pt x="160735" y="25896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5545336" y="2821781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160734" y="0"/>
                </a:moveTo>
                <a:lnTo>
                  <a:pt x="160734" y="0"/>
                </a:lnTo>
                <a:lnTo>
                  <a:pt x="142875" y="8930"/>
                </a:lnTo>
                <a:lnTo>
                  <a:pt x="133945" y="17859"/>
                </a:lnTo>
                <a:lnTo>
                  <a:pt x="107156" y="26789"/>
                </a:lnTo>
                <a:lnTo>
                  <a:pt x="80367" y="44648"/>
                </a:lnTo>
                <a:lnTo>
                  <a:pt x="53578" y="71437"/>
                </a:lnTo>
                <a:lnTo>
                  <a:pt x="35719" y="98226"/>
                </a:lnTo>
                <a:lnTo>
                  <a:pt x="17859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32172"/>
                </a:lnTo>
                <a:lnTo>
                  <a:pt x="26789" y="250031"/>
                </a:lnTo>
                <a:lnTo>
                  <a:pt x="44648" y="258961"/>
                </a:lnTo>
                <a:lnTo>
                  <a:pt x="62508" y="258961"/>
                </a:lnTo>
                <a:lnTo>
                  <a:pt x="80367" y="258961"/>
                </a:lnTo>
                <a:lnTo>
                  <a:pt x="98227" y="258961"/>
                </a:lnTo>
                <a:lnTo>
                  <a:pt x="116086" y="250031"/>
                </a:lnTo>
                <a:lnTo>
                  <a:pt x="133945" y="241101"/>
                </a:lnTo>
                <a:lnTo>
                  <a:pt x="133945" y="24110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5589984" y="2946796"/>
            <a:ext cx="107158" cy="35720"/>
          </a:xfrm>
          <a:custGeom>
            <a:avLst/>
            <a:gdLst/>
            <a:ahLst/>
            <a:cxnLst/>
            <a:rect l="0" t="0" r="0" b="0"/>
            <a:pathLst>
              <a:path w="107158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26790"/>
                </a:lnTo>
                <a:lnTo>
                  <a:pt x="35719" y="35719"/>
                </a:lnTo>
                <a:lnTo>
                  <a:pt x="62508" y="35719"/>
                </a:lnTo>
                <a:lnTo>
                  <a:pt x="89297" y="35719"/>
                </a:lnTo>
                <a:lnTo>
                  <a:pt x="107157" y="35719"/>
                </a:lnTo>
                <a:lnTo>
                  <a:pt x="107157" y="3571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6893719" y="1080492"/>
            <a:ext cx="151805" cy="321470"/>
          </a:xfrm>
          <a:custGeom>
            <a:avLst/>
            <a:gdLst/>
            <a:ahLst/>
            <a:cxnLst/>
            <a:rect l="0" t="0" r="0" b="0"/>
            <a:pathLst>
              <a:path w="151805" h="321470">
                <a:moveTo>
                  <a:pt x="8929" y="169664"/>
                </a:moveTo>
                <a:lnTo>
                  <a:pt x="8929" y="169664"/>
                </a:lnTo>
                <a:lnTo>
                  <a:pt x="0" y="169664"/>
                </a:lnTo>
                <a:lnTo>
                  <a:pt x="8929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205383"/>
                </a:lnTo>
                <a:lnTo>
                  <a:pt x="8929" y="223242"/>
                </a:lnTo>
                <a:lnTo>
                  <a:pt x="8929" y="250031"/>
                </a:lnTo>
                <a:lnTo>
                  <a:pt x="8929" y="267891"/>
                </a:lnTo>
                <a:lnTo>
                  <a:pt x="8929" y="285750"/>
                </a:lnTo>
                <a:lnTo>
                  <a:pt x="8929" y="303610"/>
                </a:lnTo>
                <a:lnTo>
                  <a:pt x="8929" y="312539"/>
                </a:lnTo>
                <a:lnTo>
                  <a:pt x="8929" y="321469"/>
                </a:lnTo>
                <a:lnTo>
                  <a:pt x="8929" y="321469"/>
                </a:lnTo>
                <a:lnTo>
                  <a:pt x="8929" y="321469"/>
                </a:lnTo>
                <a:lnTo>
                  <a:pt x="8929" y="321469"/>
                </a:lnTo>
                <a:lnTo>
                  <a:pt x="8929" y="312539"/>
                </a:lnTo>
                <a:lnTo>
                  <a:pt x="8929" y="303610"/>
                </a:lnTo>
                <a:lnTo>
                  <a:pt x="0" y="285750"/>
                </a:lnTo>
                <a:lnTo>
                  <a:pt x="0" y="258961"/>
                </a:lnTo>
                <a:lnTo>
                  <a:pt x="0" y="232172"/>
                </a:lnTo>
                <a:lnTo>
                  <a:pt x="0" y="196453"/>
                </a:lnTo>
                <a:lnTo>
                  <a:pt x="0" y="160735"/>
                </a:lnTo>
                <a:lnTo>
                  <a:pt x="0" y="133945"/>
                </a:lnTo>
                <a:lnTo>
                  <a:pt x="8929" y="98227"/>
                </a:lnTo>
                <a:lnTo>
                  <a:pt x="17859" y="71438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8" y="8930"/>
                </a:lnTo>
                <a:lnTo>
                  <a:pt x="6250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8930"/>
                </a:lnTo>
                <a:lnTo>
                  <a:pt x="116086" y="26789"/>
                </a:lnTo>
                <a:lnTo>
                  <a:pt x="125015" y="44649"/>
                </a:lnTo>
                <a:lnTo>
                  <a:pt x="142875" y="62508"/>
                </a:lnTo>
                <a:lnTo>
                  <a:pt x="151804" y="80367"/>
                </a:lnTo>
                <a:lnTo>
                  <a:pt x="151804" y="98227"/>
                </a:lnTo>
                <a:lnTo>
                  <a:pt x="151804" y="116086"/>
                </a:lnTo>
                <a:lnTo>
                  <a:pt x="151804" y="125016"/>
                </a:lnTo>
                <a:lnTo>
                  <a:pt x="151804" y="142875"/>
                </a:lnTo>
                <a:lnTo>
                  <a:pt x="151804" y="151805"/>
                </a:lnTo>
                <a:lnTo>
                  <a:pt x="142875" y="169664"/>
                </a:lnTo>
                <a:lnTo>
                  <a:pt x="125015" y="178594"/>
                </a:lnTo>
                <a:lnTo>
                  <a:pt x="116086" y="187524"/>
                </a:lnTo>
                <a:lnTo>
                  <a:pt x="107156" y="205383"/>
                </a:lnTo>
                <a:lnTo>
                  <a:pt x="98226" y="205383"/>
                </a:lnTo>
                <a:lnTo>
                  <a:pt x="80367" y="214313"/>
                </a:lnTo>
                <a:lnTo>
                  <a:pt x="71437" y="205383"/>
                </a:lnTo>
                <a:lnTo>
                  <a:pt x="62508" y="205383"/>
                </a:lnTo>
                <a:lnTo>
                  <a:pt x="53578" y="205383"/>
                </a:lnTo>
                <a:lnTo>
                  <a:pt x="53578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7072313" y="1116211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169664" y="0"/>
                </a:moveTo>
                <a:lnTo>
                  <a:pt x="160734" y="0"/>
                </a:lnTo>
                <a:lnTo>
                  <a:pt x="142875" y="0"/>
                </a:lnTo>
                <a:lnTo>
                  <a:pt x="142875" y="0"/>
                </a:lnTo>
                <a:lnTo>
                  <a:pt x="125015" y="8930"/>
                </a:lnTo>
                <a:lnTo>
                  <a:pt x="107156" y="17859"/>
                </a:lnTo>
                <a:lnTo>
                  <a:pt x="80367" y="35719"/>
                </a:lnTo>
                <a:lnTo>
                  <a:pt x="62507" y="53578"/>
                </a:lnTo>
                <a:lnTo>
                  <a:pt x="44648" y="80367"/>
                </a:lnTo>
                <a:lnTo>
                  <a:pt x="26789" y="107156"/>
                </a:lnTo>
                <a:lnTo>
                  <a:pt x="8929" y="133945"/>
                </a:lnTo>
                <a:lnTo>
                  <a:pt x="8929" y="151805"/>
                </a:lnTo>
                <a:lnTo>
                  <a:pt x="0" y="178594"/>
                </a:lnTo>
                <a:lnTo>
                  <a:pt x="8929" y="196453"/>
                </a:lnTo>
                <a:lnTo>
                  <a:pt x="17859" y="205383"/>
                </a:lnTo>
                <a:lnTo>
                  <a:pt x="26789" y="223242"/>
                </a:lnTo>
                <a:lnTo>
                  <a:pt x="35718" y="223242"/>
                </a:lnTo>
                <a:lnTo>
                  <a:pt x="53578" y="232172"/>
                </a:lnTo>
                <a:lnTo>
                  <a:pt x="71437" y="232172"/>
                </a:lnTo>
                <a:lnTo>
                  <a:pt x="89296" y="223242"/>
                </a:lnTo>
                <a:lnTo>
                  <a:pt x="116085" y="223242"/>
                </a:lnTo>
                <a:lnTo>
                  <a:pt x="133945" y="214312"/>
                </a:lnTo>
                <a:lnTo>
                  <a:pt x="151804" y="205383"/>
                </a:lnTo>
                <a:lnTo>
                  <a:pt x="160734" y="205383"/>
                </a:lnTo>
                <a:lnTo>
                  <a:pt x="160734" y="20538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7108031" y="1205508"/>
            <a:ext cx="107158" cy="35720"/>
          </a:xfrm>
          <a:custGeom>
            <a:avLst/>
            <a:gdLst/>
            <a:ahLst/>
            <a:cxnLst/>
            <a:rect l="0" t="0" r="0" b="0"/>
            <a:pathLst>
              <a:path w="107158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26789"/>
                </a:lnTo>
                <a:lnTo>
                  <a:pt x="53578" y="26789"/>
                </a:lnTo>
                <a:lnTo>
                  <a:pt x="71438" y="8929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7268766" y="1098351"/>
            <a:ext cx="169665" cy="196455"/>
          </a:xfrm>
          <a:custGeom>
            <a:avLst/>
            <a:gdLst/>
            <a:ahLst/>
            <a:cxnLst/>
            <a:rect l="0" t="0" r="0" b="0"/>
            <a:pathLst>
              <a:path w="169665" h="196455">
                <a:moveTo>
                  <a:pt x="0" y="53579"/>
                </a:moveTo>
                <a:lnTo>
                  <a:pt x="8929" y="44649"/>
                </a:lnTo>
                <a:lnTo>
                  <a:pt x="17859" y="44649"/>
                </a:lnTo>
                <a:lnTo>
                  <a:pt x="26789" y="35719"/>
                </a:lnTo>
                <a:lnTo>
                  <a:pt x="44648" y="26790"/>
                </a:lnTo>
                <a:lnTo>
                  <a:pt x="71437" y="1786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51804" y="8930"/>
                </a:lnTo>
                <a:lnTo>
                  <a:pt x="160734" y="893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60734" y="62508"/>
                </a:lnTo>
                <a:lnTo>
                  <a:pt x="151804" y="89297"/>
                </a:lnTo>
                <a:lnTo>
                  <a:pt x="142875" y="116086"/>
                </a:lnTo>
                <a:lnTo>
                  <a:pt x="133945" y="142876"/>
                </a:lnTo>
                <a:lnTo>
                  <a:pt x="125015" y="169665"/>
                </a:lnTo>
                <a:lnTo>
                  <a:pt x="125015" y="178594"/>
                </a:lnTo>
                <a:lnTo>
                  <a:pt x="116086" y="187524"/>
                </a:lnTo>
                <a:lnTo>
                  <a:pt x="116086" y="196454"/>
                </a:lnTo>
                <a:lnTo>
                  <a:pt x="116086" y="19645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7474148" y="1071562"/>
            <a:ext cx="116087" cy="205384"/>
          </a:xfrm>
          <a:custGeom>
            <a:avLst/>
            <a:gdLst/>
            <a:ahLst/>
            <a:cxnLst/>
            <a:rect l="0" t="0" r="0" b="0"/>
            <a:pathLst>
              <a:path w="116087" h="205384">
                <a:moveTo>
                  <a:pt x="17860" y="178594"/>
                </a:moveTo>
                <a:lnTo>
                  <a:pt x="17860" y="187524"/>
                </a:lnTo>
                <a:lnTo>
                  <a:pt x="17860" y="196454"/>
                </a:lnTo>
                <a:lnTo>
                  <a:pt x="8930" y="196454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0" y="196454"/>
                </a:lnTo>
                <a:lnTo>
                  <a:pt x="0" y="178594"/>
                </a:lnTo>
                <a:lnTo>
                  <a:pt x="0" y="151805"/>
                </a:lnTo>
                <a:lnTo>
                  <a:pt x="0" y="125016"/>
                </a:lnTo>
                <a:lnTo>
                  <a:pt x="8930" y="89297"/>
                </a:lnTo>
                <a:lnTo>
                  <a:pt x="17860" y="62508"/>
                </a:lnTo>
                <a:lnTo>
                  <a:pt x="35719" y="35719"/>
                </a:lnTo>
                <a:lnTo>
                  <a:pt x="53579" y="17860"/>
                </a:lnTo>
                <a:lnTo>
                  <a:pt x="62508" y="8930"/>
                </a:lnTo>
                <a:lnTo>
                  <a:pt x="80368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17860"/>
                </a:lnTo>
                <a:lnTo>
                  <a:pt x="107157" y="26789"/>
                </a:lnTo>
                <a:lnTo>
                  <a:pt x="107157" y="44649"/>
                </a:lnTo>
                <a:lnTo>
                  <a:pt x="98227" y="62508"/>
                </a:lnTo>
                <a:lnTo>
                  <a:pt x="80368" y="80368"/>
                </a:lnTo>
                <a:lnTo>
                  <a:pt x="62508" y="98227"/>
                </a:lnTo>
                <a:lnTo>
                  <a:pt x="53579" y="116086"/>
                </a:lnTo>
                <a:lnTo>
                  <a:pt x="35719" y="125016"/>
                </a:lnTo>
                <a:lnTo>
                  <a:pt x="26790" y="142875"/>
                </a:lnTo>
                <a:lnTo>
                  <a:pt x="26790" y="151805"/>
                </a:lnTo>
                <a:lnTo>
                  <a:pt x="26790" y="160735"/>
                </a:lnTo>
                <a:lnTo>
                  <a:pt x="35719" y="169665"/>
                </a:lnTo>
                <a:lnTo>
                  <a:pt x="44649" y="178594"/>
                </a:lnTo>
                <a:lnTo>
                  <a:pt x="62508" y="178594"/>
                </a:lnTo>
                <a:lnTo>
                  <a:pt x="71438" y="178594"/>
                </a:lnTo>
                <a:lnTo>
                  <a:pt x="98227" y="178594"/>
                </a:lnTo>
                <a:lnTo>
                  <a:pt x="107157" y="178594"/>
                </a:lnTo>
                <a:lnTo>
                  <a:pt x="116086" y="169665"/>
                </a:lnTo>
                <a:lnTo>
                  <a:pt x="116086" y="16966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7661672" y="1080492"/>
            <a:ext cx="151806" cy="160736"/>
          </a:xfrm>
          <a:custGeom>
            <a:avLst/>
            <a:gdLst/>
            <a:ahLst/>
            <a:cxnLst/>
            <a:rect l="0" t="0" r="0" b="0"/>
            <a:pathLst>
              <a:path w="151806" h="160736">
                <a:moveTo>
                  <a:pt x="35719" y="80367"/>
                </a:moveTo>
                <a:lnTo>
                  <a:pt x="3571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60735"/>
                </a:lnTo>
                <a:lnTo>
                  <a:pt x="44648" y="160735"/>
                </a:lnTo>
                <a:lnTo>
                  <a:pt x="62508" y="160735"/>
                </a:lnTo>
                <a:lnTo>
                  <a:pt x="80367" y="151805"/>
                </a:lnTo>
                <a:lnTo>
                  <a:pt x="98226" y="151805"/>
                </a:lnTo>
                <a:lnTo>
                  <a:pt x="116086" y="133945"/>
                </a:lnTo>
                <a:lnTo>
                  <a:pt x="125016" y="116086"/>
                </a:lnTo>
                <a:lnTo>
                  <a:pt x="142875" y="98227"/>
                </a:lnTo>
                <a:lnTo>
                  <a:pt x="142875" y="71438"/>
                </a:lnTo>
                <a:lnTo>
                  <a:pt x="151805" y="44649"/>
                </a:lnTo>
                <a:lnTo>
                  <a:pt x="151805" y="26789"/>
                </a:lnTo>
                <a:lnTo>
                  <a:pt x="151805" y="17859"/>
                </a:lnTo>
                <a:lnTo>
                  <a:pt x="142875" y="8930"/>
                </a:lnTo>
                <a:lnTo>
                  <a:pt x="133945" y="0"/>
                </a:lnTo>
                <a:lnTo>
                  <a:pt x="116086" y="8930"/>
                </a:lnTo>
                <a:lnTo>
                  <a:pt x="89297" y="17859"/>
                </a:lnTo>
                <a:lnTo>
                  <a:pt x="62508" y="35719"/>
                </a:lnTo>
                <a:lnTo>
                  <a:pt x="35719" y="53578"/>
                </a:lnTo>
                <a:lnTo>
                  <a:pt x="17859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7884914" y="1062633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53578" y="0"/>
                </a:moveTo>
                <a:lnTo>
                  <a:pt x="44649" y="8929"/>
                </a:lnTo>
                <a:lnTo>
                  <a:pt x="35719" y="26789"/>
                </a:lnTo>
                <a:lnTo>
                  <a:pt x="35719" y="35718"/>
                </a:lnTo>
                <a:lnTo>
                  <a:pt x="17859" y="53578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26789" y="133945"/>
                </a:lnTo>
                <a:lnTo>
                  <a:pt x="44649" y="133945"/>
                </a:lnTo>
                <a:lnTo>
                  <a:pt x="71438" y="133945"/>
                </a:lnTo>
                <a:lnTo>
                  <a:pt x="98227" y="125015"/>
                </a:lnTo>
                <a:lnTo>
                  <a:pt x="125016" y="125015"/>
                </a:lnTo>
                <a:lnTo>
                  <a:pt x="142875" y="125015"/>
                </a:lnTo>
                <a:lnTo>
                  <a:pt x="142875" y="12501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6599039" y="1366242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0" y="26789"/>
                </a:moveTo>
                <a:lnTo>
                  <a:pt x="17859" y="17860"/>
                </a:lnTo>
                <a:lnTo>
                  <a:pt x="26789" y="17860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6634758" y="1723429"/>
            <a:ext cx="53579" cy="8931"/>
          </a:xfrm>
          <a:custGeom>
            <a:avLst/>
            <a:gdLst/>
            <a:ahLst/>
            <a:cxnLst/>
            <a:rect l="0" t="0" r="0" b="0"/>
            <a:pathLst>
              <a:path w="53579" h="8931">
                <a:moveTo>
                  <a:pt x="0" y="8930"/>
                </a:moveTo>
                <a:lnTo>
                  <a:pt x="1785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6813352" y="1482328"/>
            <a:ext cx="133946" cy="267892"/>
          </a:xfrm>
          <a:custGeom>
            <a:avLst/>
            <a:gdLst/>
            <a:ahLst/>
            <a:cxnLst/>
            <a:rect l="0" t="0" r="0" b="0"/>
            <a:pathLst>
              <a:path w="133946" h="267892">
                <a:moveTo>
                  <a:pt x="107156" y="26789"/>
                </a:moveTo>
                <a:lnTo>
                  <a:pt x="107156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8930"/>
                </a:lnTo>
                <a:lnTo>
                  <a:pt x="62507" y="26789"/>
                </a:lnTo>
                <a:lnTo>
                  <a:pt x="53578" y="44648"/>
                </a:lnTo>
                <a:lnTo>
                  <a:pt x="35718" y="71437"/>
                </a:lnTo>
                <a:lnTo>
                  <a:pt x="26789" y="98226"/>
                </a:lnTo>
                <a:lnTo>
                  <a:pt x="8929" y="133945"/>
                </a:lnTo>
                <a:lnTo>
                  <a:pt x="8929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14312"/>
                </a:lnTo>
                <a:lnTo>
                  <a:pt x="8929" y="223242"/>
                </a:lnTo>
                <a:lnTo>
                  <a:pt x="17859" y="223242"/>
                </a:lnTo>
                <a:lnTo>
                  <a:pt x="26789" y="223242"/>
                </a:lnTo>
                <a:lnTo>
                  <a:pt x="44648" y="223242"/>
                </a:lnTo>
                <a:lnTo>
                  <a:pt x="53578" y="205383"/>
                </a:lnTo>
                <a:lnTo>
                  <a:pt x="71437" y="196453"/>
                </a:lnTo>
                <a:lnTo>
                  <a:pt x="80367" y="187523"/>
                </a:lnTo>
                <a:lnTo>
                  <a:pt x="89296" y="169664"/>
                </a:lnTo>
                <a:lnTo>
                  <a:pt x="98226" y="16073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25015" y="160734"/>
                </a:lnTo>
                <a:lnTo>
                  <a:pt x="125015" y="178594"/>
                </a:lnTo>
                <a:lnTo>
                  <a:pt x="125015" y="196453"/>
                </a:lnTo>
                <a:lnTo>
                  <a:pt x="125015" y="214312"/>
                </a:lnTo>
                <a:lnTo>
                  <a:pt x="125015" y="232172"/>
                </a:lnTo>
                <a:lnTo>
                  <a:pt x="125015" y="241101"/>
                </a:lnTo>
                <a:lnTo>
                  <a:pt x="125015" y="258961"/>
                </a:lnTo>
                <a:lnTo>
                  <a:pt x="125015" y="267891"/>
                </a:lnTo>
                <a:lnTo>
                  <a:pt x="125015" y="267891"/>
                </a:lnTo>
                <a:lnTo>
                  <a:pt x="133945" y="267891"/>
                </a:lnTo>
                <a:lnTo>
                  <a:pt x="133945" y="26789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6991945" y="1491258"/>
            <a:ext cx="80369" cy="223243"/>
          </a:xfrm>
          <a:custGeom>
            <a:avLst/>
            <a:gdLst/>
            <a:ahLst/>
            <a:cxnLst/>
            <a:rect l="0" t="0" r="0" b="0"/>
            <a:pathLst>
              <a:path w="80369" h="223243">
                <a:moveTo>
                  <a:pt x="17860" y="116086"/>
                </a:moveTo>
                <a:lnTo>
                  <a:pt x="17860" y="133945"/>
                </a:lnTo>
                <a:lnTo>
                  <a:pt x="8930" y="151804"/>
                </a:lnTo>
                <a:lnTo>
                  <a:pt x="8930" y="151804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187523"/>
                </a:lnTo>
                <a:lnTo>
                  <a:pt x="0" y="178593"/>
                </a:lnTo>
                <a:lnTo>
                  <a:pt x="0" y="151804"/>
                </a:lnTo>
                <a:lnTo>
                  <a:pt x="0" y="116086"/>
                </a:lnTo>
                <a:lnTo>
                  <a:pt x="0" y="89296"/>
                </a:lnTo>
                <a:lnTo>
                  <a:pt x="0" y="62507"/>
                </a:lnTo>
                <a:lnTo>
                  <a:pt x="0" y="35718"/>
                </a:lnTo>
                <a:lnTo>
                  <a:pt x="8930" y="17859"/>
                </a:lnTo>
                <a:lnTo>
                  <a:pt x="17860" y="8929"/>
                </a:lnTo>
                <a:lnTo>
                  <a:pt x="2678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17859"/>
                </a:lnTo>
                <a:lnTo>
                  <a:pt x="62508" y="35718"/>
                </a:lnTo>
                <a:lnTo>
                  <a:pt x="62508" y="62507"/>
                </a:lnTo>
                <a:lnTo>
                  <a:pt x="71438" y="89296"/>
                </a:lnTo>
                <a:lnTo>
                  <a:pt x="71438" y="116086"/>
                </a:lnTo>
                <a:lnTo>
                  <a:pt x="80368" y="142875"/>
                </a:lnTo>
                <a:lnTo>
                  <a:pt x="80368" y="160734"/>
                </a:lnTo>
                <a:lnTo>
                  <a:pt x="80368" y="178593"/>
                </a:lnTo>
                <a:lnTo>
                  <a:pt x="80368" y="196453"/>
                </a:lnTo>
                <a:lnTo>
                  <a:pt x="80368" y="205382"/>
                </a:lnTo>
                <a:lnTo>
                  <a:pt x="80368" y="214312"/>
                </a:lnTo>
                <a:lnTo>
                  <a:pt x="80368" y="223242"/>
                </a:lnTo>
                <a:lnTo>
                  <a:pt x="80368" y="2232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7036594" y="1446609"/>
            <a:ext cx="187524" cy="258962"/>
          </a:xfrm>
          <a:custGeom>
            <a:avLst/>
            <a:gdLst/>
            <a:ahLst/>
            <a:cxnLst/>
            <a:rect l="0" t="0" r="0" b="0"/>
            <a:pathLst>
              <a:path w="187524" h="258962">
                <a:moveTo>
                  <a:pt x="0" y="125016"/>
                </a:moveTo>
                <a:lnTo>
                  <a:pt x="8929" y="107156"/>
                </a:lnTo>
                <a:lnTo>
                  <a:pt x="26789" y="98227"/>
                </a:lnTo>
                <a:lnTo>
                  <a:pt x="26789" y="89297"/>
                </a:lnTo>
                <a:lnTo>
                  <a:pt x="53578" y="71438"/>
                </a:lnTo>
                <a:lnTo>
                  <a:pt x="71437" y="62508"/>
                </a:lnTo>
                <a:lnTo>
                  <a:pt x="98226" y="53578"/>
                </a:lnTo>
                <a:lnTo>
                  <a:pt x="125015" y="35719"/>
                </a:lnTo>
                <a:lnTo>
                  <a:pt x="142875" y="26789"/>
                </a:lnTo>
                <a:lnTo>
                  <a:pt x="160734" y="1786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  <a:lnTo>
                  <a:pt x="151804" y="0"/>
                </a:lnTo>
                <a:lnTo>
                  <a:pt x="142875" y="8930"/>
                </a:lnTo>
                <a:lnTo>
                  <a:pt x="125015" y="17860"/>
                </a:lnTo>
                <a:lnTo>
                  <a:pt x="98226" y="26789"/>
                </a:lnTo>
                <a:lnTo>
                  <a:pt x="80367" y="35719"/>
                </a:lnTo>
                <a:lnTo>
                  <a:pt x="71437" y="44649"/>
                </a:lnTo>
                <a:lnTo>
                  <a:pt x="62508" y="53578"/>
                </a:lnTo>
                <a:lnTo>
                  <a:pt x="62508" y="71438"/>
                </a:lnTo>
                <a:lnTo>
                  <a:pt x="71437" y="80367"/>
                </a:lnTo>
                <a:lnTo>
                  <a:pt x="80367" y="89297"/>
                </a:lnTo>
                <a:lnTo>
                  <a:pt x="98226" y="107156"/>
                </a:lnTo>
                <a:lnTo>
                  <a:pt x="116086" y="116086"/>
                </a:lnTo>
                <a:lnTo>
                  <a:pt x="133945" y="125016"/>
                </a:lnTo>
                <a:lnTo>
                  <a:pt x="151804" y="133945"/>
                </a:lnTo>
                <a:lnTo>
                  <a:pt x="160734" y="142875"/>
                </a:lnTo>
                <a:lnTo>
                  <a:pt x="178594" y="160735"/>
                </a:lnTo>
                <a:lnTo>
                  <a:pt x="187523" y="169664"/>
                </a:lnTo>
                <a:lnTo>
                  <a:pt x="187523" y="187524"/>
                </a:lnTo>
                <a:lnTo>
                  <a:pt x="187523" y="196453"/>
                </a:lnTo>
                <a:lnTo>
                  <a:pt x="178594" y="214313"/>
                </a:lnTo>
                <a:lnTo>
                  <a:pt x="160734" y="223242"/>
                </a:lnTo>
                <a:lnTo>
                  <a:pt x="151804" y="241102"/>
                </a:lnTo>
                <a:lnTo>
                  <a:pt x="142875" y="250031"/>
                </a:lnTo>
                <a:lnTo>
                  <a:pt x="125015" y="258961"/>
                </a:lnTo>
                <a:lnTo>
                  <a:pt x="116086" y="258961"/>
                </a:lnTo>
                <a:lnTo>
                  <a:pt x="107156" y="258961"/>
                </a:lnTo>
                <a:lnTo>
                  <a:pt x="98226" y="258961"/>
                </a:lnTo>
                <a:lnTo>
                  <a:pt x="98226" y="25896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7304484" y="1393031"/>
            <a:ext cx="35720" cy="321470"/>
          </a:xfrm>
          <a:custGeom>
            <a:avLst/>
            <a:gdLst/>
            <a:ahLst/>
            <a:cxnLst/>
            <a:rect l="0" t="0" r="0" b="0"/>
            <a:pathLst>
              <a:path w="35720" h="321470">
                <a:moveTo>
                  <a:pt x="35719" y="0"/>
                </a:moveTo>
                <a:lnTo>
                  <a:pt x="3571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89297"/>
                </a:lnTo>
                <a:lnTo>
                  <a:pt x="17860" y="125016"/>
                </a:lnTo>
                <a:lnTo>
                  <a:pt x="17860" y="160734"/>
                </a:lnTo>
                <a:lnTo>
                  <a:pt x="17860" y="196453"/>
                </a:lnTo>
                <a:lnTo>
                  <a:pt x="8930" y="223242"/>
                </a:lnTo>
                <a:lnTo>
                  <a:pt x="8930" y="250031"/>
                </a:lnTo>
                <a:lnTo>
                  <a:pt x="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7420570" y="1357313"/>
            <a:ext cx="116087" cy="285750"/>
          </a:xfrm>
          <a:custGeom>
            <a:avLst/>
            <a:gdLst/>
            <a:ahLst/>
            <a:cxnLst/>
            <a:rect l="0" t="0" r="0" b="0"/>
            <a:pathLst>
              <a:path w="116087" h="285750">
                <a:moveTo>
                  <a:pt x="107157" y="0"/>
                </a:moveTo>
                <a:lnTo>
                  <a:pt x="107157" y="0"/>
                </a:lnTo>
                <a:lnTo>
                  <a:pt x="98227" y="17859"/>
                </a:lnTo>
                <a:lnTo>
                  <a:pt x="89297" y="17859"/>
                </a:lnTo>
                <a:lnTo>
                  <a:pt x="80368" y="35718"/>
                </a:lnTo>
                <a:lnTo>
                  <a:pt x="71438" y="62507"/>
                </a:lnTo>
                <a:lnTo>
                  <a:pt x="62508" y="89296"/>
                </a:lnTo>
                <a:lnTo>
                  <a:pt x="44649" y="125015"/>
                </a:lnTo>
                <a:lnTo>
                  <a:pt x="26789" y="160734"/>
                </a:lnTo>
                <a:lnTo>
                  <a:pt x="8930" y="196452"/>
                </a:lnTo>
                <a:lnTo>
                  <a:pt x="0" y="223241"/>
                </a:lnTo>
                <a:lnTo>
                  <a:pt x="0" y="250031"/>
                </a:lnTo>
                <a:lnTo>
                  <a:pt x="0" y="267890"/>
                </a:lnTo>
                <a:lnTo>
                  <a:pt x="8930" y="276820"/>
                </a:lnTo>
                <a:lnTo>
                  <a:pt x="17860" y="285749"/>
                </a:lnTo>
                <a:lnTo>
                  <a:pt x="35719" y="285749"/>
                </a:lnTo>
                <a:lnTo>
                  <a:pt x="62508" y="285749"/>
                </a:lnTo>
                <a:lnTo>
                  <a:pt x="80368" y="276820"/>
                </a:lnTo>
                <a:lnTo>
                  <a:pt x="116086" y="267890"/>
                </a:lnTo>
                <a:lnTo>
                  <a:pt x="116086" y="267890"/>
                </a:lnTo>
                <a:lnTo>
                  <a:pt x="116086" y="26789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7617023" y="1366242"/>
            <a:ext cx="116087" cy="232173"/>
          </a:xfrm>
          <a:custGeom>
            <a:avLst/>
            <a:gdLst/>
            <a:ahLst/>
            <a:cxnLst/>
            <a:rect l="0" t="0" r="0" b="0"/>
            <a:pathLst>
              <a:path w="116087" h="232173">
                <a:moveTo>
                  <a:pt x="98227" y="0"/>
                </a:moveTo>
                <a:lnTo>
                  <a:pt x="89297" y="8930"/>
                </a:lnTo>
                <a:lnTo>
                  <a:pt x="71438" y="26789"/>
                </a:lnTo>
                <a:lnTo>
                  <a:pt x="71438" y="26789"/>
                </a:lnTo>
                <a:lnTo>
                  <a:pt x="53579" y="53578"/>
                </a:lnTo>
                <a:lnTo>
                  <a:pt x="35719" y="71437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14312"/>
                </a:lnTo>
                <a:lnTo>
                  <a:pt x="26790" y="223242"/>
                </a:lnTo>
                <a:lnTo>
                  <a:pt x="44649" y="232172"/>
                </a:lnTo>
                <a:lnTo>
                  <a:pt x="62508" y="232172"/>
                </a:lnTo>
                <a:lnTo>
                  <a:pt x="71438" y="232172"/>
                </a:lnTo>
                <a:lnTo>
                  <a:pt x="89297" y="232172"/>
                </a:lnTo>
                <a:lnTo>
                  <a:pt x="107157" y="223242"/>
                </a:lnTo>
                <a:lnTo>
                  <a:pt x="116086" y="214312"/>
                </a:lnTo>
                <a:lnTo>
                  <a:pt x="116086" y="21431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7625953" y="1482328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8930" y="17859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7750969" y="1401961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62508" y="0"/>
                </a:moveTo>
                <a:lnTo>
                  <a:pt x="44648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8929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25015"/>
                </a:lnTo>
                <a:lnTo>
                  <a:pt x="17859" y="133945"/>
                </a:lnTo>
                <a:lnTo>
                  <a:pt x="35719" y="133945"/>
                </a:lnTo>
                <a:lnTo>
                  <a:pt x="62508" y="142875"/>
                </a:lnTo>
                <a:lnTo>
                  <a:pt x="80367" y="142875"/>
                </a:lnTo>
                <a:lnTo>
                  <a:pt x="98226" y="142875"/>
                </a:lnTo>
                <a:lnTo>
                  <a:pt x="116086" y="133945"/>
                </a:lnTo>
                <a:lnTo>
                  <a:pt x="125015" y="133945"/>
                </a:lnTo>
                <a:lnTo>
                  <a:pt x="125015" y="13394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8090297" y="1214437"/>
            <a:ext cx="187524" cy="392908"/>
          </a:xfrm>
          <a:custGeom>
            <a:avLst/>
            <a:gdLst/>
            <a:ahLst/>
            <a:cxnLst/>
            <a:rect l="0" t="0" r="0" b="0"/>
            <a:pathLst>
              <a:path w="187524" h="392908">
                <a:moveTo>
                  <a:pt x="169663" y="98227"/>
                </a:moveTo>
                <a:lnTo>
                  <a:pt x="178593" y="80368"/>
                </a:lnTo>
                <a:lnTo>
                  <a:pt x="178593" y="62508"/>
                </a:lnTo>
                <a:lnTo>
                  <a:pt x="178593" y="62508"/>
                </a:lnTo>
                <a:lnTo>
                  <a:pt x="178593" y="44649"/>
                </a:lnTo>
                <a:lnTo>
                  <a:pt x="187523" y="26790"/>
                </a:lnTo>
                <a:lnTo>
                  <a:pt x="187523" y="17860"/>
                </a:lnTo>
                <a:lnTo>
                  <a:pt x="178593" y="8930"/>
                </a:lnTo>
                <a:lnTo>
                  <a:pt x="169663" y="0"/>
                </a:lnTo>
                <a:lnTo>
                  <a:pt x="169663" y="8930"/>
                </a:lnTo>
                <a:lnTo>
                  <a:pt x="160733" y="8930"/>
                </a:lnTo>
                <a:lnTo>
                  <a:pt x="151804" y="26790"/>
                </a:lnTo>
                <a:lnTo>
                  <a:pt x="133944" y="53579"/>
                </a:lnTo>
                <a:lnTo>
                  <a:pt x="116085" y="80368"/>
                </a:lnTo>
                <a:lnTo>
                  <a:pt x="107155" y="116086"/>
                </a:lnTo>
                <a:lnTo>
                  <a:pt x="89297" y="151805"/>
                </a:lnTo>
                <a:lnTo>
                  <a:pt x="80367" y="196453"/>
                </a:lnTo>
                <a:lnTo>
                  <a:pt x="71437" y="232172"/>
                </a:lnTo>
                <a:lnTo>
                  <a:pt x="62508" y="258961"/>
                </a:lnTo>
                <a:lnTo>
                  <a:pt x="53578" y="285750"/>
                </a:lnTo>
                <a:lnTo>
                  <a:pt x="44648" y="312539"/>
                </a:lnTo>
                <a:lnTo>
                  <a:pt x="35719" y="339328"/>
                </a:lnTo>
                <a:lnTo>
                  <a:pt x="26789" y="357188"/>
                </a:lnTo>
                <a:lnTo>
                  <a:pt x="17859" y="375047"/>
                </a:lnTo>
                <a:lnTo>
                  <a:pt x="8930" y="383977"/>
                </a:lnTo>
                <a:lnTo>
                  <a:pt x="0" y="392907"/>
                </a:lnTo>
                <a:lnTo>
                  <a:pt x="0" y="392907"/>
                </a:lnTo>
                <a:lnTo>
                  <a:pt x="0" y="392907"/>
                </a:lnTo>
                <a:lnTo>
                  <a:pt x="0" y="383977"/>
                </a:lnTo>
                <a:lnTo>
                  <a:pt x="8930" y="375047"/>
                </a:lnTo>
                <a:lnTo>
                  <a:pt x="17859" y="357188"/>
                </a:lnTo>
                <a:lnTo>
                  <a:pt x="35719" y="348258"/>
                </a:lnTo>
                <a:lnTo>
                  <a:pt x="44648" y="339328"/>
                </a:lnTo>
                <a:lnTo>
                  <a:pt x="62508" y="330399"/>
                </a:lnTo>
                <a:lnTo>
                  <a:pt x="80367" y="330399"/>
                </a:lnTo>
                <a:lnTo>
                  <a:pt x="98226" y="339328"/>
                </a:lnTo>
                <a:lnTo>
                  <a:pt x="116085" y="339328"/>
                </a:lnTo>
                <a:lnTo>
                  <a:pt x="125015" y="339328"/>
                </a:lnTo>
                <a:lnTo>
                  <a:pt x="142874" y="348258"/>
                </a:lnTo>
                <a:lnTo>
                  <a:pt x="151804" y="348258"/>
                </a:lnTo>
                <a:lnTo>
                  <a:pt x="160733" y="348258"/>
                </a:lnTo>
                <a:lnTo>
                  <a:pt x="160733" y="348258"/>
                </a:lnTo>
                <a:lnTo>
                  <a:pt x="160733" y="34825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8081367" y="1375172"/>
            <a:ext cx="116086" cy="62508"/>
          </a:xfrm>
          <a:custGeom>
            <a:avLst/>
            <a:gdLst/>
            <a:ahLst/>
            <a:cxnLst/>
            <a:rect l="0" t="0" r="0" b="0"/>
            <a:pathLst>
              <a:path w="116086" h="62508">
                <a:moveTo>
                  <a:pt x="0" y="62507"/>
                </a:moveTo>
                <a:lnTo>
                  <a:pt x="0" y="62507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44648"/>
                </a:lnTo>
                <a:lnTo>
                  <a:pt x="53578" y="35718"/>
                </a:lnTo>
                <a:lnTo>
                  <a:pt x="71438" y="26789"/>
                </a:lnTo>
                <a:lnTo>
                  <a:pt x="98227" y="17859"/>
                </a:lnTo>
                <a:lnTo>
                  <a:pt x="107156" y="8930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8081367" y="1339453"/>
            <a:ext cx="107157" cy="53579"/>
          </a:xfrm>
          <a:custGeom>
            <a:avLst/>
            <a:gdLst/>
            <a:ahLst/>
            <a:cxnLst/>
            <a:rect l="0" t="0" r="0" b="0"/>
            <a:pathLst>
              <a:path w="107157" h="53579">
                <a:moveTo>
                  <a:pt x="0" y="53578"/>
                </a:moveTo>
                <a:lnTo>
                  <a:pt x="8930" y="44649"/>
                </a:lnTo>
                <a:lnTo>
                  <a:pt x="26789" y="35719"/>
                </a:lnTo>
                <a:lnTo>
                  <a:pt x="26789" y="35719"/>
                </a:lnTo>
                <a:lnTo>
                  <a:pt x="53578" y="26789"/>
                </a:lnTo>
                <a:lnTo>
                  <a:pt x="80367" y="17860"/>
                </a:lnTo>
                <a:lnTo>
                  <a:pt x="8929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8376046" y="1268016"/>
            <a:ext cx="8931" cy="285750"/>
          </a:xfrm>
          <a:custGeom>
            <a:avLst/>
            <a:gdLst/>
            <a:ahLst/>
            <a:cxnLst/>
            <a:rect l="0" t="0" r="0" b="0"/>
            <a:pathLst>
              <a:path w="8931" h="285750">
                <a:moveTo>
                  <a:pt x="8930" y="0"/>
                </a:moveTo>
                <a:lnTo>
                  <a:pt x="8930" y="892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71437"/>
                </a:lnTo>
                <a:lnTo>
                  <a:pt x="0" y="107156"/>
                </a:lnTo>
                <a:lnTo>
                  <a:pt x="0" y="142874"/>
                </a:lnTo>
                <a:lnTo>
                  <a:pt x="8930" y="178593"/>
                </a:lnTo>
                <a:lnTo>
                  <a:pt x="8930" y="205382"/>
                </a:lnTo>
                <a:lnTo>
                  <a:pt x="8930" y="223242"/>
                </a:lnTo>
                <a:lnTo>
                  <a:pt x="8930" y="250031"/>
                </a:lnTo>
                <a:lnTo>
                  <a:pt x="0" y="258960"/>
                </a:lnTo>
                <a:lnTo>
                  <a:pt x="0" y="276820"/>
                </a:lnTo>
                <a:lnTo>
                  <a:pt x="0" y="285749"/>
                </a:lnTo>
                <a:lnTo>
                  <a:pt x="0" y="285749"/>
                </a:lnTo>
                <a:lnTo>
                  <a:pt x="0" y="28574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8465343" y="1232297"/>
            <a:ext cx="169665" cy="276821"/>
          </a:xfrm>
          <a:custGeom>
            <a:avLst/>
            <a:gdLst/>
            <a:ahLst/>
            <a:cxnLst/>
            <a:rect l="0" t="0" r="0" b="0"/>
            <a:pathLst>
              <a:path w="169665" h="276821">
                <a:moveTo>
                  <a:pt x="80367" y="26789"/>
                </a:moveTo>
                <a:lnTo>
                  <a:pt x="89297" y="26789"/>
                </a:lnTo>
                <a:lnTo>
                  <a:pt x="98227" y="1785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33945" y="8930"/>
                </a:lnTo>
                <a:lnTo>
                  <a:pt x="142875" y="8930"/>
                </a:lnTo>
                <a:lnTo>
                  <a:pt x="160734" y="8930"/>
                </a:lnTo>
                <a:lnTo>
                  <a:pt x="160734" y="0"/>
                </a:lnTo>
                <a:lnTo>
                  <a:pt x="169664" y="8930"/>
                </a:lnTo>
                <a:lnTo>
                  <a:pt x="169664" y="8930"/>
                </a:lnTo>
                <a:lnTo>
                  <a:pt x="169664" y="8930"/>
                </a:lnTo>
                <a:lnTo>
                  <a:pt x="151805" y="8930"/>
                </a:lnTo>
                <a:lnTo>
                  <a:pt x="125016" y="17859"/>
                </a:lnTo>
                <a:lnTo>
                  <a:pt x="107156" y="26789"/>
                </a:lnTo>
                <a:lnTo>
                  <a:pt x="80367" y="35719"/>
                </a:lnTo>
                <a:lnTo>
                  <a:pt x="53578" y="44648"/>
                </a:lnTo>
                <a:lnTo>
                  <a:pt x="3571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17859" y="89297"/>
                </a:lnTo>
                <a:lnTo>
                  <a:pt x="26789" y="98226"/>
                </a:lnTo>
                <a:lnTo>
                  <a:pt x="35719" y="116086"/>
                </a:lnTo>
                <a:lnTo>
                  <a:pt x="53578" y="133945"/>
                </a:lnTo>
                <a:lnTo>
                  <a:pt x="71437" y="160734"/>
                </a:lnTo>
                <a:lnTo>
                  <a:pt x="89297" y="169664"/>
                </a:lnTo>
                <a:lnTo>
                  <a:pt x="107156" y="187523"/>
                </a:lnTo>
                <a:lnTo>
                  <a:pt x="116086" y="196453"/>
                </a:lnTo>
                <a:lnTo>
                  <a:pt x="125016" y="214312"/>
                </a:lnTo>
                <a:lnTo>
                  <a:pt x="133945" y="223242"/>
                </a:lnTo>
                <a:lnTo>
                  <a:pt x="133945" y="232172"/>
                </a:lnTo>
                <a:lnTo>
                  <a:pt x="125016" y="241101"/>
                </a:lnTo>
                <a:lnTo>
                  <a:pt x="116086" y="258961"/>
                </a:lnTo>
                <a:lnTo>
                  <a:pt x="98227" y="267890"/>
                </a:lnTo>
                <a:lnTo>
                  <a:pt x="80367" y="267890"/>
                </a:lnTo>
                <a:lnTo>
                  <a:pt x="62508" y="276820"/>
                </a:lnTo>
                <a:lnTo>
                  <a:pt x="44648" y="276820"/>
                </a:lnTo>
                <a:lnTo>
                  <a:pt x="35719" y="276820"/>
                </a:lnTo>
                <a:lnTo>
                  <a:pt x="17859" y="276820"/>
                </a:lnTo>
                <a:lnTo>
                  <a:pt x="8930" y="267890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8652866" y="1259086"/>
            <a:ext cx="98228" cy="169665"/>
          </a:xfrm>
          <a:custGeom>
            <a:avLst/>
            <a:gdLst/>
            <a:ahLst/>
            <a:cxnLst/>
            <a:rect l="0" t="0" r="0" b="0"/>
            <a:pathLst>
              <a:path w="98228" h="169665">
                <a:moveTo>
                  <a:pt x="8930" y="98227"/>
                </a:moveTo>
                <a:lnTo>
                  <a:pt x="8930" y="116086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51804"/>
                </a:lnTo>
                <a:lnTo>
                  <a:pt x="17860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9" y="169664"/>
                </a:lnTo>
                <a:lnTo>
                  <a:pt x="53579" y="160734"/>
                </a:lnTo>
                <a:lnTo>
                  <a:pt x="62508" y="151804"/>
                </a:lnTo>
                <a:lnTo>
                  <a:pt x="71438" y="142875"/>
                </a:lnTo>
                <a:lnTo>
                  <a:pt x="80368" y="125016"/>
                </a:lnTo>
                <a:lnTo>
                  <a:pt x="89297" y="98227"/>
                </a:lnTo>
                <a:lnTo>
                  <a:pt x="89297" y="80367"/>
                </a:lnTo>
                <a:lnTo>
                  <a:pt x="98227" y="53578"/>
                </a:lnTo>
                <a:lnTo>
                  <a:pt x="98227" y="3571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8777882" y="1223367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35719" y="53578"/>
                </a:moveTo>
                <a:lnTo>
                  <a:pt x="2678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8930" y="11608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35719" y="178594"/>
                </a:lnTo>
                <a:lnTo>
                  <a:pt x="53578" y="178594"/>
                </a:lnTo>
                <a:lnTo>
                  <a:pt x="62508" y="160735"/>
                </a:lnTo>
                <a:lnTo>
                  <a:pt x="80367" y="151805"/>
                </a:lnTo>
                <a:lnTo>
                  <a:pt x="98227" y="133946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25016" y="7143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17860"/>
                </a:lnTo>
                <a:lnTo>
                  <a:pt x="35719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8992195" y="991195"/>
            <a:ext cx="107157" cy="401837"/>
          </a:xfrm>
          <a:custGeom>
            <a:avLst/>
            <a:gdLst/>
            <a:ahLst/>
            <a:cxnLst/>
            <a:rect l="0" t="0" r="0" b="0"/>
            <a:pathLst>
              <a:path w="107157" h="401837">
                <a:moveTo>
                  <a:pt x="26789" y="392907"/>
                </a:moveTo>
                <a:lnTo>
                  <a:pt x="26789" y="401836"/>
                </a:lnTo>
                <a:lnTo>
                  <a:pt x="17859" y="401836"/>
                </a:lnTo>
                <a:lnTo>
                  <a:pt x="17859" y="401836"/>
                </a:lnTo>
                <a:lnTo>
                  <a:pt x="26789" y="401836"/>
                </a:lnTo>
                <a:lnTo>
                  <a:pt x="26789" y="401836"/>
                </a:lnTo>
                <a:lnTo>
                  <a:pt x="26789" y="401836"/>
                </a:lnTo>
                <a:lnTo>
                  <a:pt x="26789" y="401836"/>
                </a:lnTo>
                <a:lnTo>
                  <a:pt x="35718" y="392907"/>
                </a:lnTo>
                <a:lnTo>
                  <a:pt x="35718" y="383977"/>
                </a:lnTo>
                <a:lnTo>
                  <a:pt x="35718" y="375047"/>
                </a:lnTo>
                <a:lnTo>
                  <a:pt x="26789" y="366118"/>
                </a:lnTo>
                <a:lnTo>
                  <a:pt x="26789" y="348258"/>
                </a:lnTo>
                <a:lnTo>
                  <a:pt x="26789" y="330399"/>
                </a:lnTo>
                <a:lnTo>
                  <a:pt x="26789" y="303610"/>
                </a:lnTo>
                <a:lnTo>
                  <a:pt x="26789" y="276821"/>
                </a:lnTo>
                <a:lnTo>
                  <a:pt x="26789" y="250032"/>
                </a:lnTo>
                <a:lnTo>
                  <a:pt x="26789" y="223242"/>
                </a:lnTo>
                <a:lnTo>
                  <a:pt x="35718" y="205383"/>
                </a:lnTo>
                <a:lnTo>
                  <a:pt x="44648" y="178594"/>
                </a:lnTo>
                <a:lnTo>
                  <a:pt x="53578" y="151805"/>
                </a:lnTo>
                <a:lnTo>
                  <a:pt x="53578" y="133946"/>
                </a:lnTo>
                <a:lnTo>
                  <a:pt x="53578" y="116086"/>
                </a:lnTo>
                <a:lnTo>
                  <a:pt x="53578" y="98227"/>
                </a:lnTo>
                <a:lnTo>
                  <a:pt x="53578" y="80367"/>
                </a:lnTo>
                <a:lnTo>
                  <a:pt x="62507" y="71438"/>
                </a:lnTo>
                <a:lnTo>
                  <a:pt x="62507" y="62508"/>
                </a:lnTo>
                <a:lnTo>
                  <a:pt x="62507" y="62508"/>
                </a:lnTo>
                <a:lnTo>
                  <a:pt x="62507" y="53578"/>
                </a:lnTo>
                <a:lnTo>
                  <a:pt x="62507" y="53578"/>
                </a:lnTo>
                <a:lnTo>
                  <a:pt x="62507" y="53578"/>
                </a:lnTo>
                <a:lnTo>
                  <a:pt x="62507" y="62508"/>
                </a:lnTo>
                <a:lnTo>
                  <a:pt x="53578" y="71438"/>
                </a:lnTo>
                <a:lnTo>
                  <a:pt x="53578" y="89297"/>
                </a:lnTo>
                <a:lnTo>
                  <a:pt x="35718" y="107156"/>
                </a:lnTo>
                <a:lnTo>
                  <a:pt x="26789" y="125016"/>
                </a:lnTo>
                <a:lnTo>
                  <a:pt x="17859" y="142875"/>
                </a:lnTo>
                <a:lnTo>
                  <a:pt x="8929" y="160735"/>
                </a:lnTo>
                <a:lnTo>
                  <a:pt x="8929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8929" y="187524"/>
                </a:lnTo>
                <a:lnTo>
                  <a:pt x="8929" y="178594"/>
                </a:lnTo>
                <a:lnTo>
                  <a:pt x="8929" y="160735"/>
                </a:lnTo>
                <a:lnTo>
                  <a:pt x="17859" y="142875"/>
                </a:lnTo>
                <a:lnTo>
                  <a:pt x="26789" y="125016"/>
                </a:lnTo>
                <a:lnTo>
                  <a:pt x="26789" y="98227"/>
                </a:lnTo>
                <a:lnTo>
                  <a:pt x="35718" y="71438"/>
                </a:lnTo>
                <a:lnTo>
                  <a:pt x="44648" y="53578"/>
                </a:lnTo>
                <a:lnTo>
                  <a:pt x="53578" y="35719"/>
                </a:lnTo>
                <a:lnTo>
                  <a:pt x="53578" y="17860"/>
                </a:lnTo>
                <a:lnTo>
                  <a:pt x="6250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35719"/>
                </a:lnTo>
                <a:lnTo>
                  <a:pt x="71437" y="53578"/>
                </a:lnTo>
                <a:lnTo>
                  <a:pt x="80367" y="71438"/>
                </a:lnTo>
                <a:lnTo>
                  <a:pt x="80367" y="89297"/>
                </a:lnTo>
                <a:lnTo>
                  <a:pt x="89296" y="107156"/>
                </a:lnTo>
                <a:lnTo>
                  <a:pt x="98226" y="116086"/>
                </a:lnTo>
                <a:lnTo>
                  <a:pt x="98226" y="125016"/>
                </a:lnTo>
                <a:lnTo>
                  <a:pt x="98226" y="133946"/>
                </a:lnTo>
                <a:lnTo>
                  <a:pt x="98226" y="13394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107156" y="133946"/>
                </a:lnTo>
                <a:lnTo>
                  <a:pt x="98226" y="133946"/>
                </a:lnTo>
                <a:lnTo>
                  <a:pt x="89296" y="133946"/>
                </a:lnTo>
                <a:lnTo>
                  <a:pt x="89296" y="133946"/>
                </a:lnTo>
                <a:lnTo>
                  <a:pt x="71437" y="133946"/>
                </a:lnTo>
                <a:lnTo>
                  <a:pt x="62507" y="142875"/>
                </a:lnTo>
                <a:lnTo>
                  <a:pt x="53578" y="15180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6134695" y="1259086"/>
            <a:ext cx="348259" cy="410766"/>
          </a:xfrm>
          <a:custGeom>
            <a:avLst/>
            <a:gdLst/>
            <a:ahLst/>
            <a:cxnLst/>
            <a:rect l="0" t="0" r="0" b="0"/>
            <a:pathLst>
              <a:path w="348259" h="410766">
                <a:moveTo>
                  <a:pt x="348258" y="410765"/>
                </a:moveTo>
                <a:lnTo>
                  <a:pt x="339328" y="410765"/>
                </a:lnTo>
                <a:lnTo>
                  <a:pt x="339328" y="410765"/>
                </a:lnTo>
                <a:lnTo>
                  <a:pt x="330399" y="410765"/>
                </a:lnTo>
                <a:lnTo>
                  <a:pt x="321469" y="410765"/>
                </a:lnTo>
                <a:lnTo>
                  <a:pt x="312539" y="410765"/>
                </a:lnTo>
                <a:lnTo>
                  <a:pt x="303610" y="410765"/>
                </a:lnTo>
                <a:lnTo>
                  <a:pt x="285750" y="410765"/>
                </a:lnTo>
                <a:lnTo>
                  <a:pt x="276821" y="401836"/>
                </a:lnTo>
                <a:lnTo>
                  <a:pt x="258961" y="392906"/>
                </a:lnTo>
                <a:lnTo>
                  <a:pt x="241102" y="375047"/>
                </a:lnTo>
                <a:lnTo>
                  <a:pt x="223243" y="366117"/>
                </a:lnTo>
                <a:lnTo>
                  <a:pt x="214313" y="348258"/>
                </a:lnTo>
                <a:lnTo>
                  <a:pt x="187524" y="321468"/>
                </a:lnTo>
                <a:lnTo>
                  <a:pt x="169664" y="294679"/>
                </a:lnTo>
                <a:lnTo>
                  <a:pt x="151805" y="267890"/>
                </a:lnTo>
                <a:lnTo>
                  <a:pt x="133946" y="241101"/>
                </a:lnTo>
                <a:lnTo>
                  <a:pt x="116086" y="214312"/>
                </a:lnTo>
                <a:lnTo>
                  <a:pt x="98227" y="178593"/>
                </a:lnTo>
                <a:lnTo>
                  <a:pt x="80368" y="151804"/>
                </a:lnTo>
                <a:lnTo>
                  <a:pt x="71438" y="125016"/>
                </a:lnTo>
                <a:lnTo>
                  <a:pt x="53578" y="98227"/>
                </a:lnTo>
                <a:lnTo>
                  <a:pt x="44649" y="71437"/>
                </a:lnTo>
                <a:lnTo>
                  <a:pt x="35719" y="44648"/>
                </a:lnTo>
                <a:lnTo>
                  <a:pt x="26789" y="26789"/>
                </a:lnTo>
                <a:lnTo>
                  <a:pt x="26789" y="17859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4527352" y="1223367"/>
            <a:ext cx="160735" cy="294681"/>
          </a:xfrm>
          <a:custGeom>
            <a:avLst/>
            <a:gdLst/>
            <a:ahLst/>
            <a:cxnLst/>
            <a:rect l="0" t="0" r="0" b="0"/>
            <a:pathLst>
              <a:path w="160735" h="294681">
                <a:moveTo>
                  <a:pt x="2678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44649"/>
                </a:lnTo>
                <a:lnTo>
                  <a:pt x="26789" y="62508"/>
                </a:lnTo>
                <a:lnTo>
                  <a:pt x="26789" y="98227"/>
                </a:lnTo>
                <a:lnTo>
                  <a:pt x="26789" y="133946"/>
                </a:lnTo>
                <a:lnTo>
                  <a:pt x="17859" y="169664"/>
                </a:lnTo>
                <a:lnTo>
                  <a:pt x="8929" y="196453"/>
                </a:lnTo>
                <a:lnTo>
                  <a:pt x="8929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8929" y="285750"/>
                </a:lnTo>
                <a:lnTo>
                  <a:pt x="17859" y="294680"/>
                </a:lnTo>
                <a:lnTo>
                  <a:pt x="26789" y="294680"/>
                </a:lnTo>
                <a:lnTo>
                  <a:pt x="44648" y="294680"/>
                </a:lnTo>
                <a:lnTo>
                  <a:pt x="62507" y="285750"/>
                </a:lnTo>
                <a:lnTo>
                  <a:pt x="89296" y="276820"/>
                </a:lnTo>
                <a:lnTo>
                  <a:pt x="116086" y="258961"/>
                </a:lnTo>
                <a:lnTo>
                  <a:pt x="133945" y="250031"/>
                </a:lnTo>
                <a:lnTo>
                  <a:pt x="142875" y="232172"/>
                </a:lnTo>
                <a:lnTo>
                  <a:pt x="160734" y="223242"/>
                </a:lnTo>
                <a:lnTo>
                  <a:pt x="160734" y="2232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4732734" y="1196578"/>
            <a:ext cx="116087" cy="267892"/>
          </a:xfrm>
          <a:custGeom>
            <a:avLst/>
            <a:gdLst/>
            <a:ahLst/>
            <a:cxnLst/>
            <a:rect l="0" t="0" r="0" b="0"/>
            <a:pathLst>
              <a:path w="116087" h="267892">
                <a:moveTo>
                  <a:pt x="0" y="151805"/>
                </a:moveTo>
                <a:lnTo>
                  <a:pt x="0" y="169664"/>
                </a:lnTo>
                <a:lnTo>
                  <a:pt x="0" y="196453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6789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50031"/>
                </a:lnTo>
                <a:lnTo>
                  <a:pt x="0" y="223242"/>
                </a:lnTo>
                <a:lnTo>
                  <a:pt x="0" y="196453"/>
                </a:lnTo>
                <a:lnTo>
                  <a:pt x="0" y="160735"/>
                </a:lnTo>
                <a:lnTo>
                  <a:pt x="0" y="125016"/>
                </a:lnTo>
                <a:lnTo>
                  <a:pt x="0" y="80367"/>
                </a:lnTo>
                <a:lnTo>
                  <a:pt x="8930" y="53578"/>
                </a:lnTo>
                <a:lnTo>
                  <a:pt x="17860" y="26789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8930"/>
                </a:lnTo>
                <a:lnTo>
                  <a:pt x="53579" y="8930"/>
                </a:lnTo>
                <a:lnTo>
                  <a:pt x="71438" y="35719"/>
                </a:lnTo>
                <a:lnTo>
                  <a:pt x="80368" y="53578"/>
                </a:lnTo>
                <a:lnTo>
                  <a:pt x="89297" y="89297"/>
                </a:lnTo>
                <a:lnTo>
                  <a:pt x="98227" y="116086"/>
                </a:lnTo>
                <a:lnTo>
                  <a:pt x="107157" y="142875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4750594" y="1125141"/>
            <a:ext cx="321470" cy="267891"/>
          </a:xfrm>
          <a:custGeom>
            <a:avLst/>
            <a:gdLst/>
            <a:ahLst/>
            <a:cxnLst/>
            <a:rect l="0" t="0" r="0" b="0"/>
            <a:pathLst>
              <a:path w="321470" h="267891">
                <a:moveTo>
                  <a:pt x="0" y="196453"/>
                </a:moveTo>
                <a:lnTo>
                  <a:pt x="0" y="187523"/>
                </a:lnTo>
                <a:lnTo>
                  <a:pt x="8929" y="169664"/>
                </a:lnTo>
                <a:lnTo>
                  <a:pt x="8929" y="160734"/>
                </a:lnTo>
                <a:lnTo>
                  <a:pt x="26789" y="151804"/>
                </a:lnTo>
                <a:lnTo>
                  <a:pt x="53578" y="133945"/>
                </a:lnTo>
                <a:lnTo>
                  <a:pt x="71437" y="133945"/>
                </a:lnTo>
                <a:lnTo>
                  <a:pt x="98226" y="142875"/>
                </a:lnTo>
                <a:lnTo>
                  <a:pt x="116086" y="151804"/>
                </a:lnTo>
                <a:lnTo>
                  <a:pt x="133945" y="169664"/>
                </a:lnTo>
                <a:lnTo>
                  <a:pt x="151804" y="196453"/>
                </a:lnTo>
                <a:lnTo>
                  <a:pt x="160734" y="214312"/>
                </a:lnTo>
                <a:lnTo>
                  <a:pt x="169664" y="223242"/>
                </a:lnTo>
                <a:lnTo>
                  <a:pt x="169664" y="241101"/>
                </a:lnTo>
                <a:lnTo>
                  <a:pt x="169664" y="250031"/>
                </a:lnTo>
                <a:lnTo>
                  <a:pt x="178594" y="250031"/>
                </a:lnTo>
                <a:lnTo>
                  <a:pt x="178594" y="258961"/>
                </a:lnTo>
                <a:lnTo>
                  <a:pt x="169664" y="250031"/>
                </a:lnTo>
                <a:lnTo>
                  <a:pt x="169664" y="241101"/>
                </a:lnTo>
                <a:lnTo>
                  <a:pt x="160734" y="223242"/>
                </a:lnTo>
                <a:lnTo>
                  <a:pt x="151804" y="196453"/>
                </a:lnTo>
                <a:lnTo>
                  <a:pt x="142875" y="160734"/>
                </a:lnTo>
                <a:lnTo>
                  <a:pt x="133945" y="125015"/>
                </a:lnTo>
                <a:lnTo>
                  <a:pt x="133945" y="89296"/>
                </a:lnTo>
                <a:lnTo>
                  <a:pt x="133945" y="62507"/>
                </a:lnTo>
                <a:lnTo>
                  <a:pt x="142875" y="35718"/>
                </a:lnTo>
                <a:lnTo>
                  <a:pt x="160734" y="17859"/>
                </a:lnTo>
                <a:lnTo>
                  <a:pt x="169664" y="8929"/>
                </a:lnTo>
                <a:lnTo>
                  <a:pt x="187523" y="0"/>
                </a:lnTo>
                <a:lnTo>
                  <a:pt x="196453" y="0"/>
                </a:lnTo>
                <a:lnTo>
                  <a:pt x="214312" y="8929"/>
                </a:lnTo>
                <a:lnTo>
                  <a:pt x="223242" y="8929"/>
                </a:lnTo>
                <a:lnTo>
                  <a:pt x="232172" y="17859"/>
                </a:lnTo>
                <a:lnTo>
                  <a:pt x="232172" y="35718"/>
                </a:lnTo>
                <a:lnTo>
                  <a:pt x="223242" y="53578"/>
                </a:lnTo>
                <a:lnTo>
                  <a:pt x="214312" y="71437"/>
                </a:lnTo>
                <a:lnTo>
                  <a:pt x="196453" y="89296"/>
                </a:lnTo>
                <a:lnTo>
                  <a:pt x="187523" y="107156"/>
                </a:lnTo>
                <a:lnTo>
                  <a:pt x="169664" y="133945"/>
                </a:lnTo>
                <a:lnTo>
                  <a:pt x="151804" y="151804"/>
                </a:lnTo>
                <a:lnTo>
                  <a:pt x="142875" y="160734"/>
                </a:lnTo>
                <a:lnTo>
                  <a:pt x="133945" y="178593"/>
                </a:lnTo>
                <a:lnTo>
                  <a:pt x="125015" y="187523"/>
                </a:lnTo>
                <a:lnTo>
                  <a:pt x="125015" y="196453"/>
                </a:lnTo>
                <a:lnTo>
                  <a:pt x="125015" y="196453"/>
                </a:lnTo>
                <a:lnTo>
                  <a:pt x="125015" y="205382"/>
                </a:lnTo>
                <a:lnTo>
                  <a:pt x="133945" y="205382"/>
                </a:lnTo>
                <a:lnTo>
                  <a:pt x="133945" y="205382"/>
                </a:lnTo>
                <a:lnTo>
                  <a:pt x="142875" y="205382"/>
                </a:lnTo>
                <a:lnTo>
                  <a:pt x="142875" y="196453"/>
                </a:lnTo>
                <a:lnTo>
                  <a:pt x="151804" y="187523"/>
                </a:lnTo>
                <a:lnTo>
                  <a:pt x="151804" y="187523"/>
                </a:lnTo>
                <a:lnTo>
                  <a:pt x="160734" y="178593"/>
                </a:lnTo>
                <a:lnTo>
                  <a:pt x="169664" y="160734"/>
                </a:lnTo>
                <a:lnTo>
                  <a:pt x="187523" y="151804"/>
                </a:lnTo>
                <a:lnTo>
                  <a:pt x="205383" y="133945"/>
                </a:lnTo>
                <a:lnTo>
                  <a:pt x="223242" y="125015"/>
                </a:lnTo>
                <a:lnTo>
                  <a:pt x="241101" y="116086"/>
                </a:lnTo>
                <a:lnTo>
                  <a:pt x="258961" y="116086"/>
                </a:lnTo>
                <a:lnTo>
                  <a:pt x="276820" y="116086"/>
                </a:lnTo>
                <a:lnTo>
                  <a:pt x="294679" y="116086"/>
                </a:lnTo>
                <a:lnTo>
                  <a:pt x="303609" y="133945"/>
                </a:lnTo>
                <a:lnTo>
                  <a:pt x="312539" y="142875"/>
                </a:lnTo>
                <a:lnTo>
                  <a:pt x="321469" y="160734"/>
                </a:lnTo>
                <a:lnTo>
                  <a:pt x="321469" y="178593"/>
                </a:lnTo>
                <a:lnTo>
                  <a:pt x="312539" y="196453"/>
                </a:lnTo>
                <a:lnTo>
                  <a:pt x="303609" y="214312"/>
                </a:lnTo>
                <a:lnTo>
                  <a:pt x="294679" y="232172"/>
                </a:lnTo>
                <a:lnTo>
                  <a:pt x="276820" y="241101"/>
                </a:lnTo>
                <a:lnTo>
                  <a:pt x="267890" y="258961"/>
                </a:lnTo>
                <a:lnTo>
                  <a:pt x="250031" y="258961"/>
                </a:lnTo>
                <a:lnTo>
                  <a:pt x="241101" y="267890"/>
                </a:lnTo>
                <a:lnTo>
                  <a:pt x="232172" y="267890"/>
                </a:lnTo>
                <a:lnTo>
                  <a:pt x="223242" y="267890"/>
                </a:lnTo>
                <a:lnTo>
                  <a:pt x="223242" y="267890"/>
                </a:lnTo>
                <a:lnTo>
                  <a:pt x="223242" y="26789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5080992" y="1143000"/>
            <a:ext cx="142876" cy="214314"/>
          </a:xfrm>
          <a:custGeom>
            <a:avLst/>
            <a:gdLst/>
            <a:ahLst/>
            <a:cxnLst/>
            <a:rect l="0" t="0" r="0" b="0"/>
            <a:pathLst>
              <a:path w="142876" h="214314">
                <a:moveTo>
                  <a:pt x="26789" y="80367"/>
                </a:moveTo>
                <a:lnTo>
                  <a:pt x="26789" y="98227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60734"/>
                </a:lnTo>
                <a:lnTo>
                  <a:pt x="17860" y="178594"/>
                </a:lnTo>
                <a:lnTo>
                  <a:pt x="17860" y="196453"/>
                </a:lnTo>
                <a:lnTo>
                  <a:pt x="26789" y="214313"/>
                </a:lnTo>
                <a:lnTo>
                  <a:pt x="35719" y="214313"/>
                </a:lnTo>
                <a:lnTo>
                  <a:pt x="44649" y="214313"/>
                </a:lnTo>
                <a:lnTo>
                  <a:pt x="62508" y="214313"/>
                </a:lnTo>
                <a:lnTo>
                  <a:pt x="80367" y="196453"/>
                </a:lnTo>
                <a:lnTo>
                  <a:pt x="98227" y="178594"/>
                </a:lnTo>
                <a:lnTo>
                  <a:pt x="107156" y="151805"/>
                </a:lnTo>
                <a:lnTo>
                  <a:pt x="125016" y="125016"/>
                </a:lnTo>
                <a:lnTo>
                  <a:pt x="133946" y="89297"/>
                </a:lnTo>
                <a:lnTo>
                  <a:pt x="142875" y="6250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4287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0"/>
                </a:lnTo>
                <a:lnTo>
                  <a:pt x="71438" y="17859"/>
                </a:lnTo>
                <a:lnTo>
                  <a:pt x="53578" y="35719"/>
                </a:lnTo>
                <a:lnTo>
                  <a:pt x="26789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5223867" y="1169789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0" y="62508"/>
                </a:moveTo>
                <a:lnTo>
                  <a:pt x="0" y="62508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0367" y="107156"/>
                </a:lnTo>
                <a:lnTo>
                  <a:pt x="89297" y="89297"/>
                </a:lnTo>
                <a:lnTo>
                  <a:pt x="89297" y="62508"/>
                </a:lnTo>
                <a:lnTo>
                  <a:pt x="98227" y="35719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5375672" y="1071562"/>
            <a:ext cx="116087" cy="187525"/>
          </a:xfrm>
          <a:custGeom>
            <a:avLst/>
            <a:gdLst/>
            <a:ahLst/>
            <a:cxnLst/>
            <a:rect l="0" t="0" r="0" b="0"/>
            <a:pathLst>
              <a:path w="116087" h="187525">
                <a:moveTo>
                  <a:pt x="26789" y="151805"/>
                </a:moveTo>
                <a:lnTo>
                  <a:pt x="26789" y="160735"/>
                </a:lnTo>
                <a:lnTo>
                  <a:pt x="26789" y="169665"/>
                </a:lnTo>
                <a:lnTo>
                  <a:pt x="26789" y="169665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87524"/>
                </a:lnTo>
                <a:lnTo>
                  <a:pt x="8930" y="187524"/>
                </a:lnTo>
                <a:lnTo>
                  <a:pt x="8930" y="178594"/>
                </a:lnTo>
                <a:lnTo>
                  <a:pt x="0" y="169665"/>
                </a:lnTo>
                <a:lnTo>
                  <a:pt x="0" y="142875"/>
                </a:lnTo>
                <a:lnTo>
                  <a:pt x="0" y="116086"/>
                </a:lnTo>
                <a:lnTo>
                  <a:pt x="0" y="89297"/>
                </a:lnTo>
                <a:lnTo>
                  <a:pt x="8930" y="62508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07156" y="44649"/>
                </a:lnTo>
                <a:lnTo>
                  <a:pt x="89297" y="62508"/>
                </a:lnTo>
                <a:lnTo>
                  <a:pt x="80367" y="80368"/>
                </a:lnTo>
                <a:lnTo>
                  <a:pt x="62508" y="107157"/>
                </a:lnTo>
                <a:lnTo>
                  <a:pt x="53578" y="125016"/>
                </a:lnTo>
                <a:lnTo>
                  <a:pt x="53578" y="142875"/>
                </a:lnTo>
                <a:lnTo>
                  <a:pt x="53578" y="151805"/>
                </a:lnTo>
                <a:lnTo>
                  <a:pt x="62508" y="160735"/>
                </a:lnTo>
                <a:lnTo>
                  <a:pt x="80367" y="160735"/>
                </a:lnTo>
                <a:lnTo>
                  <a:pt x="89297" y="160735"/>
                </a:lnTo>
                <a:lnTo>
                  <a:pt x="98226" y="160735"/>
                </a:lnTo>
                <a:lnTo>
                  <a:pt x="98226" y="16073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5616773" y="982266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26790" y="160734"/>
                </a:moveTo>
                <a:lnTo>
                  <a:pt x="26790" y="169664"/>
                </a:lnTo>
                <a:lnTo>
                  <a:pt x="26790" y="196453"/>
                </a:lnTo>
                <a:lnTo>
                  <a:pt x="26790" y="196453"/>
                </a:lnTo>
                <a:lnTo>
                  <a:pt x="26790" y="214312"/>
                </a:lnTo>
                <a:lnTo>
                  <a:pt x="26790" y="232171"/>
                </a:lnTo>
                <a:lnTo>
                  <a:pt x="26790" y="250031"/>
                </a:lnTo>
                <a:lnTo>
                  <a:pt x="26790" y="250031"/>
                </a:lnTo>
                <a:lnTo>
                  <a:pt x="26790" y="258961"/>
                </a:lnTo>
                <a:lnTo>
                  <a:pt x="26790" y="258961"/>
                </a:lnTo>
                <a:lnTo>
                  <a:pt x="26790" y="250031"/>
                </a:lnTo>
                <a:lnTo>
                  <a:pt x="26790" y="241101"/>
                </a:lnTo>
                <a:lnTo>
                  <a:pt x="17860" y="223242"/>
                </a:lnTo>
                <a:lnTo>
                  <a:pt x="8930" y="205382"/>
                </a:lnTo>
                <a:lnTo>
                  <a:pt x="8930" y="178593"/>
                </a:lnTo>
                <a:lnTo>
                  <a:pt x="0" y="151804"/>
                </a:lnTo>
                <a:lnTo>
                  <a:pt x="0" y="116085"/>
                </a:lnTo>
                <a:lnTo>
                  <a:pt x="8930" y="89296"/>
                </a:lnTo>
                <a:lnTo>
                  <a:pt x="8930" y="62507"/>
                </a:lnTo>
                <a:lnTo>
                  <a:pt x="17860" y="44648"/>
                </a:lnTo>
                <a:lnTo>
                  <a:pt x="26790" y="2678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5625703" y="928687"/>
            <a:ext cx="339329" cy="223244"/>
          </a:xfrm>
          <a:custGeom>
            <a:avLst/>
            <a:gdLst/>
            <a:ahLst/>
            <a:cxnLst/>
            <a:rect l="0" t="0" r="0" b="0"/>
            <a:pathLst>
              <a:path w="339329" h="223244">
                <a:moveTo>
                  <a:pt x="0" y="116086"/>
                </a:moveTo>
                <a:lnTo>
                  <a:pt x="8930" y="116086"/>
                </a:lnTo>
                <a:lnTo>
                  <a:pt x="26789" y="98227"/>
                </a:lnTo>
                <a:lnTo>
                  <a:pt x="35719" y="98227"/>
                </a:lnTo>
                <a:lnTo>
                  <a:pt x="62508" y="89297"/>
                </a:lnTo>
                <a:lnTo>
                  <a:pt x="89297" y="80368"/>
                </a:lnTo>
                <a:lnTo>
                  <a:pt x="116086" y="71438"/>
                </a:lnTo>
                <a:lnTo>
                  <a:pt x="142875" y="80368"/>
                </a:lnTo>
                <a:lnTo>
                  <a:pt x="160735" y="89297"/>
                </a:lnTo>
                <a:lnTo>
                  <a:pt x="178594" y="107157"/>
                </a:lnTo>
                <a:lnTo>
                  <a:pt x="187524" y="125016"/>
                </a:lnTo>
                <a:lnTo>
                  <a:pt x="196453" y="142875"/>
                </a:lnTo>
                <a:lnTo>
                  <a:pt x="196453" y="160735"/>
                </a:lnTo>
                <a:lnTo>
                  <a:pt x="205383" y="178594"/>
                </a:lnTo>
                <a:lnTo>
                  <a:pt x="205383" y="196454"/>
                </a:lnTo>
                <a:lnTo>
                  <a:pt x="205383" y="205383"/>
                </a:lnTo>
                <a:lnTo>
                  <a:pt x="205383" y="214313"/>
                </a:lnTo>
                <a:lnTo>
                  <a:pt x="205383" y="223243"/>
                </a:lnTo>
                <a:lnTo>
                  <a:pt x="205383" y="223243"/>
                </a:lnTo>
                <a:lnTo>
                  <a:pt x="205383" y="223243"/>
                </a:lnTo>
                <a:lnTo>
                  <a:pt x="205383" y="214313"/>
                </a:lnTo>
                <a:lnTo>
                  <a:pt x="196453" y="205383"/>
                </a:lnTo>
                <a:lnTo>
                  <a:pt x="196453" y="187524"/>
                </a:lnTo>
                <a:lnTo>
                  <a:pt x="196453" y="169664"/>
                </a:lnTo>
                <a:lnTo>
                  <a:pt x="196453" y="133946"/>
                </a:lnTo>
                <a:lnTo>
                  <a:pt x="196453" y="107157"/>
                </a:lnTo>
                <a:lnTo>
                  <a:pt x="205383" y="80368"/>
                </a:lnTo>
                <a:lnTo>
                  <a:pt x="214313" y="53579"/>
                </a:lnTo>
                <a:lnTo>
                  <a:pt x="232172" y="35719"/>
                </a:lnTo>
                <a:lnTo>
                  <a:pt x="250031" y="17860"/>
                </a:lnTo>
                <a:lnTo>
                  <a:pt x="267891" y="8930"/>
                </a:lnTo>
                <a:lnTo>
                  <a:pt x="294680" y="0"/>
                </a:lnTo>
                <a:lnTo>
                  <a:pt x="312539" y="0"/>
                </a:lnTo>
                <a:lnTo>
                  <a:pt x="330399" y="8930"/>
                </a:lnTo>
                <a:lnTo>
                  <a:pt x="339328" y="17860"/>
                </a:lnTo>
                <a:lnTo>
                  <a:pt x="339328" y="26789"/>
                </a:lnTo>
                <a:lnTo>
                  <a:pt x="339328" y="44649"/>
                </a:lnTo>
                <a:lnTo>
                  <a:pt x="330399" y="71438"/>
                </a:lnTo>
                <a:lnTo>
                  <a:pt x="321469" y="98227"/>
                </a:lnTo>
                <a:lnTo>
                  <a:pt x="303610" y="125016"/>
                </a:lnTo>
                <a:lnTo>
                  <a:pt x="294680" y="151805"/>
                </a:lnTo>
                <a:lnTo>
                  <a:pt x="285750" y="169664"/>
                </a:lnTo>
                <a:lnTo>
                  <a:pt x="285750" y="187524"/>
                </a:lnTo>
                <a:lnTo>
                  <a:pt x="294680" y="196454"/>
                </a:lnTo>
                <a:lnTo>
                  <a:pt x="303610" y="196454"/>
                </a:lnTo>
                <a:lnTo>
                  <a:pt x="312539" y="196454"/>
                </a:lnTo>
                <a:lnTo>
                  <a:pt x="321469" y="196454"/>
                </a:lnTo>
                <a:lnTo>
                  <a:pt x="321469" y="19645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6045398" y="946547"/>
            <a:ext cx="80369" cy="169665"/>
          </a:xfrm>
          <a:custGeom>
            <a:avLst/>
            <a:gdLst/>
            <a:ahLst/>
            <a:cxnLst/>
            <a:rect l="0" t="0" r="0" b="0"/>
            <a:pathLst>
              <a:path w="80369" h="169665">
                <a:moveTo>
                  <a:pt x="53579" y="0"/>
                </a:moveTo>
                <a:lnTo>
                  <a:pt x="35719" y="17859"/>
                </a:lnTo>
                <a:lnTo>
                  <a:pt x="17860" y="44648"/>
                </a:lnTo>
                <a:lnTo>
                  <a:pt x="17860" y="44648"/>
                </a:lnTo>
                <a:lnTo>
                  <a:pt x="0" y="8036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60734"/>
                </a:lnTo>
                <a:lnTo>
                  <a:pt x="26790" y="169664"/>
                </a:lnTo>
                <a:lnTo>
                  <a:pt x="44649" y="160734"/>
                </a:lnTo>
                <a:lnTo>
                  <a:pt x="53579" y="151804"/>
                </a:lnTo>
                <a:lnTo>
                  <a:pt x="71438" y="151804"/>
                </a:lnTo>
                <a:lnTo>
                  <a:pt x="80368" y="142875"/>
                </a:lnTo>
                <a:lnTo>
                  <a:pt x="80368" y="14287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6045398" y="901898"/>
            <a:ext cx="214314" cy="205384"/>
          </a:xfrm>
          <a:custGeom>
            <a:avLst/>
            <a:gdLst/>
            <a:ahLst/>
            <a:cxnLst/>
            <a:rect l="0" t="0" r="0" b="0"/>
            <a:pathLst>
              <a:path w="214314" h="205384">
                <a:moveTo>
                  <a:pt x="0" y="107157"/>
                </a:moveTo>
                <a:lnTo>
                  <a:pt x="8930" y="98227"/>
                </a:lnTo>
                <a:lnTo>
                  <a:pt x="17860" y="89297"/>
                </a:lnTo>
                <a:lnTo>
                  <a:pt x="26790" y="89297"/>
                </a:lnTo>
                <a:lnTo>
                  <a:pt x="53579" y="71438"/>
                </a:lnTo>
                <a:lnTo>
                  <a:pt x="89297" y="53578"/>
                </a:lnTo>
                <a:lnTo>
                  <a:pt x="116086" y="35719"/>
                </a:lnTo>
                <a:lnTo>
                  <a:pt x="151805" y="26789"/>
                </a:lnTo>
                <a:lnTo>
                  <a:pt x="178594" y="8930"/>
                </a:lnTo>
                <a:lnTo>
                  <a:pt x="196454" y="0"/>
                </a:lnTo>
                <a:lnTo>
                  <a:pt x="214313" y="0"/>
                </a:lnTo>
                <a:lnTo>
                  <a:pt x="214313" y="0"/>
                </a:lnTo>
                <a:lnTo>
                  <a:pt x="214313" y="17860"/>
                </a:lnTo>
                <a:lnTo>
                  <a:pt x="196454" y="26789"/>
                </a:lnTo>
                <a:lnTo>
                  <a:pt x="178594" y="53578"/>
                </a:lnTo>
                <a:lnTo>
                  <a:pt x="160735" y="80368"/>
                </a:lnTo>
                <a:lnTo>
                  <a:pt x="142875" y="116086"/>
                </a:lnTo>
                <a:lnTo>
                  <a:pt x="125016" y="142875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25016" y="196453"/>
                </a:lnTo>
                <a:lnTo>
                  <a:pt x="142875" y="205383"/>
                </a:lnTo>
                <a:lnTo>
                  <a:pt x="160735" y="205383"/>
                </a:lnTo>
                <a:lnTo>
                  <a:pt x="187524" y="196453"/>
                </a:lnTo>
                <a:lnTo>
                  <a:pt x="205383" y="187524"/>
                </a:lnTo>
                <a:lnTo>
                  <a:pt x="214313" y="187524"/>
                </a:lnTo>
                <a:lnTo>
                  <a:pt x="214313" y="18752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6188273" y="901898"/>
            <a:ext cx="330400" cy="187525"/>
          </a:xfrm>
          <a:custGeom>
            <a:avLst/>
            <a:gdLst/>
            <a:ahLst/>
            <a:cxnLst/>
            <a:rect l="0" t="0" r="0" b="0"/>
            <a:pathLst>
              <a:path w="330400" h="187525">
                <a:moveTo>
                  <a:pt x="0" y="98227"/>
                </a:moveTo>
                <a:lnTo>
                  <a:pt x="0" y="98227"/>
                </a:lnTo>
                <a:lnTo>
                  <a:pt x="8930" y="89297"/>
                </a:lnTo>
                <a:lnTo>
                  <a:pt x="17860" y="80368"/>
                </a:lnTo>
                <a:lnTo>
                  <a:pt x="35719" y="62508"/>
                </a:lnTo>
                <a:lnTo>
                  <a:pt x="62508" y="44649"/>
                </a:lnTo>
                <a:lnTo>
                  <a:pt x="98227" y="3571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69665" y="26789"/>
                </a:lnTo>
                <a:lnTo>
                  <a:pt x="178594" y="26789"/>
                </a:lnTo>
                <a:lnTo>
                  <a:pt x="187524" y="44649"/>
                </a:lnTo>
                <a:lnTo>
                  <a:pt x="178594" y="62508"/>
                </a:lnTo>
                <a:lnTo>
                  <a:pt x="169665" y="71438"/>
                </a:lnTo>
                <a:lnTo>
                  <a:pt x="151805" y="89297"/>
                </a:lnTo>
                <a:lnTo>
                  <a:pt x="142875" y="107157"/>
                </a:lnTo>
                <a:lnTo>
                  <a:pt x="142875" y="116086"/>
                </a:lnTo>
                <a:lnTo>
                  <a:pt x="133946" y="116086"/>
                </a:lnTo>
                <a:lnTo>
                  <a:pt x="142875" y="107157"/>
                </a:lnTo>
                <a:lnTo>
                  <a:pt x="151805" y="98227"/>
                </a:lnTo>
                <a:lnTo>
                  <a:pt x="169665" y="80368"/>
                </a:lnTo>
                <a:lnTo>
                  <a:pt x="196454" y="62508"/>
                </a:lnTo>
                <a:lnTo>
                  <a:pt x="223243" y="35719"/>
                </a:lnTo>
                <a:lnTo>
                  <a:pt x="250032" y="17860"/>
                </a:lnTo>
                <a:lnTo>
                  <a:pt x="276821" y="8930"/>
                </a:lnTo>
                <a:lnTo>
                  <a:pt x="294680" y="0"/>
                </a:lnTo>
                <a:lnTo>
                  <a:pt x="303610" y="8930"/>
                </a:lnTo>
                <a:lnTo>
                  <a:pt x="312540" y="17860"/>
                </a:lnTo>
                <a:lnTo>
                  <a:pt x="312540" y="26789"/>
                </a:lnTo>
                <a:lnTo>
                  <a:pt x="303610" y="53578"/>
                </a:lnTo>
                <a:lnTo>
                  <a:pt x="276821" y="80368"/>
                </a:lnTo>
                <a:lnTo>
                  <a:pt x="258961" y="107157"/>
                </a:lnTo>
                <a:lnTo>
                  <a:pt x="241102" y="125016"/>
                </a:lnTo>
                <a:lnTo>
                  <a:pt x="232172" y="151805"/>
                </a:lnTo>
                <a:lnTo>
                  <a:pt x="223243" y="160735"/>
                </a:lnTo>
                <a:lnTo>
                  <a:pt x="223243" y="178594"/>
                </a:lnTo>
                <a:lnTo>
                  <a:pt x="232172" y="178594"/>
                </a:lnTo>
                <a:lnTo>
                  <a:pt x="241102" y="187524"/>
                </a:lnTo>
                <a:lnTo>
                  <a:pt x="258961" y="187524"/>
                </a:lnTo>
                <a:lnTo>
                  <a:pt x="276821" y="178594"/>
                </a:lnTo>
                <a:lnTo>
                  <a:pt x="303610" y="178594"/>
                </a:lnTo>
                <a:lnTo>
                  <a:pt x="321469" y="169664"/>
                </a:lnTo>
                <a:lnTo>
                  <a:pt x="330399" y="169664"/>
                </a:lnTo>
                <a:lnTo>
                  <a:pt x="330399" y="16966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6545461" y="866180"/>
            <a:ext cx="205384" cy="267891"/>
          </a:xfrm>
          <a:custGeom>
            <a:avLst/>
            <a:gdLst/>
            <a:ahLst/>
            <a:cxnLst/>
            <a:rect l="0" t="0" r="0" b="0"/>
            <a:pathLst>
              <a:path w="205384" h="267891">
                <a:moveTo>
                  <a:pt x="205383" y="0"/>
                </a:moveTo>
                <a:lnTo>
                  <a:pt x="196453" y="8929"/>
                </a:lnTo>
                <a:lnTo>
                  <a:pt x="169664" y="17859"/>
                </a:lnTo>
                <a:lnTo>
                  <a:pt x="160734" y="26789"/>
                </a:lnTo>
                <a:lnTo>
                  <a:pt x="133945" y="44648"/>
                </a:lnTo>
                <a:lnTo>
                  <a:pt x="89297" y="71437"/>
                </a:lnTo>
                <a:lnTo>
                  <a:pt x="53578" y="107156"/>
                </a:lnTo>
                <a:lnTo>
                  <a:pt x="26789" y="151804"/>
                </a:lnTo>
                <a:lnTo>
                  <a:pt x="8930" y="187523"/>
                </a:lnTo>
                <a:lnTo>
                  <a:pt x="0" y="214312"/>
                </a:lnTo>
                <a:lnTo>
                  <a:pt x="0" y="232171"/>
                </a:lnTo>
                <a:lnTo>
                  <a:pt x="0" y="250031"/>
                </a:lnTo>
                <a:lnTo>
                  <a:pt x="17859" y="258961"/>
                </a:lnTo>
                <a:lnTo>
                  <a:pt x="35719" y="267890"/>
                </a:lnTo>
                <a:lnTo>
                  <a:pt x="53578" y="258961"/>
                </a:lnTo>
                <a:lnTo>
                  <a:pt x="80367" y="258961"/>
                </a:lnTo>
                <a:lnTo>
                  <a:pt x="107156" y="241101"/>
                </a:lnTo>
                <a:lnTo>
                  <a:pt x="125016" y="232171"/>
                </a:lnTo>
                <a:lnTo>
                  <a:pt x="142875" y="223242"/>
                </a:lnTo>
                <a:lnTo>
                  <a:pt x="142875" y="2232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6625828" y="973336"/>
            <a:ext cx="125017" cy="35720"/>
          </a:xfrm>
          <a:custGeom>
            <a:avLst/>
            <a:gdLst/>
            <a:ahLst/>
            <a:cxnLst/>
            <a:rect l="0" t="0" r="0" b="0"/>
            <a:pathLst>
              <a:path w="125017" h="35720">
                <a:moveTo>
                  <a:pt x="0" y="35719"/>
                </a:moveTo>
                <a:lnTo>
                  <a:pt x="8930" y="35719"/>
                </a:lnTo>
                <a:lnTo>
                  <a:pt x="17860" y="26789"/>
                </a:lnTo>
                <a:lnTo>
                  <a:pt x="35719" y="26789"/>
                </a:lnTo>
                <a:lnTo>
                  <a:pt x="71438" y="1785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4884539" y="1544836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0" y="35718"/>
                </a:lnTo>
                <a:lnTo>
                  <a:pt x="8930" y="17859"/>
                </a:lnTo>
                <a:lnTo>
                  <a:pt x="17859" y="8929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7" y="8929"/>
                </a:lnTo>
                <a:lnTo>
                  <a:pt x="89297" y="26789"/>
                </a:lnTo>
                <a:lnTo>
                  <a:pt x="98227" y="44648"/>
                </a:lnTo>
                <a:lnTo>
                  <a:pt x="98227" y="62508"/>
                </a:lnTo>
                <a:lnTo>
                  <a:pt x="107156" y="89297"/>
                </a:lnTo>
                <a:lnTo>
                  <a:pt x="98227" y="107156"/>
                </a:lnTo>
                <a:lnTo>
                  <a:pt x="98227" y="133945"/>
                </a:lnTo>
                <a:lnTo>
                  <a:pt x="98227" y="160734"/>
                </a:lnTo>
                <a:lnTo>
                  <a:pt x="89297" y="178593"/>
                </a:lnTo>
                <a:lnTo>
                  <a:pt x="80367" y="196453"/>
                </a:lnTo>
                <a:lnTo>
                  <a:pt x="71438" y="214312"/>
                </a:lnTo>
                <a:lnTo>
                  <a:pt x="62508" y="223242"/>
                </a:lnTo>
                <a:lnTo>
                  <a:pt x="53578" y="232172"/>
                </a:lnTo>
                <a:lnTo>
                  <a:pt x="44649" y="232172"/>
                </a:lnTo>
                <a:lnTo>
                  <a:pt x="35719" y="223242"/>
                </a:lnTo>
                <a:lnTo>
                  <a:pt x="26789" y="205383"/>
                </a:lnTo>
                <a:lnTo>
                  <a:pt x="17859" y="187523"/>
                </a:lnTo>
                <a:lnTo>
                  <a:pt x="17859" y="169664"/>
                </a:lnTo>
                <a:lnTo>
                  <a:pt x="17859" y="151804"/>
                </a:lnTo>
                <a:lnTo>
                  <a:pt x="17859" y="125015"/>
                </a:lnTo>
                <a:lnTo>
                  <a:pt x="17859" y="116086"/>
                </a:lnTo>
                <a:lnTo>
                  <a:pt x="26789" y="98226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71438" y="98226"/>
                </a:lnTo>
                <a:lnTo>
                  <a:pt x="80367" y="107156"/>
                </a:lnTo>
                <a:lnTo>
                  <a:pt x="89297" y="116086"/>
                </a:lnTo>
                <a:lnTo>
                  <a:pt x="107156" y="133945"/>
                </a:lnTo>
                <a:lnTo>
                  <a:pt x="116086" y="142875"/>
                </a:lnTo>
                <a:lnTo>
                  <a:pt x="125016" y="151804"/>
                </a:lnTo>
                <a:lnTo>
                  <a:pt x="133945" y="160734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5054203" y="1500187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35719" y="107157"/>
                </a:moveTo>
                <a:lnTo>
                  <a:pt x="35719" y="116086"/>
                </a:lnTo>
                <a:lnTo>
                  <a:pt x="35719" y="133946"/>
                </a:lnTo>
                <a:lnTo>
                  <a:pt x="35719" y="133946"/>
                </a:lnTo>
                <a:lnTo>
                  <a:pt x="44649" y="142875"/>
                </a:lnTo>
                <a:lnTo>
                  <a:pt x="53578" y="160735"/>
                </a:lnTo>
                <a:lnTo>
                  <a:pt x="62508" y="160735"/>
                </a:lnTo>
                <a:lnTo>
                  <a:pt x="80367" y="160735"/>
                </a:lnTo>
                <a:lnTo>
                  <a:pt x="98227" y="160735"/>
                </a:lnTo>
                <a:lnTo>
                  <a:pt x="107156" y="151805"/>
                </a:lnTo>
                <a:lnTo>
                  <a:pt x="125016" y="133946"/>
                </a:lnTo>
                <a:lnTo>
                  <a:pt x="133945" y="116086"/>
                </a:lnTo>
                <a:lnTo>
                  <a:pt x="142875" y="98227"/>
                </a:lnTo>
                <a:lnTo>
                  <a:pt x="142875" y="71438"/>
                </a:lnTo>
                <a:lnTo>
                  <a:pt x="142875" y="53578"/>
                </a:lnTo>
                <a:lnTo>
                  <a:pt x="133945" y="26789"/>
                </a:lnTo>
                <a:lnTo>
                  <a:pt x="13394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98227" y="0"/>
                </a:lnTo>
                <a:lnTo>
                  <a:pt x="80367" y="17860"/>
                </a:lnTo>
                <a:lnTo>
                  <a:pt x="62508" y="35719"/>
                </a:lnTo>
                <a:lnTo>
                  <a:pt x="35719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>
            <a:off x="5286375" y="1401961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0" y="151804"/>
                </a:move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78593"/>
                </a:lnTo>
                <a:lnTo>
                  <a:pt x="17859" y="196453"/>
                </a:lnTo>
                <a:lnTo>
                  <a:pt x="17859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196453"/>
                </a:lnTo>
                <a:lnTo>
                  <a:pt x="26789" y="196453"/>
                </a:lnTo>
                <a:lnTo>
                  <a:pt x="17859" y="187523"/>
                </a:lnTo>
                <a:lnTo>
                  <a:pt x="17859" y="178593"/>
                </a:lnTo>
                <a:lnTo>
                  <a:pt x="17859" y="160734"/>
                </a:lnTo>
                <a:lnTo>
                  <a:pt x="8930" y="142875"/>
                </a:lnTo>
                <a:lnTo>
                  <a:pt x="8930" y="125015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8" y="125015"/>
                </a:lnTo>
                <a:lnTo>
                  <a:pt x="44648" y="125015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98226"/>
                </a:lnTo>
                <a:lnTo>
                  <a:pt x="71438" y="80367"/>
                </a:lnTo>
                <a:lnTo>
                  <a:pt x="80367" y="53578"/>
                </a:lnTo>
                <a:lnTo>
                  <a:pt x="80367" y="35718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98227" y="35718"/>
                </a:lnTo>
                <a:lnTo>
                  <a:pt x="98227" y="53578"/>
                </a:lnTo>
                <a:lnTo>
                  <a:pt x="98227" y="71437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25016" y="151804"/>
                </a:lnTo>
                <a:lnTo>
                  <a:pt x="125016" y="151804"/>
                </a:lnTo>
                <a:lnTo>
                  <a:pt x="125016" y="15180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5411391" y="1375172"/>
            <a:ext cx="98227" cy="151805"/>
          </a:xfrm>
          <a:custGeom>
            <a:avLst/>
            <a:gdLst/>
            <a:ahLst/>
            <a:cxnLst/>
            <a:rect l="0" t="0" r="0" b="0"/>
            <a:pathLst>
              <a:path w="98227" h="151805">
                <a:moveTo>
                  <a:pt x="35718" y="116086"/>
                </a:moveTo>
                <a:lnTo>
                  <a:pt x="44648" y="125015"/>
                </a:lnTo>
                <a:lnTo>
                  <a:pt x="44648" y="133945"/>
                </a:lnTo>
                <a:lnTo>
                  <a:pt x="44648" y="133945"/>
                </a:lnTo>
                <a:lnTo>
                  <a:pt x="53578" y="142875"/>
                </a:lnTo>
                <a:lnTo>
                  <a:pt x="62507" y="151804"/>
                </a:lnTo>
                <a:lnTo>
                  <a:pt x="80367" y="151804"/>
                </a:lnTo>
                <a:lnTo>
                  <a:pt x="89297" y="142875"/>
                </a:lnTo>
                <a:lnTo>
                  <a:pt x="89297" y="133945"/>
                </a:lnTo>
                <a:lnTo>
                  <a:pt x="98226" y="125015"/>
                </a:lnTo>
                <a:lnTo>
                  <a:pt x="98226" y="107156"/>
                </a:lnTo>
                <a:lnTo>
                  <a:pt x="98226" y="89297"/>
                </a:lnTo>
                <a:lnTo>
                  <a:pt x="98226" y="62507"/>
                </a:lnTo>
                <a:lnTo>
                  <a:pt x="98226" y="44648"/>
                </a:lnTo>
                <a:lnTo>
                  <a:pt x="98226" y="17859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44648" y="17859"/>
                </a:lnTo>
                <a:lnTo>
                  <a:pt x="26789" y="35718"/>
                </a:lnTo>
                <a:lnTo>
                  <a:pt x="17859" y="5357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5545336" y="1330523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17859" y="53579"/>
                </a:move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42875"/>
                </a:lnTo>
                <a:lnTo>
                  <a:pt x="62508" y="133946"/>
                </a:lnTo>
                <a:lnTo>
                  <a:pt x="71437" y="125016"/>
                </a:lnTo>
                <a:lnTo>
                  <a:pt x="80367" y="107156"/>
                </a:lnTo>
                <a:lnTo>
                  <a:pt x="80367" y="89297"/>
                </a:lnTo>
                <a:lnTo>
                  <a:pt x="89297" y="62508"/>
                </a:lnTo>
                <a:lnTo>
                  <a:pt x="89297" y="44649"/>
                </a:lnTo>
                <a:lnTo>
                  <a:pt x="89297" y="2679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5563195" y="1268016"/>
            <a:ext cx="160736" cy="196454"/>
          </a:xfrm>
          <a:custGeom>
            <a:avLst/>
            <a:gdLst/>
            <a:ahLst/>
            <a:cxnLst/>
            <a:rect l="0" t="0" r="0" b="0"/>
            <a:pathLst>
              <a:path w="160736" h="196454">
                <a:moveTo>
                  <a:pt x="53578" y="62507"/>
                </a:moveTo>
                <a:lnTo>
                  <a:pt x="44649" y="53578"/>
                </a:lnTo>
                <a:lnTo>
                  <a:pt x="44649" y="53578"/>
                </a:lnTo>
                <a:lnTo>
                  <a:pt x="44649" y="53578"/>
                </a:lnTo>
                <a:lnTo>
                  <a:pt x="35719" y="44648"/>
                </a:lnTo>
                <a:lnTo>
                  <a:pt x="35719" y="44648"/>
                </a:lnTo>
                <a:lnTo>
                  <a:pt x="26789" y="53578"/>
                </a:lnTo>
                <a:lnTo>
                  <a:pt x="26789" y="62507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25015"/>
                </a:lnTo>
                <a:lnTo>
                  <a:pt x="17860" y="142874"/>
                </a:lnTo>
                <a:lnTo>
                  <a:pt x="17860" y="160734"/>
                </a:lnTo>
                <a:lnTo>
                  <a:pt x="17860" y="169663"/>
                </a:lnTo>
                <a:lnTo>
                  <a:pt x="17860" y="178593"/>
                </a:lnTo>
                <a:lnTo>
                  <a:pt x="17860" y="187523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17860" y="196453"/>
                </a:lnTo>
                <a:lnTo>
                  <a:pt x="17860" y="187523"/>
                </a:lnTo>
                <a:lnTo>
                  <a:pt x="17860" y="178593"/>
                </a:lnTo>
                <a:lnTo>
                  <a:pt x="17860" y="169663"/>
                </a:lnTo>
                <a:lnTo>
                  <a:pt x="8930" y="151804"/>
                </a:lnTo>
                <a:lnTo>
                  <a:pt x="8930" y="142874"/>
                </a:lnTo>
                <a:lnTo>
                  <a:pt x="0" y="125015"/>
                </a:lnTo>
                <a:lnTo>
                  <a:pt x="0" y="116086"/>
                </a:lnTo>
                <a:lnTo>
                  <a:pt x="0" y="98226"/>
                </a:ln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35718"/>
                </a:lnTo>
                <a:lnTo>
                  <a:pt x="26789" y="35718"/>
                </a:lnTo>
                <a:lnTo>
                  <a:pt x="35719" y="26789"/>
                </a:lnTo>
                <a:lnTo>
                  <a:pt x="44649" y="35718"/>
                </a:lnTo>
                <a:lnTo>
                  <a:pt x="53578" y="44648"/>
                </a:lnTo>
                <a:lnTo>
                  <a:pt x="53578" y="62507"/>
                </a:lnTo>
                <a:lnTo>
                  <a:pt x="71438" y="80367"/>
                </a:lnTo>
                <a:lnTo>
                  <a:pt x="80368" y="98226"/>
                </a:lnTo>
                <a:lnTo>
                  <a:pt x="89297" y="116086"/>
                </a:lnTo>
                <a:lnTo>
                  <a:pt x="98227" y="125015"/>
                </a:lnTo>
                <a:lnTo>
                  <a:pt x="107157" y="142874"/>
                </a:lnTo>
                <a:lnTo>
                  <a:pt x="116086" y="151804"/>
                </a:lnTo>
                <a:lnTo>
                  <a:pt x="133946" y="160734"/>
                </a:lnTo>
                <a:lnTo>
                  <a:pt x="142875" y="160734"/>
                </a:lnTo>
                <a:lnTo>
                  <a:pt x="142875" y="169663"/>
                </a:lnTo>
                <a:lnTo>
                  <a:pt x="151805" y="169663"/>
                </a:lnTo>
                <a:lnTo>
                  <a:pt x="160735" y="160734"/>
                </a:lnTo>
                <a:lnTo>
                  <a:pt x="160735" y="160734"/>
                </a:lnTo>
                <a:lnTo>
                  <a:pt x="160735" y="151804"/>
                </a:lnTo>
                <a:lnTo>
                  <a:pt x="160735" y="142874"/>
                </a:lnTo>
                <a:lnTo>
                  <a:pt x="160735" y="125015"/>
                </a:lnTo>
                <a:lnTo>
                  <a:pt x="160735" y="107156"/>
                </a:lnTo>
                <a:lnTo>
                  <a:pt x="160735" y="80367"/>
                </a:lnTo>
                <a:lnTo>
                  <a:pt x="151805" y="62507"/>
                </a:lnTo>
                <a:lnTo>
                  <a:pt x="151805" y="44648"/>
                </a:lnTo>
                <a:lnTo>
                  <a:pt x="151805" y="26789"/>
                </a:lnTo>
                <a:lnTo>
                  <a:pt x="151805" y="1785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5759648" y="1205508"/>
            <a:ext cx="107158" cy="187524"/>
          </a:xfrm>
          <a:custGeom>
            <a:avLst/>
            <a:gdLst/>
            <a:ahLst/>
            <a:cxnLst/>
            <a:rect l="0" t="0" r="0" b="0"/>
            <a:pathLst>
              <a:path w="107158" h="187524">
                <a:moveTo>
                  <a:pt x="0" y="98226"/>
                </a:moveTo>
                <a:lnTo>
                  <a:pt x="8930" y="89297"/>
                </a:lnTo>
                <a:lnTo>
                  <a:pt x="17860" y="80367"/>
                </a:lnTo>
                <a:lnTo>
                  <a:pt x="17860" y="71437"/>
                </a:lnTo>
                <a:lnTo>
                  <a:pt x="26790" y="53578"/>
                </a:lnTo>
                <a:lnTo>
                  <a:pt x="44649" y="35719"/>
                </a:lnTo>
                <a:lnTo>
                  <a:pt x="62508" y="26789"/>
                </a:lnTo>
                <a:lnTo>
                  <a:pt x="71438" y="8929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29"/>
                </a:lnTo>
                <a:lnTo>
                  <a:pt x="107157" y="26789"/>
                </a:lnTo>
                <a:lnTo>
                  <a:pt x="98227" y="53578"/>
                </a:lnTo>
                <a:lnTo>
                  <a:pt x="98227" y="80367"/>
                </a:lnTo>
                <a:lnTo>
                  <a:pt x="98227" y="107156"/>
                </a:lnTo>
                <a:lnTo>
                  <a:pt x="98227" y="133945"/>
                </a:lnTo>
                <a:lnTo>
                  <a:pt x="98227" y="151805"/>
                </a:lnTo>
                <a:lnTo>
                  <a:pt x="98227" y="169664"/>
                </a:lnTo>
                <a:lnTo>
                  <a:pt x="98227" y="178594"/>
                </a:lnTo>
                <a:lnTo>
                  <a:pt x="107157" y="187523"/>
                </a:lnTo>
                <a:lnTo>
                  <a:pt x="107157" y="187523"/>
                </a:lnTo>
                <a:lnTo>
                  <a:pt x="107157" y="18752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5911453" y="1276945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0" y="35719"/>
                </a:lnTo>
                <a:lnTo>
                  <a:pt x="0" y="6250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5902523" y="1196578"/>
            <a:ext cx="80369" cy="169665"/>
          </a:xfrm>
          <a:custGeom>
            <a:avLst/>
            <a:gdLst/>
            <a:ahLst/>
            <a:cxnLst/>
            <a:rect l="0" t="0" r="0" b="0"/>
            <a:pathLst>
              <a:path w="80369" h="169665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90" y="89297"/>
                </a:lnTo>
                <a:lnTo>
                  <a:pt x="35719" y="89297"/>
                </a:lnTo>
                <a:lnTo>
                  <a:pt x="44649" y="71438"/>
                </a:lnTo>
                <a:lnTo>
                  <a:pt x="53579" y="62508"/>
                </a:lnTo>
                <a:lnTo>
                  <a:pt x="62508" y="44649"/>
                </a:lnTo>
                <a:lnTo>
                  <a:pt x="71438" y="26789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62508" y="35719"/>
                </a:lnTo>
                <a:lnTo>
                  <a:pt x="62508" y="62508"/>
                </a:lnTo>
                <a:lnTo>
                  <a:pt x="62508" y="89297"/>
                </a:lnTo>
                <a:lnTo>
                  <a:pt x="62508" y="107156"/>
                </a:lnTo>
                <a:lnTo>
                  <a:pt x="62508" y="125016"/>
                </a:lnTo>
                <a:lnTo>
                  <a:pt x="62508" y="142875"/>
                </a:lnTo>
                <a:lnTo>
                  <a:pt x="71438" y="151805"/>
                </a:lnTo>
                <a:lnTo>
                  <a:pt x="71438" y="160735"/>
                </a:lnTo>
                <a:lnTo>
                  <a:pt x="80368" y="160735"/>
                </a:lnTo>
                <a:lnTo>
                  <a:pt x="80368" y="169664"/>
                </a:lnTo>
                <a:lnTo>
                  <a:pt x="80368" y="16966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6027539" y="1160859"/>
            <a:ext cx="125017" cy="187525"/>
          </a:xfrm>
          <a:custGeom>
            <a:avLst/>
            <a:gdLst/>
            <a:ahLst/>
            <a:cxnLst/>
            <a:rect l="0" t="0" r="0" b="0"/>
            <a:pathLst>
              <a:path w="125017" h="187525">
                <a:moveTo>
                  <a:pt x="80367" y="26789"/>
                </a:moveTo>
                <a:lnTo>
                  <a:pt x="8929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35719"/>
                </a:lnTo>
                <a:lnTo>
                  <a:pt x="35719" y="44649"/>
                </a:lnTo>
                <a:lnTo>
                  <a:pt x="53578" y="62508"/>
                </a:lnTo>
                <a:lnTo>
                  <a:pt x="71438" y="71438"/>
                </a:lnTo>
                <a:lnTo>
                  <a:pt x="89297" y="89297"/>
                </a:lnTo>
                <a:lnTo>
                  <a:pt x="107156" y="98227"/>
                </a:lnTo>
                <a:lnTo>
                  <a:pt x="116086" y="107157"/>
                </a:lnTo>
                <a:lnTo>
                  <a:pt x="125016" y="125016"/>
                </a:lnTo>
                <a:lnTo>
                  <a:pt x="125016" y="133946"/>
                </a:lnTo>
                <a:lnTo>
                  <a:pt x="125016" y="142875"/>
                </a:lnTo>
                <a:lnTo>
                  <a:pt x="116086" y="151805"/>
                </a:lnTo>
                <a:lnTo>
                  <a:pt x="107156" y="160735"/>
                </a:lnTo>
                <a:lnTo>
                  <a:pt x="98227" y="169664"/>
                </a:lnTo>
                <a:lnTo>
                  <a:pt x="80367" y="178594"/>
                </a:lnTo>
                <a:lnTo>
                  <a:pt x="62508" y="178594"/>
                </a:lnTo>
                <a:lnTo>
                  <a:pt x="44649" y="187524"/>
                </a:lnTo>
                <a:lnTo>
                  <a:pt x="35719" y="187524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0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E33F-2C42-4258-89DC-CFB6BE87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United Kingdom Inflation Rate</a:t>
            </a:r>
            <a:br>
              <a:rPr lang="en-GB" b="0" dirty="0">
                <a:effectLst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20B1-85FF-46E3-A83F-0E931FE68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United Kingdom Inflation Rate">
            <a:extLst>
              <a:ext uri="{FF2B5EF4-FFF2-40B4-BE49-F238E27FC236}">
                <a16:creationId xmlns:a16="http://schemas.microsoft.com/office/drawing/2014/main" id="{BDF888A7-0BF1-4E2E-98C1-C8C9C9E9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07668" cy="424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47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Business Effects of Inflation</a:t>
            </a:r>
            <a:endParaRPr lang="en-US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85800" y="1196975"/>
            <a:ext cx="7696200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>
                <a:latin typeface="Arial" charset="0"/>
              </a:rPr>
              <a:t>There are a number of possible effects that businesses may experience: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US" sz="2000">
                <a:latin typeface="Arial" charset="0"/>
              </a:rPr>
              <a:t>Wage negotiation costs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US" sz="2000">
                <a:latin typeface="Arial" charset="0"/>
              </a:rPr>
              <a:t>Menu costs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US" sz="2000">
                <a:latin typeface="Arial" charset="0"/>
              </a:rPr>
              <a:t>“Shoe leather” costs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US" sz="2000">
                <a:latin typeface="Arial" charset="0"/>
              </a:rPr>
              <a:t>Reduced purchasing power – lower demand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US" sz="2000">
                <a:latin typeface="Arial" charset="0"/>
              </a:rPr>
              <a:t>Unemployment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US" sz="2000">
                <a:latin typeface="Arial" charset="0"/>
              </a:rPr>
              <a:t>Uncertainty – may affect investment decisions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US" sz="2000">
                <a:latin typeface="Arial" charset="0"/>
              </a:rPr>
              <a:t>International competitiveness may decrease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85988"/>
            <a:ext cx="24479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506913"/>
            <a:ext cx="211455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 descr="backarrow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780" y="5648129"/>
            <a:ext cx="57015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What is the current rate of inflation?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Exchange Rates</a:t>
            </a:r>
            <a:endParaRPr lang="en-U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395288" y="1143000"/>
            <a:ext cx="829151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The exchange rate is: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E.g. £1 = US $1.6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The most commonly quoted rates are: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£ / $ 	(Pound Sterling against US dollar)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latin typeface="Arial" charset="0"/>
              </a:rPr>
              <a:t>$ / ¥ 	(US dollar against Japanese Yen)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£ / € 	(Pound Sterling against Euro)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2000" dirty="0">
                <a:latin typeface="Arial" charset="0"/>
              </a:rPr>
              <a:t>€ / ¥	(Euro against Japanese Yen)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619250" y="1730375"/>
            <a:ext cx="5807075" cy="8350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The price of one currency expressed in terms of another currency</a:t>
            </a:r>
            <a:endParaRPr lang="en-US" b="1">
              <a:latin typeface="Comic Sans MS" pitchFamily="66" charset="0"/>
            </a:endParaRP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636838"/>
            <a:ext cx="2452687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uiExpand="1" build="p" bldLvl="4" autoUpdateAnimBg="0"/>
      <p:bldP spid="8499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8201025" cy="914400"/>
          </a:xfrm>
        </p:spPr>
        <p:txBody>
          <a:bodyPr/>
          <a:lstStyle/>
          <a:p>
            <a:r>
              <a:rPr lang="en-GB"/>
              <a:t>The Effects of Exchange Rate Changes</a:t>
            </a:r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716463" y="4292600"/>
            <a:ext cx="3783012" cy="208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95288" y="1125538"/>
            <a:ext cx="820896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Changes in the exchange rate can have very big effects upon businesses: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093913" y="1957388"/>
            <a:ext cx="20637" cy="21383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4398963" y="1957388"/>
            <a:ext cx="22225" cy="21383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2093913" y="1957388"/>
            <a:ext cx="23272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2093913" y="4070350"/>
            <a:ext cx="23272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705350" y="1957388"/>
            <a:ext cx="22225" cy="21383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011988" y="1957388"/>
            <a:ext cx="20637" cy="21383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4705350" y="1957388"/>
            <a:ext cx="23272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4705350" y="4070350"/>
            <a:ext cx="2327275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30" name="Freeform 14"/>
          <p:cNvSpPr>
            <a:spLocks/>
          </p:cNvSpPr>
          <p:nvPr/>
        </p:nvSpPr>
        <p:spPr bwMode="auto">
          <a:xfrm>
            <a:off x="2533650" y="3008313"/>
            <a:ext cx="1414463" cy="541337"/>
          </a:xfrm>
          <a:custGeom>
            <a:avLst/>
            <a:gdLst>
              <a:gd name="T0" fmla="*/ 0 w 3562"/>
              <a:gd name="T1" fmla="*/ 599 h 1363"/>
              <a:gd name="T2" fmla="*/ 1530 w 3562"/>
              <a:gd name="T3" fmla="*/ 1363 h 1363"/>
              <a:gd name="T4" fmla="*/ 3562 w 3562"/>
              <a:gd name="T5" fmla="*/ 329 h 1363"/>
              <a:gd name="T6" fmla="*/ 2022 w 3562"/>
              <a:gd name="T7" fmla="*/ 0 h 1363"/>
              <a:gd name="T8" fmla="*/ 0 w 3562"/>
              <a:gd name="T9" fmla="*/ 599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2" h="1363">
                <a:moveTo>
                  <a:pt x="0" y="599"/>
                </a:moveTo>
                <a:lnTo>
                  <a:pt x="1530" y="1363"/>
                </a:lnTo>
                <a:lnTo>
                  <a:pt x="3562" y="329"/>
                </a:lnTo>
                <a:lnTo>
                  <a:pt x="2022" y="0"/>
                </a:lnTo>
                <a:lnTo>
                  <a:pt x="0" y="599"/>
                </a:lnTo>
                <a:close/>
              </a:path>
            </a:pathLst>
          </a:custGeom>
          <a:solidFill>
            <a:srgbClr val="4F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31" name="Freeform 15"/>
          <p:cNvSpPr>
            <a:spLocks/>
          </p:cNvSpPr>
          <p:nvPr/>
        </p:nvSpPr>
        <p:spPr bwMode="auto">
          <a:xfrm>
            <a:off x="3124200" y="3314700"/>
            <a:ext cx="160338" cy="201613"/>
          </a:xfrm>
          <a:custGeom>
            <a:avLst/>
            <a:gdLst>
              <a:gd name="T0" fmla="*/ 346 w 403"/>
              <a:gd name="T1" fmla="*/ 507 h 507"/>
              <a:gd name="T2" fmla="*/ 335 w 403"/>
              <a:gd name="T3" fmla="*/ 506 h 507"/>
              <a:gd name="T4" fmla="*/ 307 w 403"/>
              <a:gd name="T5" fmla="*/ 506 h 507"/>
              <a:gd name="T6" fmla="*/ 266 w 403"/>
              <a:gd name="T7" fmla="*/ 500 h 507"/>
              <a:gd name="T8" fmla="*/ 217 w 403"/>
              <a:gd name="T9" fmla="*/ 490 h 507"/>
              <a:gd name="T10" fmla="*/ 163 w 403"/>
              <a:gd name="T11" fmla="*/ 471 h 507"/>
              <a:gd name="T12" fmla="*/ 110 w 403"/>
              <a:gd name="T13" fmla="*/ 442 h 507"/>
              <a:gd name="T14" fmla="*/ 61 w 403"/>
              <a:gd name="T15" fmla="*/ 400 h 507"/>
              <a:gd name="T16" fmla="*/ 24 w 403"/>
              <a:gd name="T17" fmla="*/ 345 h 507"/>
              <a:gd name="T18" fmla="*/ 1 w 403"/>
              <a:gd name="T19" fmla="*/ 272 h 507"/>
              <a:gd name="T20" fmla="*/ 0 w 403"/>
              <a:gd name="T21" fmla="*/ 197 h 507"/>
              <a:gd name="T22" fmla="*/ 13 w 403"/>
              <a:gd name="T23" fmla="*/ 123 h 507"/>
              <a:gd name="T24" fmla="*/ 43 w 403"/>
              <a:gd name="T25" fmla="*/ 62 h 507"/>
              <a:gd name="T26" fmla="*/ 84 w 403"/>
              <a:gd name="T27" fmla="*/ 17 h 507"/>
              <a:gd name="T28" fmla="*/ 135 w 403"/>
              <a:gd name="T29" fmla="*/ 0 h 507"/>
              <a:gd name="T30" fmla="*/ 194 w 403"/>
              <a:gd name="T31" fmla="*/ 17 h 507"/>
              <a:gd name="T32" fmla="*/ 260 w 403"/>
              <a:gd name="T33" fmla="*/ 78 h 507"/>
              <a:gd name="T34" fmla="*/ 316 w 403"/>
              <a:gd name="T35" fmla="*/ 159 h 507"/>
              <a:gd name="T36" fmla="*/ 359 w 403"/>
              <a:gd name="T37" fmla="*/ 237 h 507"/>
              <a:gd name="T38" fmla="*/ 386 w 403"/>
              <a:gd name="T39" fmla="*/ 309 h 507"/>
              <a:gd name="T40" fmla="*/ 402 w 403"/>
              <a:gd name="T41" fmla="*/ 372 h 507"/>
              <a:gd name="T42" fmla="*/ 403 w 403"/>
              <a:gd name="T43" fmla="*/ 424 h 507"/>
              <a:gd name="T44" fmla="*/ 394 w 403"/>
              <a:gd name="T45" fmla="*/ 466 h 507"/>
              <a:gd name="T46" fmla="*/ 373 w 403"/>
              <a:gd name="T47" fmla="*/ 494 h 507"/>
              <a:gd name="T48" fmla="*/ 346 w 403"/>
              <a:gd name="T49" fmla="*/ 507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3" h="507">
                <a:moveTo>
                  <a:pt x="346" y="507"/>
                </a:moveTo>
                <a:lnTo>
                  <a:pt x="335" y="506"/>
                </a:lnTo>
                <a:lnTo>
                  <a:pt x="307" y="506"/>
                </a:lnTo>
                <a:lnTo>
                  <a:pt x="266" y="500"/>
                </a:lnTo>
                <a:lnTo>
                  <a:pt x="217" y="490"/>
                </a:lnTo>
                <a:lnTo>
                  <a:pt x="163" y="471"/>
                </a:lnTo>
                <a:lnTo>
                  <a:pt x="110" y="442"/>
                </a:lnTo>
                <a:lnTo>
                  <a:pt x="61" y="400"/>
                </a:lnTo>
                <a:lnTo>
                  <a:pt x="24" y="345"/>
                </a:lnTo>
                <a:lnTo>
                  <a:pt x="1" y="272"/>
                </a:lnTo>
                <a:lnTo>
                  <a:pt x="0" y="197"/>
                </a:lnTo>
                <a:lnTo>
                  <a:pt x="13" y="123"/>
                </a:lnTo>
                <a:lnTo>
                  <a:pt x="43" y="62"/>
                </a:lnTo>
                <a:lnTo>
                  <a:pt x="84" y="17"/>
                </a:lnTo>
                <a:lnTo>
                  <a:pt x="135" y="0"/>
                </a:lnTo>
                <a:lnTo>
                  <a:pt x="194" y="17"/>
                </a:lnTo>
                <a:lnTo>
                  <a:pt x="260" y="78"/>
                </a:lnTo>
                <a:lnTo>
                  <a:pt x="316" y="159"/>
                </a:lnTo>
                <a:lnTo>
                  <a:pt x="359" y="237"/>
                </a:lnTo>
                <a:lnTo>
                  <a:pt x="386" y="309"/>
                </a:lnTo>
                <a:lnTo>
                  <a:pt x="402" y="372"/>
                </a:lnTo>
                <a:lnTo>
                  <a:pt x="403" y="424"/>
                </a:lnTo>
                <a:lnTo>
                  <a:pt x="394" y="466"/>
                </a:lnTo>
                <a:lnTo>
                  <a:pt x="373" y="494"/>
                </a:lnTo>
                <a:lnTo>
                  <a:pt x="346" y="5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32" name="Freeform 16"/>
          <p:cNvSpPr>
            <a:spLocks/>
          </p:cNvSpPr>
          <p:nvPr/>
        </p:nvSpPr>
        <p:spPr bwMode="auto">
          <a:xfrm>
            <a:off x="3719513" y="3070225"/>
            <a:ext cx="103187" cy="165100"/>
          </a:xfrm>
          <a:custGeom>
            <a:avLst/>
            <a:gdLst>
              <a:gd name="T0" fmla="*/ 220 w 258"/>
              <a:gd name="T1" fmla="*/ 414 h 414"/>
              <a:gd name="T2" fmla="*/ 213 w 258"/>
              <a:gd name="T3" fmla="*/ 413 h 414"/>
              <a:gd name="T4" fmla="*/ 195 w 258"/>
              <a:gd name="T5" fmla="*/ 412 h 414"/>
              <a:gd name="T6" fmla="*/ 167 w 258"/>
              <a:gd name="T7" fmla="*/ 407 h 414"/>
              <a:gd name="T8" fmla="*/ 137 w 258"/>
              <a:gd name="T9" fmla="*/ 400 h 414"/>
              <a:gd name="T10" fmla="*/ 103 w 258"/>
              <a:gd name="T11" fmla="*/ 383 h 414"/>
              <a:gd name="T12" fmla="*/ 69 w 258"/>
              <a:gd name="T13" fmla="*/ 360 h 414"/>
              <a:gd name="T14" fmla="*/ 38 w 258"/>
              <a:gd name="T15" fmla="*/ 325 h 414"/>
              <a:gd name="T16" fmla="*/ 15 w 258"/>
              <a:gd name="T17" fmla="*/ 278 h 414"/>
              <a:gd name="T18" fmla="*/ 0 w 258"/>
              <a:gd name="T19" fmla="*/ 220 h 414"/>
              <a:gd name="T20" fmla="*/ 0 w 258"/>
              <a:gd name="T21" fmla="*/ 159 h 414"/>
              <a:gd name="T22" fmla="*/ 8 w 258"/>
              <a:gd name="T23" fmla="*/ 99 h 414"/>
              <a:gd name="T24" fmla="*/ 27 w 258"/>
              <a:gd name="T25" fmla="*/ 49 h 414"/>
              <a:gd name="T26" fmla="*/ 52 w 258"/>
              <a:gd name="T27" fmla="*/ 13 h 414"/>
              <a:gd name="T28" fmla="*/ 86 w 258"/>
              <a:gd name="T29" fmla="*/ 0 h 414"/>
              <a:gd name="T30" fmla="*/ 124 w 258"/>
              <a:gd name="T31" fmla="*/ 13 h 414"/>
              <a:gd name="T32" fmla="*/ 166 w 258"/>
              <a:gd name="T33" fmla="*/ 64 h 414"/>
              <a:gd name="T34" fmla="*/ 202 w 258"/>
              <a:gd name="T35" fmla="*/ 130 h 414"/>
              <a:gd name="T36" fmla="*/ 230 w 258"/>
              <a:gd name="T37" fmla="*/ 193 h 414"/>
              <a:gd name="T38" fmla="*/ 248 w 258"/>
              <a:gd name="T39" fmla="*/ 250 h 414"/>
              <a:gd name="T40" fmla="*/ 257 w 258"/>
              <a:gd name="T41" fmla="*/ 302 h 414"/>
              <a:gd name="T42" fmla="*/ 258 w 258"/>
              <a:gd name="T43" fmla="*/ 344 h 414"/>
              <a:gd name="T44" fmla="*/ 252 w 258"/>
              <a:gd name="T45" fmla="*/ 379 h 414"/>
              <a:gd name="T46" fmla="*/ 238 w 258"/>
              <a:gd name="T47" fmla="*/ 402 h 414"/>
              <a:gd name="T48" fmla="*/ 220 w 258"/>
              <a:gd name="T49" fmla="*/ 41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8" h="414">
                <a:moveTo>
                  <a:pt x="220" y="414"/>
                </a:moveTo>
                <a:lnTo>
                  <a:pt x="213" y="413"/>
                </a:lnTo>
                <a:lnTo>
                  <a:pt x="195" y="412"/>
                </a:lnTo>
                <a:lnTo>
                  <a:pt x="167" y="407"/>
                </a:lnTo>
                <a:lnTo>
                  <a:pt x="137" y="400"/>
                </a:lnTo>
                <a:lnTo>
                  <a:pt x="103" y="383"/>
                </a:lnTo>
                <a:lnTo>
                  <a:pt x="69" y="360"/>
                </a:lnTo>
                <a:lnTo>
                  <a:pt x="38" y="325"/>
                </a:lnTo>
                <a:lnTo>
                  <a:pt x="15" y="278"/>
                </a:lnTo>
                <a:lnTo>
                  <a:pt x="0" y="220"/>
                </a:lnTo>
                <a:lnTo>
                  <a:pt x="0" y="159"/>
                </a:lnTo>
                <a:lnTo>
                  <a:pt x="8" y="99"/>
                </a:lnTo>
                <a:lnTo>
                  <a:pt x="27" y="49"/>
                </a:lnTo>
                <a:lnTo>
                  <a:pt x="52" y="13"/>
                </a:lnTo>
                <a:lnTo>
                  <a:pt x="86" y="0"/>
                </a:lnTo>
                <a:lnTo>
                  <a:pt x="124" y="13"/>
                </a:lnTo>
                <a:lnTo>
                  <a:pt x="166" y="64"/>
                </a:lnTo>
                <a:lnTo>
                  <a:pt x="202" y="130"/>
                </a:lnTo>
                <a:lnTo>
                  <a:pt x="230" y="193"/>
                </a:lnTo>
                <a:lnTo>
                  <a:pt x="248" y="250"/>
                </a:lnTo>
                <a:lnTo>
                  <a:pt x="257" y="302"/>
                </a:lnTo>
                <a:lnTo>
                  <a:pt x="258" y="344"/>
                </a:lnTo>
                <a:lnTo>
                  <a:pt x="252" y="379"/>
                </a:lnTo>
                <a:lnTo>
                  <a:pt x="238" y="402"/>
                </a:lnTo>
                <a:lnTo>
                  <a:pt x="220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33" name="Freeform 17"/>
          <p:cNvSpPr>
            <a:spLocks/>
          </p:cNvSpPr>
          <p:nvPr/>
        </p:nvSpPr>
        <p:spPr bwMode="auto">
          <a:xfrm>
            <a:off x="2522538" y="2643188"/>
            <a:ext cx="1403350" cy="779462"/>
          </a:xfrm>
          <a:custGeom>
            <a:avLst/>
            <a:gdLst>
              <a:gd name="T0" fmla="*/ 17 w 3535"/>
              <a:gd name="T1" fmla="*/ 1289 h 1964"/>
              <a:gd name="T2" fmla="*/ 9 w 3535"/>
              <a:gd name="T3" fmla="*/ 1276 h 1964"/>
              <a:gd name="T4" fmla="*/ 5 w 3535"/>
              <a:gd name="T5" fmla="*/ 1244 h 1964"/>
              <a:gd name="T6" fmla="*/ 1 w 3535"/>
              <a:gd name="T7" fmla="*/ 1199 h 1964"/>
              <a:gd name="T8" fmla="*/ 1 w 3535"/>
              <a:gd name="T9" fmla="*/ 1141 h 1964"/>
              <a:gd name="T10" fmla="*/ 0 w 3535"/>
              <a:gd name="T11" fmla="*/ 1072 h 1964"/>
              <a:gd name="T12" fmla="*/ 1 w 3535"/>
              <a:gd name="T13" fmla="*/ 999 h 1964"/>
              <a:gd name="T14" fmla="*/ 3 w 3535"/>
              <a:gd name="T15" fmla="*/ 920 h 1964"/>
              <a:gd name="T16" fmla="*/ 8 w 3535"/>
              <a:gd name="T17" fmla="*/ 843 h 1964"/>
              <a:gd name="T18" fmla="*/ 13 w 3535"/>
              <a:gd name="T19" fmla="*/ 810 h 1964"/>
              <a:gd name="T20" fmla="*/ 26 w 3535"/>
              <a:gd name="T21" fmla="*/ 778 h 1964"/>
              <a:gd name="T22" fmla="*/ 43 w 3535"/>
              <a:gd name="T23" fmla="*/ 747 h 1964"/>
              <a:gd name="T24" fmla="*/ 63 w 3535"/>
              <a:gd name="T25" fmla="*/ 720 h 1964"/>
              <a:gd name="T26" fmla="*/ 82 w 3535"/>
              <a:gd name="T27" fmla="*/ 696 h 1964"/>
              <a:gd name="T28" fmla="*/ 100 w 3535"/>
              <a:gd name="T29" fmla="*/ 679 h 1964"/>
              <a:gd name="T30" fmla="*/ 112 w 3535"/>
              <a:gd name="T31" fmla="*/ 667 h 1964"/>
              <a:gd name="T32" fmla="*/ 117 w 3535"/>
              <a:gd name="T33" fmla="*/ 664 h 1964"/>
              <a:gd name="T34" fmla="*/ 622 w 3535"/>
              <a:gd name="T35" fmla="*/ 504 h 1964"/>
              <a:gd name="T36" fmla="*/ 622 w 3535"/>
              <a:gd name="T37" fmla="*/ 500 h 1964"/>
              <a:gd name="T38" fmla="*/ 627 w 3535"/>
              <a:gd name="T39" fmla="*/ 490 h 1964"/>
              <a:gd name="T40" fmla="*/ 635 w 3535"/>
              <a:gd name="T41" fmla="*/ 477 h 1964"/>
              <a:gd name="T42" fmla="*/ 649 w 3535"/>
              <a:gd name="T43" fmla="*/ 463 h 1964"/>
              <a:gd name="T44" fmla="*/ 666 w 3535"/>
              <a:gd name="T45" fmla="*/ 446 h 1964"/>
              <a:gd name="T46" fmla="*/ 693 w 3535"/>
              <a:gd name="T47" fmla="*/ 429 h 1964"/>
              <a:gd name="T48" fmla="*/ 725 w 3535"/>
              <a:gd name="T49" fmla="*/ 413 h 1964"/>
              <a:gd name="T50" fmla="*/ 766 w 3535"/>
              <a:gd name="T51" fmla="*/ 402 h 1964"/>
              <a:gd name="T52" fmla="*/ 810 w 3535"/>
              <a:gd name="T53" fmla="*/ 393 h 1964"/>
              <a:gd name="T54" fmla="*/ 859 w 3535"/>
              <a:gd name="T55" fmla="*/ 387 h 1964"/>
              <a:gd name="T56" fmla="*/ 908 w 3535"/>
              <a:gd name="T57" fmla="*/ 381 h 1964"/>
              <a:gd name="T58" fmla="*/ 954 w 3535"/>
              <a:gd name="T59" fmla="*/ 377 h 1964"/>
              <a:gd name="T60" fmla="*/ 993 w 3535"/>
              <a:gd name="T61" fmla="*/ 372 h 1964"/>
              <a:gd name="T62" fmla="*/ 1027 w 3535"/>
              <a:gd name="T63" fmla="*/ 369 h 1964"/>
              <a:gd name="T64" fmla="*/ 1048 w 3535"/>
              <a:gd name="T65" fmla="*/ 363 h 1964"/>
              <a:gd name="T66" fmla="*/ 1060 w 3535"/>
              <a:gd name="T67" fmla="*/ 357 h 1964"/>
              <a:gd name="T68" fmla="*/ 1190 w 3535"/>
              <a:gd name="T69" fmla="*/ 60 h 1964"/>
              <a:gd name="T70" fmla="*/ 1319 w 3535"/>
              <a:gd name="T71" fmla="*/ 0 h 1964"/>
              <a:gd name="T72" fmla="*/ 2384 w 3535"/>
              <a:gd name="T73" fmla="*/ 108 h 1964"/>
              <a:gd name="T74" fmla="*/ 2495 w 3535"/>
              <a:gd name="T75" fmla="*/ 210 h 1964"/>
              <a:gd name="T76" fmla="*/ 2468 w 3535"/>
              <a:gd name="T77" fmla="*/ 302 h 1964"/>
              <a:gd name="T78" fmla="*/ 2511 w 3535"/>
              <a:gd name="T79" fmla="*/ 307 h 1964"/>
              <a:gd name="T80" fmla="*/ 3452 w 3535"/>
              <a:gd name="T81" fmla="*/ 402 h 1964"/>
              <a:gd name="T82" fmla="*/ 3535 w 3535"/>
              <a:gd name="T83" fmla="*/ 519 h 1964"/>
              <a:gd name="T84" fmla="*/ 3514 w 3535"/>
              <a:gd name="T85" fmla="*/ 1135 h 1964"/>
              <a:gd name="T86" fmla="*/ 1413 w 3535"/>
              <a:gd name="T87" fmla="*/ 1964 h 1964"/>
              <a:gd name="T88" fmla="*/ 17 w 3535"/>
              <a:gd name="T89" fmla="*/ 1289 h 1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35" h="1964">
                <a:moveTo>
                  <a:pt x="17" y="1289"/>
                </a:moveTo>
                <a:lnTo>
                  <a:pt x="9" y="1276"/>
                </a:lnTo>
                <a:lnTo>
                  <a:pt x="5" y="1244"/>
                </a:lnTo>
                <a:lnTo>
                  <a:pt x="1" y="1199"/>
                </a:lnTo>
                <a:lnTo>
                  <a:pt x="1" y="1141"/>
                </a:lnTo>
                <a:lnTo>
                  <a:pt x="0" y="1072"/>
                </a:lnTo>
                <a:lnTo>
                  <a:pt x="1" y="999"/>
                </a:lnTo>
                <a:lnTo>
                  <a:pt x="3" y="920"/>
                </a:lnTo>
                <a:lnTo>
                  <a:pt x="8" y="843"/>
                </a:lnTo>
                <a:lnTo>
                  <a:pt x="13" y="810"/>
                </a:lnTo>
                <a:lnTo>
                  <a:pt x="26" y="778"/>
                </a:lnTo>
                <a:lnTo>
                  <a:pt x="43" y="747"/>
                </a:lnTo>
                <a:lnTo>
                  <a:pt x="63" y="720"/>
                </a:lnTo>
                <a:lnTo>
                  <a:pt x="82" y="696"/>
                </a:lnTo>
                <a:lnTo>
                  <a:pt x="100" y="679"/>
                </a:lnTo>
                <a:lnTo>
                  <a:pt x="112" y="667"/>
                </a:lnTo>
                <a:lnTo>
                  <a:pt x="117" y="664"/>
                </a:lnTo>
                <a:lnTo>
                  <a:pt x="622" y="504"/>
                </a:lnTo>
                <a:lnTo>
                  <a:pt x="622" y="500"/>
                </a:lnTo>
                <a:lnTo>
                  <a:pt x="627" y="490"/>
                </a:lnTo>
                <a:lnTo>
                  <a:pt x="635" y="477"/>
                </a:lnTo>
                <a:lnTo>
                  <a:pt x="649" y="463"/>
                </a:lnTo>
                <a:lnTo>
                  <a:pt x="666" y="446"/>
                </a:lnTo>
                <a:lnTo>
                  <a:pt x="693" y="429"/>
                </a:lnTo>
                <a:lnTo>
                  <a:pt x="725" y="413"/>
                </a:lnTo>
                <a:lnTo>
                  <a:pt x="766" y="402"/>
                </a:lnTo>
                <a:lnTo>
                  <a:pt x="810" y="393"/>
                </a:lnTo>
                <a:lnTo>
                  <a:pt x="859" y="387"/>
                </a:lnTo>
                <a:lnTo>
                  <a:pt x="908" y="381"/>
                </a:lnTo>
                <a:lnTo>
                  <a:pt x="954" y="377"/>
                </a:lnTo>
                <a:lnTo>
                  <a:pt x="993" y="372"/>
                </a:lnTo>
                <a:lnTo>
                  <a:pt x="1027" y="369"/>
                </a:lnTo>
                <a:lnTo>
                  <a:pt x="1048" y="363"/>
                </a:lnTo>
                <a:lnTo>
                  <a:pt x="1060" y="357"/>
                </a:lnTo>
                <a:lnTo>
                  <a:pt x="1190" y="60"/>
                </a:lnTo>
                <a:lnTo>
                  <a:pt x="1319" y="0"/>
                </a:lnTo>
                <a:lnTo>
                  <a:pt x="2384" y="108"/>
                </a:lnTo>
                <a:lnTo>
                  <a:pt x="2495" y="210"/>
                </a:lnTo>
                <a:lnTo>
                  <a:pt x="2468" y="302"/>
                </a:lnTo>
                <a:lnTo>
                  <a:pt x="2511" y="307"/>
                </a:lnTo>
                <a:lnTo>
                  <a:pt x="3452" y="402"/>
                </a:lnTo>
                <a:lnTo>
                  <a:pt x="3535" y="519"/>
                </a:lnTo>
                <a:lnTo>
                  <a:pt x="3514" y="1135"/>
                </a:lnTo>
                <a:lnTo>
                  <a:pt x="1413" y="1964"/>
                </a:lnTo>
                <a:lnTo>
                  <a:pt x="17" y="12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34" name="Freeform 18"/>
          <p:cNvSpPr>
            <a:spLocks/>
          </p:cNvSpPr>
          <p:nvPr/>
        </p:nvSpPr>
        <p:spPr bwMode="auto">
          <a:xfrm>
            <a:off x="2790825" y="2808288"/>
            <a:ext cx="317500" cy="66675"/>
          </a:xfrm>
          <a:custGeom>
            <a:avLst/>
            <a:gdLst>
              <a:gd name="T0" fmla="*/ 30 w 800"/>
              <a:gd name="T1" fmla="*/ 44 h 166"/>
              <a:gd name="T2" fmla="*/ 39 w 800"/>
              <a:gd name="T3" fmla="*/ 41 h 166"/>
              <a:gd name="T4" fmla="*/ 67 w 800"/>
              <a:gd name="T5" fmla="*/ 33 h 166"/>
              <a:gd name="T6" fmla="*/ 112 w 800"/>
              <a:gd name="T7" fmla="*/ 22 h 166"/>
              <a:gd name="T8" fmla="*/ 172 w 800"/>
              <a:gd name="T9" fmla="*/ 13 h 166"/>
              <a:gd name="T10" fmla="*/ 244 w 800"/>
              <a:gd name="T11" fmla="*/ 3 h 166"/>
              <a:gd name="T12" fmla="*/ 329 w 800"/>
              <a:gd name="T13" fmla="*/ 0 h 166"/>
              <a:gd name="T14" fmla="*/ 423 w 800"/>
              <a:gd name="T15" fmla="*/ 1 h 166"/>
              <a:gd name="T16" fmla="*/ 526 w 800"/>
              <a:gd name="T17" fmla="*/ 12 h 166"/>
              <a:gd name="T18" fmla="*/ 622 w 800"/>
              <a:gd name="T19" fmla="*/ 25 h 166"/>
              <a:gd name="T20" fmla="*/ 700 w 800"/>
              <a:gd name="T21" fmla="*/ 43 h 166"/>
              <a:gd name="T22" fmla="*/ 756 w 800"/>
              <a:gd name="T23" fmla="*/ 62 h 166"/>
              <a:gd name="T24" fmla="*/ 792 w 800"/>
              <a:gd name="T25" fmla="*/ 83 h 166"/>
              <a:gd name="T26" fmla="*/ 800 w 800"/>
              <a:gd name="T27" fmla="*/ 102 h 166"/>
              <a:gd name="T28" fmla="*/ 782 w 800"/>
              <a:gd name="T29" fmla="*/ 121 h 166"/>
              <a:gd name="T30" fmla="*/ 733 w 800"/>
              <a:gd name="T31" fmla="*/ 138 h 166"/>
              <a:gd name="T32" fmla="*/ 653 w 800"/>
              <a:gd name="T33" fmla="*/ 155 h 166"/>
              <a:gd name="T34" fmla="*/ 542 w 800"/>
              <a:gd name="T35" fmla="*/ 163 h 166"/>
              <a:gd name="T36" fmla="*/ 420 w 800"/>
              <a:gd name="T37" fmla="*/ 166 h 166"/>
              <a:gd name="T38" fmla="*/ 295 w 800"/>
              <a:gd name="T39" fmla="*/ 159 h 166"/>
              <a:gd name="T40" fmla="*/ 182 w 800"/>
              <a:gd name="T41" fmla="*/ 148 h 166"/>
              <a:gd name="T42" fmla="*/ 86 w 800"/>
              <a:gd name="T43" fmla="*/ 130 h 166"/>
              <a:gd name="T44" fmla="*/ 22 w 800"/>
              <a:gd name="T45" fmla="*/ 106 h 166"/>
              <a:gd name="T46" fmla="*/ 0 w 800"/>
              <a:gd name="T47" fmla="*/ 77 h 166"/>
              <a:gd name="T48" fmla="*/ 30 w 800"/>
              <a:gd name="T49" fmla="*/ 4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00" h="166">
                <a:moveTo>
                  <a:pt x="30" y="44"/>
                </a:moveTo>
                <a:lnTo>
                  <a:pt x="39" y="41"/>
                </a:lnTo>
                <a:lnTo>
                  <a:pt x="67" y="33"/>
                </a:lnTo>
                <a:lnTo>
                  <a:pt x="112" y="22"/>
                </a:lnTo>
                <a:lnTo>
                  <a:pt x="172" y="13"/>
                </a:lnTo>
                <a:lnTo>
                  <a:pt x="244" y="3"/>
                </a:lnTo>
                <a:lnTo>
                  <a:pt x="329" y="0"/>
                </a:lnTo>
                <a:lnTo>
                  <a:pt x="423" y="1"/>
                </a:lnTo>
                <a:lnTo>
                  <a:pt x="526" y="12"/>
                </a:lnTo>
                <a:lnTo>
                  <a:pt x="622" y="25"/>
                </a:lnTo>
                <a:lnTo>
                  <a:pt x="700" y="43"/>
                </a:lnTo>
                <a:lnTo>
                  <a:pt x="756" y="62"/>
                </a:lnTo>
                <a:lnTo>
                  <a:pt x="792" y="83"/>
                </a:lnTo>
                <a:lnTo>
                  <a:pt x="800" y="102"/>
                </a:lnTo>
                <a:lnTo>
                  <a:pt x="782" y="121"/>
                </a:lnTo>
                <a:lnTo>
                  <a:pt x="733" y="138"/>
                </a:lnTo>
                <a:lnTo>
                  <a:pt x="653" y="155"/>
                </a:lnTo>
                <a:lnTo>
                  <a:pt x="542" y="163"/>
                </a:lnTo>
                <a:lnTo>
                  <a:pt x="420" y="166"/>
                </a:lnTo>
                <a:lnTo>
                  <a:pt x="295" y="159"/>
                </a:lnTo>
                <a:lnTo>
                  <a:pt x="182" y="148"/>
                </a:lnTo>
                <a:lnTo>
                  <a:pt x="86" y="130"/>
                </a:lnTo>
                <a:lnTo>
                  <a:pt x="22" y="106"/>
                </a:lnTo>
                <a:lnTo>
                  <a:pt x="0" y="77"/>
                </a:lnTo>
                <a:lnTo>
                  <a:pt x="30" y="44"/>
                </a:lnTo>
                <a:close/>
              </a:path>
            </a:pathLst>
          </a:custGeom>
          <a:solidFill>
            <a:srgbClr val="30303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35" name="Freeform 19"/>
          <p:cNvSpPr>
            <a:spLocks/>
          </p:cNvSpPr>
          <p:nvPr/>
        </p:nvSpPr>
        <p:spPr bwMode="auto">
          <a:xfrm>
            <a:off x="2855913" y="2819400"/>
            <a:ext cx="190500" cy="41275"/>
          </a:xfrm>
          <a:custGeom>
            <a:avLst/>
            <a:gdLst>
              <a:gd name="T0" fmla="*/ 19 w 482"/>
              <a:gd name="T1" fmla="*/ 30 h 103"/>
              <a:gd name="T2" fmla="*/ 26 w 482"/>
              <a:gd name="T3" fmla="*/ 28 h 103"/>
              <a:gd name="T4" fmla="*/ 47 w 482"/>
              <a:gd name="T5" fmla="*/ 23 h 103"/>
              <a:gd name="T6" fmla="*/ 80 w 482"/>
              <a:gd name="T7" fmla="*/ 16 h 103"/>
              <a:gd name="T8" fmla="*/ 122 w 482"/>
              <a:gd name="T9" fmla="*/ 10 h 103"/>
              <a:gd name="T10" fmla="*/ 168 w 482"/>
              <a:gd name="T11" fmla="*/ 2 h 103"/>
              <a:gd name="T12" fmla="*/ 220 w 482"/>
              <a:gd name="T13" fmla="*/ 0 h 103"/>
              <a:gd name="T14" fmla="*/ 273 w 482"/>
              <a:gd name="T15" fmla="*/ 0 h 103"/>
              <a:gd name="T16" fmla="*/ 325 w 482"/>
              <a:gd name="T17" fmla="*/ 5 h 103"/>
              <a:gd name="T18" fmla="*/ 373 w 482"/>
              <a:gd name="T19" fmla="*/ 13 h 103"/>
              <a:gd name="T20" fmla="*/ 415 w 482"/>
              <a:gd name="T21" fmla="*/ 24 h 103"/>
              <a:gd name="T22" fmla="*/ 450 w 482"/>
              <a:gd name="T23" fmla="*/ 36 h 103"/>
              <a:gd name="T24" fmla="*/ 474 w 482"/>
              <a:gd name="T25" fmla="*/ 50 h 103"/>
              <a:gd name="T26" fmla="*/ 482 w 482"/>
              <a:gd name="T27" fmla="*/ 63 h 103"/>
              <a:gd name="T28" fmla="*/ 475 w 482"/>
              <a:gd name="T29" fmla="*/ 76 h 103"/>
              <a:gd name="T30" fmla="*/ 448 w 482"/>
              <a:gd name="T31" fmla="*/ 87 h 103"/>
              <a:gd name="T32" fmla="*/ 401 w 482"/>
              <a:gd name="T33" fmla="*/ 97 h 103"/>
              <a:gd name="T34" fmla="*/ 332 w 482"/>
              <a:gd name="T35" fmla="*/ 102 h 103"/>
              <a:gd name="T36" fmla="*/ 258 w 482"/>
              <a:gd name="T37" fmla="*/ 103 h 103"/>
              <a:gd name="T38" fmla="*/ 182 w 482"/>
              <a:gd name="T39" fmla="*/ 100 h 103"/>
              <a:gd name="T40" fmla="*/ 112 w 482"/>
              <a:gd name="T41" fmla="*/ 94 h 103"/>
              <a:gd name="T42" fmla="*/ 52 w 482"/>
              <a:gd name="T43" fmla="*/ 82 h 103"/>
              <a:gd name="T44" fmla="*/ 14 w 482"/>
              <a:gd name="T45" fmla="*/ 67 h 103"/>
              <a:gd name="T46" fmla="*/ 0 w 482"/>
              <a:gd name="T47" fmla="*/ 49 h 103"/>
              <a:gd name="T48" fmla="*/ 19 w 482"/>
              <a:gd name="T49" fmla="*/ 3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2" h="103">
                <a:moveTo>
                  <a:pt x="19" y="30"/>
                </a:moveTo>
                <a:lnTo>
                  <a:pt x="26" y="28"/>
                </a:lnTo>
                <a:lnTo>
                  <a:pt x="47" y="23"/>
                </a:lnTo>
                <a:lnTo>
                  <a:pt x="80" y="16"/>
                </a:lnTo>
                <a:lnTo>
                  <a:pt x="122" y="10"/>
                </a:lnTo>
                <a:lnTo>
                  <a:pt x="168" y="2"/>
                </a:lnTo>
                <a:lnTo>
                  <a:pt x="220" y="0"/>
                </a:lnTo>
                <a:lnTo>
                  <a:pt x="273" y="0"/>
                </a:lnTo>
                <a:lnTo>
                  <a:pt x="325" y="5"/>
                </a:lnTo>
                <a:lnTo>
                  <a:pt x="373" y="13"/>
                </a:lnTo>
                <a:lnTo>
                  <a:pt x="415" y="24"/>
                </a:lnTo>
                <a:lnTo>
                  <a:pt x="450" y="36"/>
                </a:lnTo>
                <a:lnTo>
                  <a:pt x="474" y="50"/>
                </a:lnTo>
                <a:lnTo>
                  <a:pt x="482" y="63"/>
                </a:lnTo>
                <a:lnTo>
                  <a:pt x="475" y="76"/>
                </a:lnTo>
                <a:lnTo>
                  <a:pt x="448" y="87"/>
                </a:lnTo>
                <a:lnTo>
                  <a:pt x="401" y="97"/>
                </a:lnTo>
                <a:lnTo>
                  <a:pt x="332" y="102"/>
                </a:lnTo>
                <a:lnTo>
                  <a:pt x="258" y="103"/>
                </a:lnTo>
                <a:lnTo>
                  <a:pt x="182" y="100"/>
                </a:lnTo>
                <a:lnTo>
                  <a:pt x="112" y="94"/>
                </a:lnTo>
                <a:lnTo>
                  <a:pt x="52" y="82"/>
                </a:lnTo>
                <a:lnTo>
                  <a:pt x="14" y="67"/>
                </a:lnTo>
                <a:lnTo>
                  <a:pt x="0" y="49"/>
                </a:lnTo>
                <a:lnTo>
                  <a:pt x="19" y="3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36" name="Freeform 20"/>
          <p:cNvSpPr>
            <a:spLocks/>
          </p:cNvSpPr>
          <p:nvPr/>
        </p:nvSpPr>
        <p:spPr bwMode="auto">
          <a:xfrm>
            <a:off x="2881313" y="2827338"/>
            <a:ext cx="133350" cy="28575"/>
          </a:xfrm>
          <a:custGeom>
            <a:avLst/>
            <a:gdLst>
              <a:gd name="T0" fmla="*/ 14 w 336"/>
              <a:gd name="T1" fmla="*/ 21 h 72"/>
              <a:gd name="T2" fmla="*/ 18 w 336"/>
              <a:gd name="T3" fmla="*/ 19 h 72"/>
              <a:gd name="T4" fmla="*/ 33 w 336"/>
              <a:gd name="T5" fmla="*/ 15 h 72"/>
              <a:gd name="T6" fmla="*/ 54 w 336"/>
              <a:gd name="T7" fmla="*/ 10 h 72"/>
              <a:gd name="T8" fmla="*/ 84 w 336"/>
              <a:gd name="T9" fmla="*/ 7 h 72"/>
              <a:gd name="T10" fmla="*/ 117 w 336"/>
              <a:gd name="T11" fmla="*/ 2 h 72"/>
              <a:gd name="T12" fmla="*/ 152 w 336"/>
              <a:gd name="T13" fmla="*/ 0 h 72"/>
              <a:gd name="T14" fmla="*/ 190 w 336"/>
              <a:gd name="T15" fmla="*/ 0 h 72"/>
              <a:gd name="T16" fmla="*/ 227 w 336"/>
              <a:gd name="T17" fmla="*/ 4 h 72"/>
              <a:gd name="T18" fmla="*/ 259 w 336"/>
              <a:gd name="T19" fmla="*/ 10 h 72"/>
              <a:gd name="T20" fmla="*/ 289 w 336"/>
              <a:gd name="T21" fmla="*/ 18 h 72"/>
              <a:gd name="T22" fmla="*/ 313 w 336"/>
              <a:gd name="T23" fmla="*/ 26 h 72"/>
              <a:gd name="T24" fmla="*/ 330 w 336"/>
              <a:gd name="T25" fmla="*/ 36 h 72"/>
              <a:gd name="T26" fmla="*/ 336 w 336"/>
              <a:gd name="T27" fmla="*/ 44 h 72"/>
              <a:gd name="T28" fmla="*/ 331 w 336"/>
              <a:gd name="T29" fmla="*/ 53 h 72"/>
              <a:gd name="T30" fmla="*/ 312 w 336"/>
              <a:gd name="T31" fmla="*/ 60 h 72"/>
              <a:gd name="T32" fmla="*/ 278 w 336"/>
              <a:gd name="T33" fmla="*/ 67 h 72"/>
              <a:gd name="T34" fmla="*/ 230 w 336"/>
              <a:gd name="T35" fmla="*/ 71 h 72"/>
              <a:gd name="T36" fmla="*/ 179 w 336"/>
              <a:gd name="T37" fmla="*/ 72 h 72"/>
              <a:gd name="T38" fmla="*/ 125 w 336"/>
              <a:gd name="T39" fmla="*/ 69 h 72"/>
              <a:gd name="T40" fmla="*/ 77 w 336"/>
              <a:gd name="T41" fmla="*/ 66 h 72"/>
              <a:gd name="T42" fmla="*/ 36 w 336"/>
              <a:gd name="T43" fmla="*/ 57 h 72"/>
              <a:gd name="T44" fmla="*/ 10 w 336"/>
              <a:gd name="T45" fmla="*/ 48 h 72"/>
              <a:gd name="T46" fmla="*/ 0 w 336"/>
              <a:gd name="T47" fmla="*/ 35 h 72"/>
              <a:gd name="T48" fmla="*/ 14 w 336"/>
              <a:gd name="T49" fmla="*/ 2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6" h="72">
                <a:moveTo>
                  <a:pt x="14" y="21"/>
                </a:moveTo>
                <a:lnTo>
                  <a:pt x="18" y="19"/>
                </a:lnTo>
                <a:lnTo>
                  <a:pt x="33" y="15"/>
                </a:lnTo>
                <a:lnTo>
                  <a:pt x="54" y="10"/>
                </a:lnTo>
                <a:lnTo>
                  <a:pt x="84" y="7"/>
                </a:lnTo>
                <a:lnTo>
                  <a:pt x="117" y="2"/>
                </a:lnTo>
                <a:lnTo>
                  <a:pt x="152" y="0"/>
                </a:lnTo>
                <a:lnTo>
                  <a:pt x="190" y="0"/>
                </a:lnTo>
                <a:lnTo>
                  <a:pt x="227" y="4"/>
                </a:lnTo>
                <a:lnTo>
                  <a:pt x="259" y="10"/>
                </a:lnTo>
                <a:lnTo>
                  <a:pt x="289" y="18"/>
                </a:lnTo>
                <a:lnTo>
                  <a:pt x="313" y="26"/>
                </a:lnTo>
                <a:lnTo>
                  <a:pt x="330" y="36"/>
                </a:lnTo>
                <a:lnTo>
                  <a:pt x="336" y="44"/>
                </a:lnTo>
                <a:lnTo>
                  <a:pt x="331" y="53"/>
                </a:lnTo>
                <a:lnTo>
                  <a:pt x="312" y="60"/>
                </a:lnTo>
                <a:lnTo>
                  <a:pt x="278" y="67"/>
                </a:lnTo>
                <a:lnTo>
                  <a:pt x="230" y="71"/>
                </a:lnTo>
                <a:lnTo>
                  <a:pt x="179" y="72"/>
                </a:lnTo>
                <a:lnTo>
                  <a:pt x="125" y="69"/>
                </a:lnTo>
                <a:lnTo>
                  <a:pt x="77" y="66"/>
                </a:lnTo>
                <a:lnTo>
                  <a:pt x="36" y="57"/>
                </a:lnTo>
                <a:lnTo>
                  <a:pt x="10" y="48"/>
                </a:lnTo>
                <a:lnTo>
                  <a:pt x="0" y="35"/>
                </a:lnTo>
                <a:lnTo>
                  <a:pt x="14" y="21"/>
                </a:ln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37" name="Freeform 21"/>
          <p:cNvSpPr>
            <a:spLocks/>
          </p:cNvSpPr>
          <p:nvPr/>
        </p:nvSpPr>
        <p:spPr bwMode="auto">
          <a:xfrm>
            <a:off x="2913063" y="2841625"/>
            <a:ext cx="58737" cy="12700"/>
          </a:xfrm>
          <a:custGeom>
            <a:avLst/>
            <a:gdLst>
              <a:gd name="T0" fmla="*/ 7 w 145"/>
              <a:gd name="T1" fmla="*/ 9 h 32"/>
              <a:gd name="T2" fmla="*/ 8 w 145"/>
              <a:gd name="T3" fmla="*/ 8 h 32"/>
              <a:gd name="T4" fmla="*/ 14 w 145"/>
              <a:gd name="T5" fmla="*/ 7 h 32"/>
              <a:gd name="T6" fmla="*/ 24 w 145"/>
              <a:gd name="T7" fmla="*/ 5 h 32"/>
              <a:gd name="T8" fmla="*/ 37 w 145"/>
              <a:gd name="T9" fmla="*/ 3 h 32"/>
              <a:gd name="T10" fmla="*/ 50 w 145"/>
              <a:gd name="T11" fmla="*/ 1 h 32"/>
              <a:gd name="T12" fmla="*/ 66 w 145"/>
              <a:gd name="T13" fmla="*/ 0 h 32"/>
              <a:gd name="T14" fmla="*/ 81 w 145"/>
              <a:gd name="T15" fmla="*/ 0 h 32"/>
              <a:gd name="T16" fmla="*/ 97 w 145"/>
              <a:gd name="T17" fmla="*/ 2 h 32"/>
              <a:gd name="T18" fmla="*/ 110 w 145"/>
              <a:gd name="T19" fmla="*/ 5 h 32"/>
              <a:gd name="T20" fmla="*/ 124 w 145"/>
              <a:gd name="T21" fmla="*/ 8 h 32"/>
              <a:gd name="T22" fmla="*/ 134 w 145"/>
              <a:gd name="T23" fmla="*/ 12 h 32"/>
              <a:gd name="T24" fmla="*/ 142 w 145"/>
              <a:gd name="T25" fmla="*/ 17 h 32"/>
              <a:gd name="T26" fmla="*/ 145 w 145"/>
              <a:gd name="T27" fmla="*/ 20 h 32"/>
              <a:gd name="T28" fmla="*/ 142 w 145"/>
              <a:gd name="T29" fmla="*/ 24 h 32"/>
              <a:gd name="T30" fmla="*/ 135 w 145"/>
              <a:gd name="T31" fmla="*/ 27 h 32"/>
              <a:gd name="T32" fmla="*/ 121 w 145"/>
              <a:gd name="T33" fmla="*/ 31 h 32"/>
              <a:gd name="T34" fmla="*/ 99 w 145"/>
              <a:gd name="T35" fmla="*/ 31 h 32"/>
              <a:gd name="T36" fmla="*/ 76 w 145"/>
              <a:gd name="T37" fmla="*/ 32 h 32"/>
              <a:gd name="T38" fmla="*/ 54 w 145"/>
              <a:gd name="T39" fmla="*/ 31 h 32"/>
              <a:gd name="T40" fmla="*/ 33 w 145"/>
              <a:gd name="T41" fmla="*/ 29 h 32"/>
              <a:gd name="T42" fmla="*/ 15 w 145"/>
              <a:gd name="T43" fmla="*/ 24 h 32"/>
              <a:gd name="T44" fmla="*/ 5 w 145"/>
              <a:gd name="T45" fmla="*/ 20 h 32"/>
              <a:gd name="T46" fmla="*/ 0 w 145"/>
              <a:gd name="T47" fmla="*/ 15 h 32"/>
              <a:gd name="T48" fmla="*/ 7 w 145"/>
              <a:gd name="T49" fmla="*/ 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5" h="32">
                <a:moveTo>
                  <a:pt x="7" y="9"/>
                </a:moveTo>
                <a:lnTo>
                  <a:pt x="8" y="8"/>
                </a:lnTo>
                <a:lnTo>
                  <a:pt x="14" y="7"/>
                </a:lnTo>
                <a:lnTo>
                  <a:pt x="24" y="5"/>
                </a:lnTo>
                <a:lnTo>
                  <a:pt x="37" y="3"/>
                </a:lnTo>
                <a:lnTo>
                  <a:pt x="50" y="1"/>
                </a:lnTo>
                <a:lnTo>
                  <a:pt x="66" y="0"/>
                </a:lnTo>
                <a:lnTo>
                  <a:pt x="81" y="0"/>
                </a:lnTo>
                <a:lnTo>
                  <a:pt x="97" y="2"/>
                </a:lnTo>
                <a:lnTo>
                  <a:pt x="110" y="5"/>
                </a:lnTo>
                <a:lnTo>
                  <a:pt x="124" y="8"/>
                </a:lnTo>
                <a:lnTo>
                  <a:pt x="134" y="12"/>
                </a:lnTo>
                <a:lnTo>
                  <a:pt x="142" y="17"/>
                </a:lnTo>
                <a:lnTo>
                  <a:pt x="145" y="20"/>
                </a:lnTo>
                <a:lnTo>
                  <a:pt x="142" y="24"/>
                </a:lnTo>
                <a:lnTo>
                  <a:pt x="135" y="27"/>
                </a:lnTo>
                <a:lnTo>
                  <a:pt x="121" y="31"/>
                </a:lnTo>
                <a:lnTo>
                  <a:pt x="99" y="31"/>
                </a:lnTo>
                <a:lnTo>
                  <a:pt x="76" y="32"/>
                </a:lnTo>
                <a:lnTo>
                  <a:pt x="54" y="31"/>
                </a:lnTo>
                <a:lnTo>
                  <a:pt x="33" y="29"/>
                </a:lnTo>
                <a:lnTo>
                  <a:pt x="15" y="24"/>
                </a:lnTo>
                <a:lnTo>
                  <a:pt x="5" y="20"/>
                </a:lnTo>
                <a:lnTo>
                  <a:pt x="0" y="15"/>
                </a:lnTo>
                <a:lnTo>
                  <a:pt x="7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38" name="Freeform 22"/>
          <p:cNvSpPr>
            <a:spLocks/>
          </p:cNvSpPr>
          <p:nvPr/>
        </p:nvSpPr>
        <p:spPr bwMode="auto">
          <a:xfrm>
            <a:off x="2954338" y="2663825"/>
            <a:ext cx="539750" cy="236538"/>
          </a:xfrm>
          <a:custGeom>
            <a:avLst/>
            <a:gdLst>
              <a:gd name="T0" fmla="*/ 0 w 1359"/>
              <a:gd name="T1" fmla="*/ 318 h 595"/>
              <a:gd name="T2" fmla="*/ 126 w 1359"/>
              <a:gd name="T3" fmla="*/ 62 h 595"/>
              <a:gd name="T4" fmla="*/ 225 w 1359"/>
              <a:gd name="T5" fmla="*/ 0 h 595"/>
              <a:gd name="T6" fmla="*/ 1281 w 1359"/>
              <a:gd name="T7" fmla="*/ 117 h 595"/>
              <a:gd name="T8" fmla="*/ 1359 w 1359"/>
              <a:gd name="T9" fmla="*/ 185 h 595"/>
              <a:gd name="T10" fmla="*/ 1192 w 1359"/>
              <a:gd name="T11" fmla="*/ 595 h 595"/>
              <a:gd name="T12" fmla="*/ 424 w 1359"/>
              <a:gd name="T13" fmla="*/ 456 h 595"/>
              <a:gd name="T14" fmla="*/ 427 w 1359"/>
              <a:gd name="T15" fmla="*/ 452 h 595"/>
              <a:gd name="T16" fmla="*/ 432 w 1359"/>
              <a:gd name="T17" fmla="*/ 439 h 595"/>
              <a:gd name="T18" fmla="*/ 429 w 1359"/>
              <a:gd name="T19" fmla="*/ 421 h 595"/>
              <a:gd name="T20" fmla="*/ 411 w 1359"/>
              <a:gd name="T21" fmla="*/ 401 h 595"/>
              <a:gd name="T22" fmla="*/ 367 w 1359"/>
              <a:gd name="T23" fmla="*/ 377 h 595"/>
              <a:gd name="T24" fmla="*/ 289 w 1359"/>
              <a:gd name="T25" fmla="*/ 355 h 595"/>
              <a:gd name="T26" fmla="*/ 170 w 1359"/>
              <a:gd name="T27" fmla="*/ 335 h 595"/>
              <a:gd name="T28" fmla="*/ 0 w 1359"/>
              <a:gd name="T29" fmla="*/ 318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59" h="595">
                <a:moveTo>
                  <a:pt x="0" y="318"/>
                </a:moveTo>
                <a:lnTo>
                  <a:pt x="126" y="62"/>
                </a:lnTo>
                <a:lnTo>
                  <a:pt x="225" y="0"/>
                </a:lnTo>
                <a:lnTo>
                  <a:pt x="1281" y="117"/>
                </a:lnTo>
                <a:lnTo>
                  <a:pt x="1359" y="185"/>
                </a:lnTo>
                <a:lnTo>
                  <a:pt x="1192" y="595"/>
                </a:lnTo>
                <a:lnTo>
                  <a:pt x="424" y="456"/>
                </a:lnTo>
                <a:lnTo>
                  <a:pt x="427" y="452"/>
                </a:lnTo>
                <a:lnTo>
                  <a:pt x="432" y="439"/>
                </a:lnTo>
                <a:lnTo>
                  <a:pt x="429" y="421"/>
                </a:lnTo>
                <a:lnTo>
                  <a:pt x="411" y="401"/>
                </a:lnTo>
                <a:lnTo>
                  <a:pt x="367" y="377"/>
                </a:lnTo>
                <a:lnTo>
                  <a:pt x="289" y="355"/>
                </a:lnTo>
                <a:lnTo>
                  <a:pt x="170" y="335"/>
                </a:lnTo>
                <a:lnTo>
                  <a:pt x="0" y="318"/>
                </a:lnTo>
                <a:close/>
              </a:path>
            </a:pathLst>
          </a:custGeom>
          <a:solidFill>
            <a:srgbClr val="00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39" name="Freeform 23"/>
          <p:cNvSpPr>
            <a:spLocks/>
          </p:cNvSpPr>
          <p:nvPr/>
        </p:nvSpPr>
        <p:spPr bwMode="auto">
          <a:xfrm>
            <a:off x="2630488" y="2859088"/>
            <a:ext cx="800100" cy="176212"/>
          </a:xfrm>
          <a:custGeom>
            <a:avLst/>
            <a:gdLst>
              <a:gd name="T0" fmla="*/ 333 w 2017"/>
              <a:gd name="T1" fmla="*/ 44 h 447"/>
              <a:gd name="T2" fmla="*/ 0 w 2017"/>
              <a:gd name="T3" fmla="*/ 175 h 447"/>
              <a:gd name="T4" fmla="*/ 879 w 2017"/>
              <a:gd name="T5" fmla="*/ 447 h 447"/>
              <a:gd name="T6" fmla="*/ 2017 w 2017"/>
              <a:gd name="T7" fmla="*/ 166 h 447"/>
              <a:gd name="T8" fmla="*/ 1261 w 2017"/>
              <a:gd name="T9" fmla="*/ 0 h 447"/>
              <a:gd name="T10" fmla="*/ 1264 w 2017"/>
              <a:gd name="T11" fmla="*/ 13 h 447"/>
              <a:gd name="T12" fmla="*/ 1270 w 2017"/>
              <a:gd name="T13" fmla="*/ 49 h 447"/>
              <a:gd name="T14" fmla="*/ 1268 w 2017"/>
              <a:gd name="T15" fmla="*/ 100 h 447"/>
              <a:gd name="T16" fmla="*/ 1250 w 2017"/>
              <a:gd name="T17" fmla="*/ 160 h 447"/>
              <a:gd name="T18" fmla="*/ 1203 w 2017"/>
              <a:gd name="T19" fmla="*/ 218 h 447"/>
              <a:gd name="T20" fmla="*/ 1119 w 2017"/>
              <a:gd name="T21" fmla="*/ 271 h 447"/>
              <a:gd name="T22" fmla="*/ 988 w 2017"/>
              <a:gd name="T23" fmla="*/ 308 h 447"/>
              <a:gd name="T24" fmla="*/ 801 w 2017"/>
              <a:gd name="T25" fmla="*/ 324 h 447"/>
              <a:gd name="T26" fmla="*/ 619 w 2017"/>
              <a:gd name="T27" fmla="*/ 306 h 447"/>
              <a:gd name="T28" fmla="*/ 492 w 2017"/>
              <a:gd name="T29" fmla="*/ 272 h 447"/>
              <a:gd name="T30" fmla="*/ 407 w 2017"/>
              <a:gd name="T31" fmla="*/ 228 h 447"/>
              <a:gd name="T32" fmla="*/ 358 w 2017"/>
              <a:gd name="T33" fmla="*/ 178 h 447"/>
              <a:gd name="T34" fmla="*/ 333 w 2017"/>
              <a:gd name="T35" fmla="*/ 128 h 447"/>
              <a:gd name="T36" fmla="*/ 327 w 2017"/>
              <a:gd name="T37" fmla="*/ 85 h 447"/>
              <a:gd name="T38" fmla="*/ 329 w 2017"/>
              <a:gd name="T39" fmla="*/ 55 h 447"/>
              <a:gd name="T40" fmla="*/ 333 w 2017"/>
              <a:gd name="T41" fmla="*/ 44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17" h="447">
                <a:moveTo>
                  <a:pt x="333" y="44"/>
                </a:moveTo>
                <a:lnTo>
                  <a:pt x="0" y="175"/>
                </a:lnTo>
                <a:lnTo>
                  <a:pt x="879" y="447"/>
                </a:lnTo>
                <a:lnTo>
                  <a:pt x="2017" y="166"/>
                </a:lnTo>
                <a:lnTo>
                  <a:pt x="1261" y="0"/>
                </a:lnTo>
                <a:lnTo>
                  <a:pt x="1264" y="13"/>
                </a:lnTo>
                <a:lnTo>
                  <a:pt x="1270" y="49"/>
                </a:lnTo>
                <a:lnTo>
                  <a:pt x="1268" y="100"/>
                </a:lnTo>
                <a:lnTo>
                  <a:pt x="1250" y="160"/>
                </a:lnTo>
                <a:lnTo>
                  <a:pt x="1203" y="218"/>
                </a:lnTo>
                <a:lnTo>
                  <a:pt x="1119" y="271"/>
                </a:lnTo>
                <a:lnTo>
                  <a:pt x="988" y="308"/>
                </a:lnTo>
                <a:lnTo>
                  <a:pt x="801" y="324"/>
                </a:lnTo>
                <a:lnTo>
                  <a:pt x="619" y="306"/>
                </a:lnTo>
                <a:lnTo>
                  <a:pt x="492" y="272"/>
                </a:lnTo>
                <a:lnTo>
                  <a:pt x="407" y="228"/>
                </a:lnTo>
                <a:lnTo>
                  <a:pt x="358" y="178"/>
                </a:lnTo>
                <a:lnTo>
                  <a:pt x="333" y="128"/>
                </a:lnTo>
                <a:lnTo>
                  <a:pt x="327" y="85"/>
                </a:lnTo>
                <a:lnTo>
                  <a:pt x="329" y="55"/>
                </a:lnTo>
                <a:lnTo>
                  <a:pt x="333" y="44"/>
                </a:lnTo>
                <a:close/>
              </a:path>
            </a:pathLst>
          </a:custGeom>
          <a:solidFill>
            <a:srgbClr val="CFC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40" name="Freeform 24"/>
          <p:cNvSpPr>
            <a:spLocks/>
          </p:cNvSpPr>
          <p:nvPr/>
        </p:nvSpPr>
        <p:spPr bwMode="auto">
          <a:xfrm>
            <a:off x="3005138" y="2938463"/>
            <a:ext cx="439737" cy="123825"/>
          </a:xfrm>
          <a:custGeom>
            <a:avLst/>
            <a:gdLst>
              <a:gd name="T0" fmla="*/ 0 w 1111"/>
              <a:gd name="T1" fmla="*/ 283 h 313"/>
              <a:gd name="T2" fmla="*/ 1111 w 1111"/>
              <a:gd name="T3" fmla="*/ 0 h 313"/>
              <a:gd name="T4" fmla="*/ 193 w 1111"/>
              <a:gd name="T5" fmla="*/ 313 h 313"/>
              <a:gd name="T6" fmla="*/ 0 w 1111"/>
              <a:gd name="T7" fmla="*/ 28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1" h="313">
                <a:moveTo>
                  <a:pt x="0" y="283"/>
                </a:moveTo>
                <a:lnTo>
                  <a:pt x="1111" y="0"/>
                </a:lnTo>
                <a:lnTo>
                  <a:pt x="193" y="313"/>
                </a:lnTo>
                <a:lnTo>
                  <a:pt x="0" y="283"/>
                </a:lnTo>
                <a:close/>
              </a:path>
            </a:pathLst>
          </a:custGeom>
          <a:solidFill>
            <a:srgbClr val="CFC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41" name="Freeform 25"/>
          <p:cNvSpPr>
            <a:spLocks/>
          </p:cNvSpPr>
          <p:nvPr/>
        </p:nvSpPr>
        <p:spPr bwMode="auto">
          <a:xfrm>
            <a:off x="2584450" y="2873375"/>
            <a:ext cx="136525" cy="42863"/>
          </a:xfrm>
          <a:custGeom>
            <a:avLst/>
            <a:gdLst>
              <a:gd name="T0" fmla="*/ 0 w 346"/>
              <a:gd name="T1" fmla="*/ 91 h 106"/>
              <a:gd name="T2" fmla="*/ 346 w 346"/>
              <a:gd name="T3" fmla="*/ 0 h 106"/>
              <a:gd name="T4" fmla="*/ 73 w 346"/>
              <a:gd name="T5" fmla="*/ 106 h 106"/>
              <a:gd name="T6" fmla="*/ 0 w 346"/>
              <a:gd name="T7" fmla="*/ 9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6" h="106">
                <a:moveTo>
                  <a:pt x="0" y="91"/>
                </a:moveTo>
                <a:lnTo>
                  <a:pt x="346" y="0"/>
                </a:lnTo>
                <a:lnTo>
                  <a:pt x="73" y="106"/>
                </a:lnTo>
                <a:lnTo>
                  <a:pt x="0" y="91"/>
                </a:lnTo>
                <a:close/>
              </a:path>
            </a:pathLst>
          </a:custGeom>
          <a:solidFill>
            <a:srgbClr val="CFC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42" name="Freeform 26"/>
          <p:cNvSpPr>
            <a:spLocks/>
          </p:cNvSpPr>
          <p:nvPr/>
        </p:nvSpPr>
        <p:spPr bwMode="auto">
          <a:xfrm>
            <a:off x="2536825" y="2933700"/>
            <a:ext cx="71438" cy="230188"/>
          </a:xfrm>
          <a:custGeom>
            <a:avLst/>
            <a:gdLst>
              <a:gd name="T0" fmla="*/ 73 w 178"/>
              <a:gd name="T1" fmla="*/ 0 h 580"/>
              <a:gd name="T2" fmla="*/ 19 w 178"/>
              <a:gd name="T3" fmla="*/ 118 h 580"/>
              <a:gd name="T4" fmla="*/ 0 w 178"/>
              <a:gd name="T5" fmla="*/ 525 h 580"/>
              <a:gd name="T6" fmla="*/ 124 w 178"/>
              <a:gd name="T7" fmla="*/ 580 h 580"/>
              <a:gd name="T8" fmla="*/ 124 w 178"/>
              <a:gd name="T9" fmla="*/ 145 h 580"/>
              <a:gd name="T10" fmla="*/ 178 w 178"/>
              <a:gd name="T11" fmla="*/ 39 h 580"/>
              <a:gd name="T12" fmla="*/ 73 w 178"/>
              <a:gd name="T13" fmla="*/ 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" h="580">
                <a:moveTo>
                  <a:pt x="73" y="0"/>
                </a:moveTo>
                <a:lnTo>
                  <a:pt x="19" y="118"/>
                </a:lnTo>
                <a:lnTo>
                  <a:pt x="0" y="525"/>
                </a:lnTo>
                <a:lnTo>
                  <a:pt x="124" y="580"/>
                </a:lnTo>
                <a:lnTo>
                  <a:pt x="124" y="145"/>
                </a:lnTo>
                <a:lnTo>
                  <a:pt x="178" y="39"/>
                </a:lnTo>
                <a:lnTo>
                  <a:pt x="73" y="0"/>
                </a:lnTo>
                <a:close/>
              </a:path>
            </a:pathLst>
          </a:custGeom>
          <a:solidFill>
            <a:srgbClr val="9E9E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43" name="Freeform 27"/>
          <p:cNvSpPr>
            <a:spLocks/>
          </p:cNvSpPr>
          <p:nvPr/>
        </p:nvSpPr>
        <p:spPr bwMode="auto">
          <a:xfrm>
            <a:off x="2606675" y="2957513"/>
            <a:ext cx="360363" cy="374650"/>
          </a:xfrm>
          <a:custGeom>
            <a:avLst/>
            <a:gdLst>
              <a:gd name="T0" fmla="*/ 57 w 910"/>
              <a:gd name="T1" fmla="*/ 0 h 945"/>
              <a:gd name="T2" fmla="*/ 910 w 910"/>
              <a:gd name="T3" fmla="*/ 264 h 945"/>
              <a:gd name="T4" fmla="*/ 826 w 910"/>
              <a:gd name="T5" fmla="*/ 414 h 945"/>
              <a:gd name="T6" fmla="*/ 797 w 910"/>
              <a:gd name="T7" fmla="*/ 945 h 945"/>
              <a:gd name="T8" fmla="*/ 0 w 910"/>
              <a:gd name="T9" fmla="*/ 558 h 945"/>
              <a:gd name="T10" fmla="*/ 7 w 910"/>
              <a:gd name="T11" fmla="*/ 139 h 945"/>
              <a:gd name="T12" fmla="*/ 57 w 910"/>
              <a:gd name="T13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0" h="945">
                <a:moveTo>
                  <a:pt x="57" y="0"/>
                </a:moveTo>
                <a:lnTo>
                  <a:pt x="910" y="264"/>
                </a:lnTo>
                <a:lnTo>
                  <a:pt x="826" y="414"/>
                </a:lnTo>
                <a:lnTo>
                  <a:pt x="797" y="945"/>
                </a:lnTo>
                <a:lnTo>
                  <a:pt x="0" y="558"/>
                </a:lnTo>
                <a:lnTo>
                  <a:pt x="7" y="139"/>
                </a:lnTo>
                <a:lnTo>
                  <a:pt x="57" y="0"/>
                </a:lnTo>
                <a:close/>
              </a:path>
            </a:pathLst>
          </a:custGeom>
          <a:solidFill>
            <a:srgbClr val="9E9E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44" name="Freeform 28"/>
          <p:cNvSpPr>
            <a:spLocks/>
          </p:cNvSpPr>
          <p:nvPr/>
        </p:nvSpPr>
        <p:spPr bwMode="auto">
          <a:xfrm>
            <a:off x="2952750" y="3067050"/>
            <a:ext cx="149225" cy="331788"/>
          </a:xfrm>
          <a:custGeom>
            <a:avLst/>
            <a:gdLst>
              <a:gd name="T0" fmla="*/ 124 w 378"/>
              <a:gd name="T1" fmla="*/ 0 h 835"/>
              <a:gd name="T2" fmla="*/ 30 w 378"/>
              <a:gd name="T3" fmla="*/ 160 h 835"/>
              <a:gd name="T4" fmla="*/ 0 w 378"/>
              <a:gd name="T5" fmla="*/ 692 h 835"/>
              <a:gd name="T6" fmla="*/ 305 w 378"/>
              <a:gd name="T7" fmla="*/ 835 h 835"/>
              <a:gd name="T8" fmla="*/ 329 w 378"/>
              <a:gd name="T9" fmla="*/ 256 h 835"/>
              <a:gd name="T10" fmla="*/ 378 w 378"/>
              <a:gd name="T11" fmla="*/ 128 h 835"/>
              <a:gd name="T12" fmla="*/ 335 w 378"/>
              <a:gd name="T13" fmla="*/ 54 h 835"/>
              <a:gd name="T14" fmla="*/ 124 w 378"/>
              <a:gd name="T15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8" h="835">
                <a:moveTo>
                  <a:pt x="124" y="0"/>
                </a:moveTo>
                <a:lnTo>
                  <a:pt x="30" y="160"/>
                </a:lnTo>
                <a:lnTo>
                  <a:pt x="0" y="692"/>
                </a:lnTo>
                <a:lnTo>
                  <a:pt x="305" y="835"/>
                </a:lnTo>
                <a:lnTo>
                  <a:pt x="329" y="256"/>
                </a:lnTo>
                <a:lnTo>
                  <a:pt x="378" y="128"/>
                </a:lnTo>
                <a:lnTo>
                  <a:pt x="335" y="54"/>
                </a:lnTo>
                <a:lnTo>
                  <a:pt x="124" y="0"/>
                </a:lnTo>
                <a:close/>
              </a:path>
            </a:pathLst>
          </a:custGeom>
          <a:solidFill>
            <a:srgbClr val="9E9E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45" name="Freeform 29"/>
          <p:cNvSpPr>
            <a:spLocks/>
          </p:cNvSpPr>
          <p:nvPr/>
        </p:nvSpPr>
        <p:spPr bwMode="auto">
          <a:xfrm>
            <a:off x="3098800" y="2876550"/>
            <a:ext cx="806450" cy="506413"/>
          </a:xfrm>
          <a:custGeom>
            <a:avLst/>
            <a:gdLst>
              <a:gd name="T0" fmla="*/ 0 w 2033"/>
              <a:gd name="T1" fmla="*/ 1279 h 1279"/>
              <a:gd name="T2" fmla="*/ 16 w 2033"/>
              <a:gd name="T3" fmla="*/ 786 h 1279"/>
              <a:gd name="T4" fmla="*/ 95 w 2033"/>
              <a:gd name="T5" fmla="*/ 615 h 1279"/>
              <a:gd name="T6" fmla="*/ 2033 w 2033"/>
              <a:gd name="T7" fmla="*/ 0 h 1279"/>
              <a:gd name="T8" fmla="*/ 2022 w 2033"/>
              <a:gd name="T9" fmla="*/ 503 h 1279"/>
              <a:gd name="T10" fmla="*/ 0 w 2033"/>
              <a:gd name="T11" fmla="*/ 1279 h 1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3" h="1279">
                <a:moveTo>
                  <a:pt x="0" y="1279"/>
                </a:moveTo>
                <a:lnTo>
                  <a:pt x="16" y="786"/>
                </a:lnTo>
                <a:lnTo>
                  <a:pt x="95" y="615"/>
                </a:lnTo>
                <a:lnTo>
                  <a:pt x="2033" y="0"/>
                </a:lnTo>
                <a:lnTo>
                  <a:pt x="2022" y="503"/>
                </a:lnTo>
                <a:lnTo>
                  <a:pt x="0" y="127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46" name="Freeform 30"/>
          <p:cNvSpPr>
            <a:spLocks/>
          </p:cNvSpPr>
          <p:nvPr/>
        </p:nvSpPr>
        <p:spPr bwMode="auto">
          <a:xfrm>
            <a:off x="3103563" y="2822575"/>
            <a:ext cx="803275" cy="279400"/>
          </a:xfrm>
          <a:custGeom>
            <a:avLst/>
            <a:gdLst>
              <a:gd name="T0" fmla="*/ 0 w 2027"/>
              <a:gd name="T1" fmla="*/ 636 h 701"/>
              <a:gd name="T2" fmla="*/ 1966 w 2027"/>
              <a:gd name="T3" fmla="*/ 0 h 701"/>
              <a:gd name="T4" fmla="*/ 2027 w 2027"/>
              <a:gd name="T5" fmla="*/ 73 h 701"/>
              <a:gd name="T6" fmla="*/ 58 w 2027"/>
              <a:gd name="T7" fmla="*/ 701 h 701"/>
              <a:gd name="T8" fmla="*/ 0 w 2027"/>
              <a:gd name="T9" fmla="*/ 636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7" h="701">
                <a:moveTo>
                  <a:pt x="0" y="636"/>
                </a:moveTo>
                <a:lnTo>
                  <a:pt x="1966" y="0"/>
                </a:lnTo>
                <a:lnTo>
                  <a:pt x="2027" y="73"/>
                </a:lnTo>
                <a:lnTo>
                  <a:pt x="58" y="701"/>
                </a:lnTo>
                <a:lnTo>
                  <a:pt x="0" y="636"/>
                </a:lnTo>
                <a:close/>
              </a:path>
            </a:pathLst>
          </a:custGeom>
          <a:solidFill>
            <a:srgbClr val="5E5E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47" name="Freeform 31"/>
          <p:cNvSpPr>
            <a:spLocks/>
          </p:cNvSpPr>
          <p:nvPr/>
        </p:nvSpPr>
        <p:spPr bwMode="auto">
          <a:xfrm>
            <a:off x="3451225" y="2790825"/>
            <a:ext cx="134938" cy="136525"/>
          </a:xfrm>
          <a:custGeom>
            <a:avLst/>
            <a:gdLst>
              <a:gd name="T0" fmla="*/ 0 w 340"/>
              <a:gd name="T1" fmla="*/ 277 h 346"/>
              <a:gd name="T2" fmla="*/ 105 w 340"/>
              <a:gd name="T3" fmla="*/ 0 h 346"/>
              <a:gd name="T4" fmla="*/ 112 w 340"/>
              <a:gd name="T5" fmla="*/ 0 h 346"/>
              <a:gd name="T6" fmla="*/ 133 w 340"/>
              <a:gd name="T7" fmla="*/ 2 h 346"/>
              <a:gd name="T8" fmla="*/ 163 w 340"/>
              <a:gd name="T9" fmla="*/ 6 h 346"/>
              <a:gd name="T10" fmla="*/ 200 w 340"/>
              <a:gd name="T11" fmla="*/ 14 h 346"/>
              <a:gd name="T12" fmla="*/ 237 w 340"/>
              <a:gd name="T13" fmla="*/ 23 h 346"/>
              <a:gd name="T14" fmla="*/ 273 w 340"/>
              <a:gd name="T15" fmla="*/ 36 h 346"/>
              <a:gd name="T16" fmla="*/ 303 w 340"/>
              <a:gd name="T17" fmla="*/ 52 h 346"/>
              <a:gd name="T18" fmla="*/ 324 w 340"/>
              <a:gd name="T19" fmla="*/ 71 h 346"/>
              <a:gd name="T20" fmla="*/ 334 w 340"/>
              <a:gd name="T21" fmla="*/ 93 h 346"/>
              <a:gd name="T22" fmla="*/ 339 w 340"/>
              <a:gd name="T23" fmla="*/ 120 h 346"/>
              <a:gd name="T24" fmla="*/ 340 w 340"/>
              <a:gd name="T25" fmla="*/ 150 h 346"/>
              <a:gd name="T26" fmla="*/ 337 w 340"/>
              <a:gd name="T27" fmla="*/ 182 h 346"/>
              <a:gd name="T28" fmla="*/ 333 w 340"/>
              <a:gd name="T29" fmla="*/ 208 h 346"/>
              <a:gd name="T30" fmla="*/ 329 w 340"/>
              <a:gd name="T31" fmla="*/ 232 h 346"/>
              <a:gd name="T32" fmla="*/ 324 w 340"/>
              <a:gd name="T33" fmla="*/ 249 h 346"/>
              <a:gd name="T34" fmla="*/ 324 w 340"/>
              <a:gd name="T35" fmla="*/ 255 h 346"/>
              <a:gd name="T36" fmla="*/ 38 w 340"/>
              <a:gd name="T37" fmla="*/ 346 h 346"/>
              <a:gd name="T38" fmla="*/ 36 w 340"/>
              <a:gd name="T39" fmla="*/ 342 h 346"/>
              <a:gd name="T40" fmla="*/ 32 w 340"/>
              <a:gd name="T41" fmla="*/ 334 h 346"/>
              <a:gd name="T42" fmla="*/ 26 w 340"/>
              <a:gd name="T43" fmla="*/ 323 h 346"/>
              <a:gd name="T44" fmla="*/ 20 w 340"/>
              <a:gd name="T45" fmla="*/ 311 h 346"/>
              <a:gd name="T46" fmla="*/ 13 w 340"/>
              <a:gd name="T47" fmla="*/ 297 h 346"/>
              <a:gd name="T48" fmla="*/ 7 w 340"/>
              <a:gd name="T49" fmla="*/ 287 h 346"/>
              <a:gd name="T50" fmla="*/ 2 w 340"/>
              <a:gd name="T51" fmla="*/ 279 h 346"/>
              <a:gd name="T52" fmla="*/ 0 w 340"/>
              <a:gd name="T53" fmla="*/ 27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40" h="346">
                <a:moveTo>
                  <a:pt x="0" y="277"/>
                </a:moveTo>
                <a:lnTo>
                  <a:pt x="105" y="0"/>
                </a:lnTo>
                <a:lnTo>
                  <a:pt x="112" y="0"/>
                </a:lnTo>
                <a:lnTo>
                  <a:pt x="133" y="2"/>
                </a:lnTo>
                <a:lnTo>
                  <a:pt x="163" y="6"/>
                </a:lnTo>
                <a:lnTo>
                  <a:pt x="200" y="14"/>
                </a:lnTo>
                <a:lnTo>
                  <a:pt x="237" y="23"/>
                </a:lnTo>
                <a:lnTo>
                  <a:pt x="273" y="36"/>
                </a:lnTo>
                <a:lnTo>
                  <a:pt x="303" y="52"/>
                </a:lnTo>
                <a:lnTo>
                  <a:pt x="324" y="71"/>
                </a:lnTo>
                <a:lnTo>
                  <a:pt x="334" y="93"/>
                </a:lnTo>
                <a:lnTo>
                  <a:pt x="339" y="120"/>
                </a:lnTo>
                <a:lnTo>
                  <a:pt x="340" y="150"/>
                </a:lnTo>
                <a:lnTo>
                  <a:pt x="337" y="182"/>
                </a:lnTo>
                <a:lnTo>
                  <a:pt x="333" y="208"/>
                </a:lnTo>
                <a:lnTo>
                  <a:pt x="329" y="232"/>
                </a:lnTo>
                <a:lnTo>
                  <a:pt x="324" y="249"/>
                </a:lnTo>
                <a:lnTo>
                  <a:pt x="324" y="255"/>
                </a:lnTo>
                <a:lnTo>
                  <a:pt x="38" y="346"/>
                </a:lnTo>
                <a:lnTo>
                  <a:pt x="36" y="342"/>
                </a:lnTo>
                <a:lnTo>
                  <a:pt x="32" y="334"/>
                </a:lnTo>
                <a:lnTo>
                  <a:pt x="26" y="323"/>
                </a:lnTo>
                <a:lnTo>
                  <a:pt x="20" y="311"/>
                </a:lnTo>
                <a:lnTo>
                  <a:pt x="13" y="297"/>
                </a:lnTo>
                <a:lnTo>
                  <a:pt x="7" y="287"/>
                </a:lnTo>
                <a:lnTo>
                  <a:pt x="2" y="279"/>
                </a:lnTo>
                <a:lnTo>
                  <a:pt x="0" y="277"/>
                </a:lnTo>
                <a:close/>
              </a:path>
            </a:pathLst>
          </a:custGeom>
          <a:solidFill>
            <a:srgbClr val="7A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48" name="Freeform 32"/>
          <p:cNvSpPr>
            <a:spLocks/>
          </p:cNvSpPr>
          <p:nvPr/>
        </p:nvSpPr>
        <p:spPr bwMode="auto">
          <a:xfrm>
            <a:off x="3451225" y="2833688"/>
            <a:ext cx="93663" cy="93662"/>
          </a:xfrm>
          <a:custGeom>
            <a:avLst/>
            <a:gdLst>
              <a:gd name="T0" fmla="*/ 0 w 235"/>
              <a:gd name="T1" fmla="*/ 192 h 238"/>
              <a:gd name="T2" fmla="*/ 73 w 235"/>
              <a:gd name="T3" fmla="*/ 0 h 238"/>
              <a:gd name="T4" fmla="*/ 78 w 235"/>
              <a:gd name="T5" fmla="*/ 0 h 238"/>
              <a:gd name="T6" fmla="*/ 92 w 235"/>
              <a:gd name="T7" fmla="*/ 1 h 238"/>
              <a:gd name="T8" fmla="*/ 112 w 235"/>
              <a:gd name="T9" fmla="*/ 5 h 238"/>
              <a:gd name="T10" fmla="*/ 138 w 235"/>
              <a:gd name="T11" fmla="*/ 10 h 238"/>
              <a:gd name="T12" fmla="*/ 163 w 235"/>
              <a:gd name="T13" fmla="*/ 16 h 238"/>
              <a:gd name="T14" fmla="*/ 188 w 235"/>
              <a:gd name="T15" fmla="*/ 24 h 238"/>
              <a:gd name="T16" fmla="*/ 208 w 235"/>
              <a:gd name="T17" fmla="*/ 34 h 238"/>
              <a:gd name="T18" fmla="*/ 224 w 235"/>
              <a:gd name="T19" fmla="*/ 47 h 238"/>
              <a:gd name="T20" fmla="*/ 231 w 235"/>
              <a:gd name="T21" fmla="*/ 63 h 238"/>
              <a:gd name="T22" fmla="*/ 235 w 235"/>
              <a:gd name="T23" fmla="*/ 82 h 238"/>
              <a:gd name="T24" fmla="*/ 235 w 235"/>
              <a:gd name="T25" fmla="*/ 103 h 238"/>
              <a:gd name="T26" fmla="*/ 233 w 235"/>
              <a:gd name="T27" fmla="*/ 124 h 238"/>
              <a:gd name="T28" fmla="*/ 230 w 235"/>
              <a:gd name="T29" fmla="*/ 144 h 238"/>
              <a:gd name="T30" fmla="*/ 226 w 235"/>
              <a:gd name="T31" fmla="*/ 159 h 238"/>
              <a:gd name="T32" fmla="*/ 224 w 235"/>
              <a:gd name="T33" fmla="*/ 170 h 238"/>
              <a:gd name="T34" fmla="*/ 224 w 235"/>
              <a:gd name="T35" fmla="*/ 175 h 238"/>
              <a:gd name="T36" fmla="*/ 27 w 235"/>
              <a:gd name="T37" fmla="*/ 238 h 238"/>
              <a:gd name="T38" fmla="*/ 25 w 235"/>
              <a:gd name="T39" fmla="*/ 235 h 238"/>
              <a:gd name="T40" fmla="*/ 23 w 235"/>
              <a:gd name="T41" fmla="*/ 229 h 238"/>
              <a:gd name="T42" fmla="*/ 18 w 235"/>
              <a:gd name="T43" fmla="*/ 222 h 238"/>
              <a:gd name="T44" fmla="*/ 14 w 235"/>
              <a:gd name="T45" fmla="*/ 215 h 238"/>
              <a:gd name="T46" fmla="*/ 8 w 235"/>
              <a:gd name="T47" fmla="*/ 205 h 238"/>
              <a:gd name="T48" fmla="*/ 5 w 235"/>
              <a:gd name="T49" fmla="*/ 198 h 238"/>
              <a:gd name="T50" fmla="*/ 1 w 235"/>
              <a:gd name="T51" fmla="*/ 193 h 238"/>
              <a:gd name="T52" fmla="*/ 0 w 235"/>
              <a:gd name="T53" fmla="*/ 19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5" h="238">
                <a:moveTo>
                  <a:pt x="0" y="192"/>
                </a:moveTo>
                <a:lnTo>
                  <a:pt x="73" y="0"/>
                </a:lnTo>
                <a:lnTo>
                  <a:pt x="78" y="0"/>
                </a:lnTo>
                <a:lnTo>
                  <a:pt x="92" y="1"/>
                </a:lnTo>
                <a:lnTo>
                  <a:pt x="112" y="5"/>
                </a:lnTo>
                <a:lnTo>
                  <a:pt x="138" y="10"/>
                </a:lnTo>
                <a:lnTo>
                  <a:pt x="163" y="16"/>
                </a:lnTo>
                <a:lnTo>
                  <a:pt x="188" y="24"/>
                </a:lnTo>
                <a:lnTo>
                  <a:pt x="208" y="34"/>
                </a:lnTo>
                <a:lnTo>
                  <a:pt x="224" y="47"/>
                </a:lnTo>
                <a:lnTo>
                  <a:pt x="231" y="63"/>
                </a:lnTo>
                <a:lnTo>
                  <a:pt x="235" y="82"/>
                </a:lnTo>
                <a:lnTo>
                  <a:pt x="235" y="103"/>
                </a:lnTo>
                <a:lnTo>
                  <a:pt x="233" y="124"/>
                </a:lnTo>
                <a:lnTo>
                  <a:pt x="230" y="144"/>
                </a:lnTo>
                <a:lnTo>
                  <a:pt x="226" y="159"/>
                </a:lnTo>
                <a:lnTo>
                  <a:pt x="224" y="170"/>
                </a:lnTo>
                <a:lnTo>
                  <a:pt x="224" y="175"/>
                </a:lnTo>
                <a:lnTo>
                  <a:pt x="27" y="238"/>
                </a:lnTo>
                <a:lnTo>
                  <a:pt x="25" y="235"/>
                </a:lnTo>
                <a:lnTo>
                  <a:pt x="23" y="229"/>
                </a:lnTo>
                <a:lnTo>
                  <a:pt x="18" y="222"/>
                </a:lnTo>
                <a:lnTo>
                  <a:pt x="14" y="215"/>
                </a:lnTo>
                <a:lnTo>
                  <a:pt x="8" y="205"/>
                </a:lnTo>
                <a:lnTo>
                  <a:pt x="5" y="198"/>
                </a:lnTo>
                <a:lnTo>
                  <a:pt x="1" y="193"/>
                </a:lnTo>
                <a:lnTo>
                  <a:pt x="0" y="192"/>
                </a:lnTo>
                <a:close/>
              </a:path>
            </a:pathLst>
          </a:custGeom>
          <a:solidFill>
            <a:srgbClr val="943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49" name="Freeform 33"/>
          <p:cNvSpPr>
            <a:spLocks/>
          </p:cNvSpPr>
          <p:nvPr/>
        </p:nvSpPr>
        <p:spPr bwMode="auto">
          <a:xfrm>
            <a:off x="3511550" y="2778125"/>
            <a:ext cx="334963" cy="93663"/>
          </a:xfrm>
          <a:custGeom>
            <a:avLst/>
            <a:gdLst>
              <a:gd name="T0" fmla="*/ 0 w 841"/>
              <a:gd name="T1" fmla="*/ 0 h 233"/>
              <a:gd name="T2" fmla="*/ 841 w 841"/>
              <a:gd name="T3" fmla="*/ 90 h 233"/>
              <a:gd name="T4" fmla="*/ 238 w 841"/>
              <a:gd name="T5" fmla="*/ 233 h 233"/>
              <a:gd name="T6" fmla="*/ 238 w 841"/>
              <a:gd name="T7" fmla="*/ 227 h 233"/>
              <a:gd name="T8" fmla="*/ 241 w 841"/>
              <a:gd name="T9" fmla="*/ 212 h 233"/>
              <a:gd name="T10" fmla="*/ 244 w 841"/>
              <a:gd name="T11" fmla="*/ 190 h 233"/>
              <a:gd name="T12" fmla="*/ 247 w 841"/>
              <a:gd name="T13" fmla="*/ 165 h 233"/>
              <a:gd name="T14" fmla="*/ 247 w 841"/>
              <a:gd name="T15" fmla="*/ 137 h 233"/>
              <a:gd name="T16" fmla="*/ 244 w 841"/>
              <a:gd name="T17" fmla="*/ 111 h 233"/>
              <a:gd name="T18" fmla="*/ 234 w 841"/>
              <a:gd name="T19" fmla="*/ 88 h 233"/>
              <a:gd name="T20" fmla="*/ 219 w 841"/>
              <a:gd name="T21" fmla="*/ 73 h 233"/>
              <a:gd name="T22" fmla="*/ 194 w 841"/>
              <a:gd name="T23" fmla="*/ 60 h 233"/>
              <a:gd name="T24" fmla="*/ 161 w 841"/>
              <a:gd name="T25" fmla="*/ 47 h 233"/>
              <a:gd name="T26" fmla="*/ 125 w 841"/>
              <a:gd name="T27" fmla="*/ 35 h 233"/>
              <a:gd name="T28" fmla="*/ 89 w 841"/>
              <a:gd name="T29" fmla="*/ 24 h 233"/>
              <a:gd name="T30" fmla="*/ 55 w 841"/>
              <a:gd name="T31" fmla="*/ 13 h 233"/>
              <a:gd name="T32" fmla="*/ 26 w 841"/>
              <a:gd name="T33" fmla="*/ 6 h 233"/>
              <a:gd name="T34" fmla="*/ 6 w 841"/>
              <a:gd name="T35" fmla="*/ 1 h 233"/>
              <a:gd name="T36" fmla="*/ 0 w 841"/>
              <a:gd name="T37" fmla="*/ 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1" h="233">
                <a:moveTo>
                  <a:pt x="0" y="0"/>
                </a:moveTo>
                <a:lnTo>
                  <a:pt x="841" y="90"/>
                </a:lnTo>
                <a:lnTo>
                  <a:pt x="238" y="233"/>
                </a:lnTo>
                <a:lnTo>
                  <a:pt x="238" y="227"/>
                </a:lnTo>
                <a:lnTo>
                  <a:pt x="241" y="212"/>
                </a:lnTo>
                <a:lnTo>
                  <a:pt x="244" y="190"/>
                </a:lnTo>
                <a:lnTo>
                  <a:pt x="247" y="165"/>
                </a:lnTo>
                <a:lnTo>
                  <a:pt x="247" y="137"/>
                </a:lnTo>
                <a:lnTo>
                  <a:pt x="244" y="111"/>
                </a:lnTo>
                <a:lnTo>
                  <a:pt x="234" y="88"/>
                </a:lnTo>
                <a:lnTo>
                  <a:pt x="219" y="73"/>
                </a:lnTo>
                <a:lnTo>
                  <a:pt x="194" y="60"/>
                </a:lnTo>
                <a:lnTo>
                  <a:pt x="161" y="47"/>
                </a:lnTo>
                <a:lnTo>
                  <a:pt x="125" y="35"/>
                </a:lnTo>
                <a:lnTo>
                  <a:pt x="89" y="24"/>
                </a:lnTo>
                <a:lnTo>
                  <a:pt x="55" y="13"/>
                </a:lnTo>
                <a:lnTo>
                  <a:pt x="26" y="6"/>
                </a:lnTo>
                <a:lnTo>
                  <a:pt x="6" y="1"/>
                </a:lnTo>
                <a:lnTo>
                  <a:pt x="0" y="0"/>
                </a:lnTo>
                <a:close/>
              </a:path>
            </a:pathLst>
          </a:custGeom>
          <a:solidFill>
            <a:srgbClr val="30303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50" name="Freeform 34"/>
          <p:cNvSpPr>
            <a:spLocks/>
          </p:cNvSpPr>
          <p:nvPr/>
        </p:nvSpPr>
        <p:spPr bwMode="auto">
          <a:xfrm>
            <a:off x="2973388" y="2682875"/>
            <a:ext cx="427037" cy="158750"/>
          </a:xfrm>
          <a:custGeom>
            <a:avLst/>
            <a:gdLst>
              <a:gd name="T0" fmla="*/ 0 w 1079"/>
              <a:gd name="T1" fmla="*/ 237 h 400"/>
              <a:gd name="T2" fmla="*/ 102 w 1079"/>
              <a:gd name="T3" fmla="*/ 51 h 400"/>
              <a:gd name="T4" fmla="*/ 168 w 1079"/>
              <a:gd name="T5" fmla="*/ 0 h 400"/>
              <a:gd name="T6" fmla="*/ 1079 w 1079"/>
              <a:gd name="T7" fmla="*/ 84 h 400"/>
              <a:gd name="T8" fmla="*/ 454 w 1079"/>
              <a:gd name="T9" fmla="*/ 400 h 400"/>
              <a:gd name="T10" fmla="*/ 451 w 1079"/>
              <a:gd name="T11" fmla="*/ 392 h 400"/>
              <a:gd name="T12" fmla="*/ 443 w 1079"/>
              <a:gd name="T13" fmla="*/ 375 h 400"/>
              <a:gd name="T14" fmla="*/ 423 w 1079"/>
              <a:gd name="T15" fmla="*/ 351 h 400"/>
              <a:gd name="T16" fmla="*/ 388 w 1079"/>
              <a:gd name="T17" fmla="*/ 324 h 400"/>
              <a:gd name="T18" fmla="*/ 332 w 1079"/>
              <a:gd name="T19" fmla="*/ 293 h 400"/>
              <a:gd name="T20" fmla="*/ 252 w 1079"/>
              <a:gd name="T21" fmla="*/ 268 h 400"/>
              <a:gd name="T22" fmla="*/ 141 w 1079"/>
              <a:gd name="T23" fmla="*/ 248 h 400"/>
              <a:gd name="T24" fmla="*/ 0 w 1079"/>
              <a:gd name="T25" fmla="*/ 23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9" h="400">
                <a:moveTo>
                  <a:pt x="0" y="237"/>
                </a:moveTo>
                <a:lnTo>
                  <a:pt x="102" y="51"/>
                </a:lnTo>
                <a:lnTo>
                  <a:pt x="168" y="0"/>
                </a:lnTo>
                <a:lnTo>
                  <a:pt x="1079" y="84"/>
                </a:lnTo>
                <a:lnTo>
                  <a:pt x="454" y="400"/>
                </a:lnTo>
                <a:lnTo>
                  <a:pt x="451" y="392"/>
                </a:lnTo>
                <a:lnTo>
                  <a:pt x="443" y="375"/>
                </a:lnTo>
                <a:lnTo>
                  <a:pt x="423" y="351"/>
                </a:lnTo>
                <a:lnTo>
                  <a:pt x="388" y="324"/>
                </a:lnTo>
                <a:lnTo>
                  <a:pt x="332" y="293"/>
                </a:lnTo>
                <a:lnTo>
                  <a:pt x="252" y="268"/>
                </a:lnTo>
                <a:lnTo>
                  <a:pt x="141" y="248"/>
                </a:lnTo>
                <a:lnTo>
                  <a:pt x="0" y="237"/>
                </a:lnTo>
                <a:close/>
              </a:path>
            </a:pathLst>
          </a:custGeom>
          <a:solidFill>
            <a:srgbClr val="B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1" name="Freeform 35"/>
          <p:cNvSpPr>
            <a:spLocks/>
          </p:cNvSpPr>
          <p:nvPr/>
        </p:nvSpPr>
        <p:spPr bwMode="auto">
          <a:xfrm>
            <a:off x="3089275" y="3024188"/>
            <a:ext cx="815975" cy="317500"/>
          </a:xfrm>
          <a:custGeom>
            <a:avLst/>
            <a:gdLst>
              <a:gd name="T0" fmla="*/ 0 w 2059"/>
              <a:gd name="T1" fmla="*/ 748 h 800"/>
              <a:gd name="T2" fmla="*/ 2059 w 2059"/>
              <a:gd name="T3" fmla="*/ 0 h 800"/>
              <a:gd name="T4" fmla="*/ 2059 w 2059"/>
              <a:gd name="T5" fmla="*/ 62 h 800"/>
              <a:gd name="T6" fmla="*/ 5 w 2059"/>
              <a:gd name="T7" fmla="*/ 800 h 800"/>
              <a:gd name="T8" fmla="*/ 0 w 2059"/>
              <a:gd name="T9" fmla="*/ 748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9" h="800">
                <a:moveTo>
                  <a:pt x="0" y="748"/>
                </a:moveTo>
                <a:lnTo>
                  <a:pt x="2059" y="0"/>
                </a:lnTo>
                <a:lnTo>
                  <a:pt x="2059" y="62"/>
                </a:lnTo>
                <a:lnTo>
                  <a:pt x="5" y="800"/>
                </a:lnTo>
                <a:lnTo>
                  <a:pt x="0" y="7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2" name="Freeform 36"/>
          <p:cNvSpPr>
            <a:spLocks/>
          </p:cNvSpPr>
          <p:nvPr/>
        </p:nvSpPr>
        <p:spPr bwMode="auto">
          <a:xfrm>
            <a:off x="2970213" y="3189288"/>
            <a:ext cx="90487" cy="134937"/>
          </a:xfrm>
          <a:custGeom>
            <a:avLst/>
            <a:gdLst>
              <a:gd name="T0" fmla="*/ 67 w 225"/>
              <a:gd name="T1" fmla="*/ 5 h 342"/>
              <a:gd name="T2" fmla="*/ 88 w 225"/>
              <a:gd name="T3" fmla="*/ 0 h 342"/>
              <a:gd name="T4" fmla="*/ 109 w 225"/>
              <a:gd name="T5" fmla="*/ 4 h 342"/>
              <a:gd name="T6" fmla="*/ 131 w 225"/>
              <a:gd name="T7" fmla="*/ 13 h 342"/>
              <a:gd name="T8" fmla="*/ 152 w 225"/>
              <a:gd name="T9" fmla="*/ 29 h 342"/>
              <a:gd name="T10" fmla="*/ 170 w 225"/>
              <a:gd name="T11" fmla="*/ 48 h 342"/>
              <a:gd name="T12" fmla="*/ 188 w 225"/>
              <a:gd name="T13" fmla="*/ 74 h 342"/>
              <a:gd name="T14" fmla="*/ 203 w 225"/>
              <a:gd name="T15" fmla="*/ 104 h 342"/>
              <a:gd name="T16" fmla="*/ 216 w 225"/>
              <a:gd name="T17" fmla="*/ 137 h 342"/>
              <a:gd name="T18" fmla="*/ 222 w 225"/>
              <a:gd name="T19" fmla="*/ 171 h 342"/>
              <a:gd name="T20" fmla="*/ 225 w 225"/>
              <a:gd name="T21" fmla="*/ 205 h 342"/>
              <a:gd name="T22" fmla="*/ 223 w 225"/>
              <a:gd name="T23" fmla="*/ 236 h 342"/>
              <a:gd name="T24" fmla="*/ 218 w 225"/>
              <a:gd name="T25" fmla="*/ 265 h 342"/>
              <a:gd name="T26" fmla="*/ 208 w 225"/>
              <a:gd name="T27" fmla="*/ 289 h 342"/>
              <a:gd name="T28" fmla="*/ 194 w 225"/>
              <a:gd name="T29" fmla="*/ 311 h 342"/>
              <a:gd name="T30" fmla="*/ 178 w 225"/>
              <a:gd name="T31" fmla="*/ 328 h 342"/>
              <a:gd name="T32" fmla="*/ 158 w 225"/>
              <a:gd name="T33" fmla="*/ 339 h 342"/>
              <a:gd name="T34" fmla="*/ 136 w 225"/>
              <a:gd name="T35" fmla="*/ 342 h 342"/>
              <a:gd name="T36" fmla="*/ 114 w 225"/>
              <a:gd name="T37" fmla="*/ 340 h 342"/>
              <a:gd name="T38" fmla="*/ 93 w 225"/>
              <a:gd name="T39" fmla="*/ 330 h 342"/>
              <a:gd name="T40" fmla="*/ 73 w 225"/>
              <a:gd name="T41" fmla="*/ 316 h 342"/>
              <a:gd name="T42" fmla="*/ 53 w 225"/>
              <a:gd name="T43" fmla="*/ 294 h 342"/>
              <a:gd name="T44" fmla="*/ 36 w 225"/>
              <a:gd name="T45" fmla="*/ 270 h 342"/>
              <a:gd name="T46" fmla="*/ 21 w 225"/>
              <a:gd name="T47" fmla="*/ 241 h 342"/>
              <a:gd name="T48" fmla="*/ 10 w 225"/>
              <a:gd name="T49" fmla="*/ 209 h 342"/>
              <a:gd name="T50" fmla="*/ 3 w 225"/>
              <a:gd name="T51" fmla="*/ 172 h 342"/>
              <a:gd name="T52" fmla="*/ 0 w 225"/>
              <a:gd name="T53" fmla="*/ 140 h 342"/>
              <a:gd name="T54" fmla="*/ 2 w 225"/>
              <a:gd name="T55" fmla="*/ 107 h 342"/>
              <a:gd name="T56" fmla="*/ 8 w 225"/>
              <a:gd name="T57" fmla="*/ 80 h 342"/>
              <a:gd name="T58" fmla="*/ 17 w 225"/>
              <a:gd name="T59" fmla="*/ 53 h 342"/>
              <a:gd name="T60" fmla="*/ 30 w 225"/>
              <a:gd name="T61" fmla="*/ 33 h 342"/>
              <a:gd name="T62" fmla="*/ 47 w 225"/>
              <a:gd name="T63" fmla="*/ 15 h 342"/>
              <a:gd name="T64" fmla="*/ 67 w 225"/>
              <a:gd name="T65" fmla="*/ 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5" h="342">
                <a:moveTo>
                  <a:pt x="67" y="5"/>
                </a:moveTo>
                <a:lnTo>
                  <a:pt x="88" y="0"/>
                </a:lnTo>
                <a:lnTo>
                  <a:pt x="109" y="4"/>
                </a:lnTo>
                <a:lnTo>
                  <a:pt x="131" y="13"/>
                </a:lnTo>
                <a:lnTo>
                  <a:pt x="152" y="29"/>
                </a:lnTo>
                <a:lnTo>
                  <a:pt x="170" y="48"/>
                </a:lnTo>
                <a:lnTo>
                  <a:pt x="188" y="74"/>
                </a:lnTo>
                <a:lnTo>
                  <a:pt x="203" y="104"/>
                </a:lnTo>
                <a:lnTo>
                  <a:pt x="216" y="137"/>
                </a:lnTo>
                <a:lnTo>
                  <a:pt x="222" y="171"/>
                </a:lnTo>
                <a:lnTo>
                  <a:pt x="225" y="205"/>
                </a:lnTo>
                <a:lnTo>
                  <a:pt x="223" y="236"/>
                </a:lnTo>
                <a:lnTo>
                  <a:pt x="218" y="265"/>
                </a:lnTo>
                <a:lnTo>
                  <a:pt x="208" y="289"/>
                </a:lnTo>
                <a:lnTo>
                  <a:pt x="194" y="311"/>
                </a:lnTo>
                <a:lnTo>
                  <a:pt x="178" y="328"/>
                </a:lnTo>
                <a:lnTo>
                  <a:pt x="158" y="339"/>
                </a:lnTo>
                <a:lnTo>
                  <a:pt x="136" y="342"/>
                </a:lnTo>
                <a:lnTo>
                  <a:pt x="114" y="340"/>
                </a:lnTo>
                <a:lnTo>
                  <a:pt x="93" y="330"/>
                </a:lnTo>
                <a:lnTo>
                  <a:pt x="73" y="316"/>
                </a:lnTo>
                <a:lnTo>
                  <a:pt x="53" y="294"/>
                </a:lnTo>
                <a:lnTo>
                  <a:pt x="36" y="270"/>
                </a:lnTo>
                <a:lnTo>
                  <a:pt x="21" y="241"/>
                </a:lnTo>
                <a:lnTo>
                  <a:pt x="10" y="209"/>
                </a:lnTo>
                <a:lnTo>
                  <a:pt x="3" y="172"/>
                </a:lnTo>
                <a:lnTo>
                  <a:pt x="0" y="140"/>
                </a:lnTo>
                <a:lnTo>
                  <a:pt x="2" y="107"/>
                </a:lnTo>
                <a:lnTo>
                  <a:pt x="8" y="80"/>
                </a:lnTo>
                <a:lnTo>
                  <a:pt x="17" y="53"/>
                </a:lnTo>
                <a:lnTo>
                  <a:pt x="30" y="33"/>
                </a:lnTo>
                <a:lnTo>
                  <a:pt x="47" y="15"/>
                </a:lnTo>
                <a:lnTo>
                  <a:pt x="6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3" name="Freeform 37"/>
          <p:cNvSpPr>
            <a:spLocks/>
          </p:cNvSpPr>
          <p:nvPr/>
        </p:nvSpPr>
        <p:spPr bwMode="auto">
          <a:xfrm>
            <a:off x="2982913" y="3206750"/>
            <a:ext cx="65087" cy="100013"/>
          </a:xfrm>
          <a:custGeom>
            <a:avLst/>
            <a:gdLst>
              <a:gd name="T0" fmla="*/ 49 w 167"/>
              <a:gd name="T1" fmla="*/ 4 h 251"/>
              <a:gd name="T2" fmla="*/ 65 w 167"/>
              <a:gd name="T3" fmla="*/ 0 h 251"/>
              <a:gd name="T4" fmla="*/ 82 w 167"/>
              <a:gd name="T5" fmla="*/ 3 h 251"/>
              <a:gd name="T6" fmla="*/ 97 w 167"/>
              <a:gd name="T7" fmla="*/ 10 h 251"/>
              <a:gd name="T8" fmla="*/ 113 w 167"/>
              <a:gd name="T9" fmla="*/ 22 h 251"/>
              <a:gd name="T10" fmla="*/ 126 w 167"/>
              <a:gd name="T11" fmla="*/ 36 h 251"/>
              <a:gd name="T12" fmla="*/ 139 w 167"/>
              <a:gd name="T13" fmla="*/ 54 h 251"/>
              <a:gd name="T14" fmla="*/ 150 w 167"/>
              <a:gd name="T15" fmla="*/ 75 h 251"/>
              <a:gd name="T16" fmla="*/ 159 w 167"/>
              <a:gd name="T17" fmla="*/ 99 h 251"/>
              <a:gd name="T18" fmla="*/ 164 w 167"/>
              <a:gd name="T19" fmla="*/ 123 h 251"/>
              <a:gd name="T20" fmla="*/ 167 w 167"/>
              <a:gd name="T21" fmla="*/ 148 h 251"/>
              <a:gd name="T22" fmla="*/ 164 w 167"/>
              <a:gd name="T23" fmla="*/ 171 h 251"/>
              <a:gd name="T24" fmla="*/ 161 w 167"/>
              <a:gd name="T25" fmla="*/ 193 h 251"/>
              <a:gd name="T26" fmla="*/ 153 w 167"/>
              <a:gd name="T27" fmla="*/ 211 h 251"/>
              <a:gd name="T28" fmla="*/ 144 w 167"/>
              <a:gd name="T29" fmla="*/ 228 h 251"/>
              <a:gd name="T30" fmla="*/ 132 w 167"/>
              <a:gd name="T31" fmla="*/ 240 h 251"/>
              <a:gd name="T32" fmla="*/ 119 w 167"/>
              <a:gd name="T33" fmla="*/ 248 h 251"/>
              <a:gd name="T34" fmla="*/ 102 w 167"/>
              <a:gd name="T35" fmla="*/ 251 h 251"/>
              <a:gd name="T36" fmla="*/ 86 w 167"/>
              <a:gd name="T37" fmla="*/ 248 h 251"/>
              <a:gd name="T38" fmla="*/ 70 w 167"/>
              <a:gd name="T39" fmla="*/ 241 h 251"/>
              <a:gd name="T40" fmla="*/ 55 w 167"/>
              <a:gd name="T41" fmla="*/ 231 h 251"/>
              <a:gd name="T42" fmla="*/ 40 w 167"/>
              <a:gd name="T43" fmla="*/ 216 h 251"/>
              <a:gd name="T44" fmla="*/ 28 w 167"/>
              <a:gd name="T45" fmla="*/ 198 h 251"/>
              <a:gd name="T46" fmla="*/ 16 w 167"/>
              <a:gd name="T47" fmla="*/ 176 h 251"/>
              <a:gd name="T48" fmla="*/ 9 w 167"/>
              <a:gd name="T49" fmla="*/ 153 h 251"/>
              <a:gd name="T50" fmla="*/ 3 w 167"/>
              <a:gd name="T51" fmla="*/ 127 h 251"/>
              <a:gd name="T52" fmla="*/ 0 w 167"/>
              <a:gd name="T53" fmla="*/ 103 h 251"/>
              <a:gd name="T54" fmla="*/ 1 w 167"/>
              <a:gd name="T55" fmla="*/ 78 h 251"/>
              <a:gd name="T56" fmla="*/ 6 w 167"/>
              <a:gd name="T57" fmla="*/ 58 h 251"/>
              <a:gd name="T58" fmla="*/ 12 w 167"/>
              <a:gd name="T59" fmla="*/ 37 h 251"/>
              <a:gd name="T60" fmla="*/ 22 w 167"/>
              <a:gd name="T61" fmla="*/ 22 h 251"/>
              <a:gd name="T62" fmla="*/ 34 w 167"/>
              <a:gd name="T63" fmla="*/ 10 h 251"/>
              <a:gd name="T64" fmla="*/ 49 w 167"/>
              <a:gd name="T65" fmla="*/ 4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7" h="251">
                <a:moveTo>
                  <a:pt x="49" y="4"/>
                </a:moveTo>
                <a:lnTo>
                  <a:pt x="65" y="0"/>
                </a:lnTo>
                <a:lnTo>
                  <a:pt x="82" y="3"/>
                </a:lnTo>
                <a:lnTo>
                  <a:pt x="97" y="10"/>
                </a:lnTo>
                <a:lnTo>
                  <a:pt x="113" y="22"/>
                </a:lnTo>
                <a:lnTo>
                  <a:pt x="126" y="36"/>
                </a:lnTo>
                <a:lnTo>
                  <a:pt x="139" y="54"/>
                </a:lnTo>
                <a:lnTo>
                  <a:pt x="150" y="75"/>
                </a:lnTo>
                <a:lnTo>
                  <a:pt x="159" y="99"/>
                </a:lnTo>
                <a:lnTo>
                  <a:pt x="164" y="123"/>
                </a:lnTo>
                <a:lnTo>
                  <a:pt x="167" y="148"/>
                </a:lnTo>
                <a:lnTo>
                  <a:pt x="164" y="171"/>
                </a:lnTo>
                <a:lnTo>
                  <a:pt x="161" y="193"/>
                </a:lnTo>
                <a:lnTo>
                  <a:pt x="153" y="211"/>
                </a:lnTo>
                <a:lnTo>
                  <a:pt x="144" y="228"/>
                </a:lnTo>
                <a:lnTo>
                  <a:pt x="132" y="240"/>
                </a:lnTo>
                <a:lnTo>
                  <a:pt x="119" y="248"/>
                </a:lnTo>
                <a:lnTo>
                  <a:pt x="102" y="251"/>
                </a:lnTo>
                <a:lnTo>
                  <a:pt x="86" y="248"/>
                </a:lnTo>
                <a:lnTo>
                  <a:pt x="70" y="241"/>
                </a:lnTo>
                <a:lnTo>
                  <a:pt x="55" y="231"/>
                </a:lnTo>
                <a:lnTo>
                  <a:pt x="40" y="216"/>
                </a:lnTo>
                <a:lnTo>
                  <a:pt x="28" y="198"/>
                </a:lnTo>
                <a:lnTo>
                  <a:pt x="16" y="176"/>
                </a:lnTo>
                <a:lnTo>
                  <a:pt x="9" y="153"/>
                </a:lnTo>
                <a:lnTo>
                  <a:pt x="3" y="127"/>
                </a:lnTo>
                <a:lnTo>
                  <a:pt x="0" y="103"/>
                </a:lnTo>
                <a:lnTo>
                  <a:pt x="1" y="78"/>
                </a:lnTo>
                <a:lnTo>
                  <a:pt x="6" y="58"/>
                </a:lnTo>
                <a:lnTo>
                  <a:pt x="12" y="37"/>
                </a:lnTo>
                <a:lnTo>
                  <a:pt x="22" y="22"/>
                </a:lnTo>
                <a:lnTo>
                  <a:pt x="34" y="10"/>
                </a:lnTo>
                <a:lnTo>
                  <a:pt x="49" y="4"/>
                </a:lnTo>
                <a:close/>
              </a:path>
            </a:pathLst>
          </a:custGeom>
          <a:solidFill>
            <a:srgbClr val="B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4" name="Freeform 38"/>
          <p:cNvSpPr>
            <a:spLocks/>
          </p:cNvSpPr>
          <p:nvPr/>
        </p:nvSpPr>
        <p:spPr bwMode="auto">
          <a:xfrm>
            <a:off x="3003550" y="3219450"/>
            <a:ext cx="30163" cy="44450"/>
          </a:xfrm>
          <a:custGeom>
            <a:avLst/>
            <a:gdLst>
              <a:gd name="T0" fmla="*/ 23 w 74"/>
              <a:gd name="T1" fmla="*/ 4 h 115"/>
              <a:gd name="T2" fmla="*/ 29 w 74"/>
              <a:gd name="T3" fmla="*/ 0 h 115"/>
              <a:gd name="T4" fmla="*/ 36 w 74"/>
              <a:gd name="T5" fmla="*/ 1 h 115"/>
              <a:gd name="T6" fmla="*/ 43 w 74"/>
              <a:gd name="T7" fmla="*/ 4 h 115"/>
              <a:gd name="T8" fmla="*/ 51 w 74"/>
              <a:gd name="T9" fmla="*/ 10 h 115"/>
              <a:gd name="T10" fmla="*/ 57 w 74"/>
              <a:gd name="T11" fmla="*/ 16 h 115"/>
              <a:gd name="T12" fmla="*/ 62 w 74"/>
              <a:gd name="T13" fmla="*/ 24 h 115"/>
              <a:gd name="T14" fmla="*/ 67 w 74"/>
              <a:gd name="T15" fmla="*/ 34 h 115"/>
              <a:gd name="T16" fmla="*/ 72 w 74"/>
              <a:gd name="T17" fmla="*/ 47 h 115"/>
              <a:gd name="T18" fmla="*/ 73 w 74"/>
              <a:gd name="T19" fmla="*/ 58 h 115"/>
              <a:gd name="T20" fmla="*/ 74 w 74"/>
              <a:gd name="T21" fmla="*/ 69 h 115"/>
              <a:gd name="T22" fmla="*/ 73 w 74"/>
              <a:gd name="T23" fmla="*/ 79 h 115"/>
              <a:gd name="T24" fmla="*/ 72 w 74"/>
              <a:gd name="T25" fmla="*/ 89 h 115"/>
              <a:gd name="T26" fmla="*/ 67 w 74"/>
              <a:gd name="T27" fmla="*/ 97 h 115"/>
              <a:gd name="T28" fmla="*/ 64 w 74"/>
              <a:gd name="T29" fmla="*/ 105 h 115"/>
              <a:gd name="T30" fmla="*/ 59 w 74"/>
              <a:gd name="T31" fmla="*/ 110 h 115"/>
              <a:gd name="T32" fmla="*/ 53 w 74"/>
              <a:gd name="T33" fmla="*/ 115 h 115"/>
              <a:gd name="T34" fmla="*/ 46 w 74"/>
              <a:gd name="T35" fmla="*/ 115 h 115"/>
              <a:gd name="T36" fmla="*/ 39 w 74"/>
              <a:gd name="T37" fmla="*/ 113 h 115"/>
              <a:gd name="T38" fmla="*/ 31 w 74"/>
              <a:gd name="T39" fmla="*/ 110 h 115"/>
              <a:gd name="T40" fmla="*/ 24 w 74"/>
              <a:gd name="T41" fmla="*/ 106 h 115"/>
              <a:gd name="T42" fmla="*/ 17 w 74"/>
              <a:gd name="T43" fmla="*/ 98 h 115"/>
              <a:gd name="T44" fmla="*/ 12 w 74"/>
              <a:gd name="T45" fmla="*/ 91 h 115"/>
              <a:gd name="T46" fmla="*/ 7 w 74"/>
              <a:gd name="T47" fmla="*/ 81 h 115"/>
              <a:gd name="T48" fmla="*/ 5 w 74"/>
              <a:gd name="T49" fmla="*/ 71 h 115"/>
              <a:gd name="T50" fmla="*/ 1 w 74"/>
              <a:gd name="T51" fmla="*/ 58 h 115"/>
              <a:gd name="T52" fmla="*/ 0 w 74"/>
              <a:gd name="T53" fmla="*/ 47 h 115"/>
              <a:gd name="T54" fmla="*/ 0 w 74"/>
              <a:gd name="T55" fmla="*/ 35 h 115"/>
              <a:gd name="T56" fmla="*/ 4 w 74"/>
              <a:gd name="T57" fmla="*/ 27 h 115"/>
              <a:gd name="T58" fmla="*/ 6 w 74"/>
              <a:gd name="T59" fmla="*/ 17 h 115"/>
              <a:gd name="T60" fmla="*/ 11 w 74"/>
              <a:gd name="T61" fmla="*/ 11 h 115"/>
              <a:gd name="T62" fmla="*/ 16 w 74"/>
              <a:gd name="T63" fmla="*/ 6 h 115"/>
              <a:gd name="T64" fmla="*/ 23 w 74"/>
              <a:gd name="T65" fmla="*/ 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" h="115">
                <a:moveTo>
                  <a:pt x="23" y="4"/>
                </a:moveTo>
                <a:lnTo>
                  <a:pt x="29" y="0"/>
                </a:lnTo>
                <a:lnTo>
                  <a:pt x="36" y="1"/>
                </a:lnTo>
                <a:lnTo>
                  <a:pt x="43" y="4"/>
                </a:lnTo>
                <a:lnTo>
                  <a:pt x="51" y="10"/>
                </a:lnTo>
                <a:lnTo>
                  <a:pt x="57" y="16"/>
                </a:lnTo>
                <a:lnTo>
                  <a:pt x="62" y="24"/>
                </a:lnTo>
                <a:lnTo>
                  <a:pt x="67" y="34"/>
                </a:lnTo>
                <a:lnTo>
                  <a:pt x="72" y="47"/>
                </a:lnTo>
                <a:lnTo>
                  <a:pt x="73" y="58"/>
                </a:lnTo>
                <a:lnTo>
                  <a:pt x="74" y="69"/>
                </a:lnTo>
                <a:lnTo>
                  <a:pt x="73" y="79"/>
                </a:lnTo>
                <a:lnTo>
                  <a:pt x="72" y="89"/>
                </a:lnTo>
                <a:lnTo>
                  <a:pt x="67" y="97"/>
                </a:lnTo>
                <a:lnTo>
                  <a:pt x="64" y="105"/>
                </a:lnTo>
                <a:lnTo>
                  <a:pt x="59" y="110"/>
                </a:lnTo>
                <a:lnTo>
                  <a:pt x="53" y="115"/>
                </a:lnTo>
                <a:lnTo>
                  <a:pt x="46" y="115"/>
                </a:lnTo>
                <a:lnTo>
                  <a:pt x="39" y="113"/>
                </a:lnTo>
                <a:lnTo>
                  <a:pt x="31" y="110"/>
                </a:lnTo>
                <a:lnTo>
                  <a:pt x="24" y="106"/>
                </a:lnTo>
                <a:lnTo>
                  <a:pt x="17" y="98"/>
                </a:lnTo>
                <a:lnTo>
                  <a:pt x="12" y="91"/>
                </a:lnTo>
                <a:lnTo>
                  <a:pt x="7" y="81"/>
                </a:lnTo>
                <a:lnTo>
                  <a:pt x="5" y="71"/>
                </a:lnTo>
                <a:lnTo>
                  <a:pt x="1" y="58"/>
                </a:lnTo>
                <a:lnTo>
                  <a:pt x="0" y="47"/>
                </a:lnTo>
                <a:lnTo>
                  <a:pt x="0" y="35"/>
                </a:lnTo>
                <a:lnTo>
                  <a:pt x="4" y="27"/>
                </a:lnTo>
                <a:lnTo>
                  <a:pt x="6" y="17"/>
                </a:lnTo>
                <a:lnTo>
                  <a:pt x="11" y="11"/>
                </a:lnTo>
                <a:lnTo>
                  <a:pt x="16" y="6"/>
                </a:lnTo>
                <a:lnTo>
                  <a:pt x="23" y="4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5" name="Freeform 39"/>
          <p:cNvSpPr>
            <a:spLocks/>
          </p:cNvSpPr>
          <p:nvPr/>
        </p:nvSpPr>
        <p:spPr bwMode="auto">
          <a:xfrm>
            <a:off x="3001963" y="3121025"/>
            <a:ext cx="36512" cy="53975"/>
          </a:xfrm>
          <a:custGeom>
            <a:avLst/>
            <a:gdLst>
              <a:gd name="T0" fmla="*/ 28 w 91"/>
              <a:gd name="T1" fmla="*/ 2 h 135"/>
              <a:gd name="T2" fmla="*/ 36 w 91"/>
              <a:gd name="T3" fmla="*/ 0 h 135"/>
              <a:gd name="T4" fmla="*/ 45 w 91"/>
              <a:gd name="T5" fmla="*/ 2 h 135"/>
              <a:gd name="T6" fmla="*/ 53 w 91"/>
              <a:gd name="T7" fmla="*/ 5 h 135"/>
              <a:gd name="T8" fmla="*/ 63 w 91"/>
              <a:gd name="T9" fmla="*/ 13 h 135"/>
              <a:gd name="T10" fmla="*/ 70 w 91"/>
              <a:gd name="T11" fmla="*/ 20 h 135"/>
              <a:gd name="T12" fmla="*/ 77 w 91"/>
              <a:gd name="T13" fmla="*/ 31 h 135"/>
              <a:gd name="T14" fmla="*/ 82 w 91"/>
              <a:gd name="T15" fmla="*/ 41 h 135"/>
              <a:gd name="T16" fmla="*/ 88 w 91"/>
              <a:gd name="T17" fmla="*/ 56 h 135"/>
              <a:gd name="T18" fmla="*/ 90 w 91"/>
              <a:gd name="T19" fmla="*/ 68 h 135"/>
              <a:gd name="T20" fmla="*/ 91 w 91"/>
              <a:gd name="T21" fmla="*/ 81 h 135"/>
              <a:gd name="T22" fmla="*/ 90 w 91"/>
              <a:gd name="T23" fmla="*/ 93 h 135"/>
              <a:gd name="T24" fmla="*/ 89 w 91"/>
              <a:gd name="T25" fmla="*/ 105 h 135"/>
              <a:gd name="T26" fmla="*/ 84 w 91"/>
              <a:gd name="T27" fmla="*/ 115 h 135"/>
              <a:gd name="T28" fmla="*/ 79 w 91"/>
              <a:gd name="T29" fmla="*/ 123 h 135"/>
              <a:gd name="T30" fmla="*/ 72 w 91"/>
              <a:gd name="T31" fmla="*/ 129 h 135"/>
              <a:gd name="T32" fmla="*/ 66 w 91"/>
              <a:gd name="T33" fmla="*/ 135 h 135"/>
              <a:gd name="T34" fmla="*/ 57 w 91"/>
              <a:gd name="T35" fmla="*/ 135 h 135"/>
              <a:gd name="T36" fmla="*/ 48 w 91"/>
              <a:gd name="T37" fmla="*/ 135 h 135"/>
              <a:gd name="T38" fmla="*/ 39 w 91"/>
              <a:gd name="T39" fmla="*/ 132 h 135"/>
              <a:gd name="T40" fmla="*/ 32 w 91"/>
              <a:gd name="T41" fmla="*/ 127 h 135"/>
              <a:gd name="T42" fmla="*/ 23 w 91"/>
              <a:gd name="T43" fmla="*/ 119 h 135"/>
              <a:gd name="T44" fmla="*/ 16 w 91"/>
              <a:gd name="T45" fmla="*/ 109 h 135"/>
              <a:gd name="T46" fmla="*/ 10 w 91"/>
              <a:gd name="T47" fmla="*/ 97 h 135"/>
              <a:gd name="T48" fmla="*/ 6 w 91"/>
              <a:gd name="T49" fmla="*/ 84 h 135"/>
              <a:gd name="T50" fmla="*/ 2 w 91"/>
              <a:gd name="T51" fmla="*/ 69 h 135"/>
              <a:gd name="T52" fmla="*/ 2 w 91"/>
              <a:gd name="T53" fmla="*/ 56 h 135"/>
              <a:gd name="T54" fmla="*/ 0 w 91"/>
              <a:gd name="T55" fmla="*/ 43 h 135"/>
              <a:gd name="T56" fmla="*/ 4 w 91"/>
              <a:gd name="T57" fmla="*/ 32 h 135"/>
              <a:gd name="T58" fmla="*/ 8 w 91"/>
              <a:gd name="T59" fmla="*/ 21 h 135"/>
              <a:gd name="T60" fmla="*/ 14 w 91"/>
              <a:gd name="T61" fmla="*/ 13 h 135"/>
              <a:gd name="T62" fmla="*/ 20 w 91"/>
              <a:gd name="T63" fmla="*/ 5 h 135"/>
              <a:gd name="T64" fmla="*/ 28 w 91"/>
              <a:gd name="T65" fmla="*/ 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35">
                <a:moveTo>
                  <a:pt x="28" y="2"/>
                </a:moveTo>
                <a:lnTo>
                  <a:pt x="36" y="0"/>
                </a:lnTo>
                <a:lnTo>
                  <a:pt x="45" y="2"/>
                </a:lnTo>
                <a:lnTo>
                  <a:pt x="53" y="5"/>
                </a:lnTo>
                <a:lnTo>
                  <a:pt x="63" y="13"/>
                </a:lnTo>
                <a:lnTo>
                  <a:pt x="70" y="20"/>
                </a:lnTo>
                <a:lnTo>
                  <a:pt x="77" y="31"/>
                </a:lnTo>
                <a:lnTo>
                  <a:pt x="82" y="41"/>
                </a:lnTo>
                <a:lnTo>
                  <a:pt x="88" y="56"/>
                </a:lnTo>
                <a:lnTo>
                  <a:pt x="90" y="68"/>
                </a:lnTo>
                <a:lnTo>
                  <a:pt x="91" y="81"/>
                </a:lnTo>
                <a:lnTo>
                  <a:pt x="90" y="93"/>
                </a:lnTo>
                <a:lnTo>
                  <a:pt x="89" y="105"/>
                </a:lnTo>
                <a:lnTo>
                  <a:pt x="84" y="115"/>
                </a:lnTo>
                <a:lnTo>
                  <a:pt x="79" y="123"/>
                </a:lnTo>
                <a:lnTo>
                  <a:pt x="72" y="129"/>
                </a:lnTo>
                <a:lnTo>
                  <a:pt x="66" y="135"/>
                </a:lnTo>
                <a:lnTo>
                  <a:pt x="57" y="135"/>
                </a:lnTo>
                <a:lnTo>
                  <a:pt x="48" y="135"/>
                </a:lnTo>
                <a:lnTo>
                  <a:pt x="39" y="132"/>
                </a:lnTo>
                <a:lnTo>
                  <a:pt x="32" y="127"/>
                </a:lnTo>
                <a:lnTo>
                  <a:pt x="23" y="119"/>
                </a:lnTo>
                <a:lnTo>
                  <a:pt x="16" y="109"/>
                </a:lnTo>
                <a:lnTo>
                  <a:pt x="10" y="97"/>
                </a:lnTo>
                <a:lnTo>
                  <a:pt x="6" y="84"/>
                </a:lnTo>
                <a:lnTo>
                  <a:pt x="2" y="69"/>
                </a:lnTo>
                <a:lnTo>
                  <a:pt x="2" y="56"/>
                </a:lnTo>
                <a:lnTo>
                  <a:pt x="0" y="43"/>
                </a:lnTo>
                <a:lnTo>
                  <a:pt x="4" y="32"/>
                </a:lnTo>
                <a:lnTo>
                  <a:pt x="8" y="21"/>
                </a:lnTo>
                <a:lnTo>
                  <a:pt x="14" y="13"/>
                </a:lnTo>
                <a:lnTo>
                  <a:pt x="20" y="5"/>
                </a:lnTo>
                <a:lnTo>
                  <a:pt x="2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6" name="Freeform 40"/>
          <p:cNvSpPr>
            <a:spLocks/>
          </p:cNvSpPr>
          <p:nvPr/>
        </p:nvSpPr>
        <p:spPr bwMode="auto">
          <a:xfrm>
            <a:off x="3006725" y="3128963"/>
            <a:ext cx="26988" cy="39687"/>
          </a:xfrm>
          <a:custGeom>
            <a:avLst/>
            <a:gdLst>
              <a:gd name="T0" fmla="*/ 20 w 65"/>
              <a:gd name="T1" fmla="*/ 1 h 99"/>
              <a:gd name="T2" fmla="*/ 32 w 65"/>
              <a:gd name="T3" fmla="*/ 0 h 99"/>
              <a:gd name="T4" fmla="*/ 44 w 65"/>
              <a:gd name="T5" fmla="*/ 7 h 99"/>
              <a:gd name="T6" fmla="*/ 49 w 65"/>
              <a:gd name="T7" fmla="*/ 12 h 99"/>
              <a:gd name="T8" fmla="*/ 55 w 65"/>
              <a:gd name="T9" fmla="*/ 20 h 99"/>
              <a:gd name="T10" fmla="*/ 58 w 65"/>
              <a:gd name="T11" fmla="*/ 29 h 99"/>
              <a:gd name="T12" fmla="*/ 63 w 65"/>
              <a:gd name="T13" fmla="*/ 39 h 99"/>
              <a:gd name="T14" fmla="*/ 64 w 65"/>
              <a:gd name="T15" fmla="*/ 49 h 99"/>
              <a:gd name="T16" fmla="*/ 65 w 65"/>
              <a:gd name="T17" fmla="*/ 59 h 99"/>
              <a:gd name="T18" fmla="*/ 64 w 65"/>
              <a:gd name="T19" fmla="*/ 67 h 99"/>
              <a:gd name="T20" fmla="*/ 64 w 65"/>
              <a:gd name="T21" fmla="*/ 77 h 99"/>
              <a:gd name="T22" fmla="*/ 61 w 65"/>
              <a:gd name="T23" fmla="*/ 83 h 99"/>
              <a:gd name="T24" fmla="*/ 57 w 65"/>
              <a:gd name="T25" fmla="*/ 90 h 99"/>
              <a:gd name="T26" fmla="*/ 52 w 65"/>
              <a:gd name="T27" fmla="*/ 95 h 99"/>
              <a:gd name="T28" fmla="*/ 48 w 65"/>
              <a:gd name="T29" fmla="*/ 99 h 99"/>
              <a:gd name="T30" fmla="*/ 40 w 65"/>
              <a:gd name="T31" fmla="*/ 99 h 99"/>
              <a:gd name="T32" fmla="*/ 34 w 65"/>
              <a:gd name="T33" fmla="*/ 99 h 99"/>
              <a:gd name="T34" fmla="*/ 27 w 65"/>
              <a:gd name="T35" fmla="*/ 95 h 99"/>
              <a:gd name="T36" fmla="*/ 21 w 65"/>
              <a:gd name="T37" fmla="*/ 91 h 99"/>
              <a:gd name="T38" fmla="*/ 15 w 65"/>
              <a:gd name="T39" fmla="*/ 85 h 99"/>
              <a:gd name="T40" fmla="*/ 10 w 65"/>
              <a:gd name="T41" fmla="*/ 78 h 99"/>
              <a:gd name="T42" fmla="*/ 6 w 65"/>
              <a:gd name="T43" fmla="*/ 70 h 99"/>
              <a:gd name="T44" fmla="*/ 3 w 65"/>
              <a:gd name="T45" fmla="*/ 61 h 99"/>
              <a:gd name="T46" fmla="*/ 0 w 65"/>
              <a:gd name="T47" fmla="*/ 50 h 99"/>
              <a:gd name="T48" fmla="*/ 0 w 65"/>
              <a:gd name="T49" fmla="*/ 39 h 99"/>
              <a:gd name="T50" fmla="*/ 0 w 65"/>
              <a:gd name="T51" fmla="*/ 30 h 99"/>
              <a:gd name="T52" fmla="*/ 2 w 65"/>
              <a:gd name="T53" fmla="*/ 23 h 99"/>
              <a:gd name="T54" fmla="*/ 4 w 65"/>
              <a:gd name="T55" fmla="*/ 14 h 99"/>
              <a:gd name="T56" fmla="*/ 9 w 65"/>
              <a:gd name="T57" fmla="*/ 8 h 99"/>
              <a:gd name="T58" fmla="*/ 13 w 65"/>
              <a:gd name="T59" fmla="*/ 3 h 99"/>
              <a:gd name="T60" fmla="*/ 20 w 65"/>
              <a:gd name="T61" fmla="*/ 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" h="99">
                <a:moveTo>
                  <a:pt x="20" y="1"/>
                </a:moveTo>
                <a:lnTo>
                  <a:pt x="32" y="0"/>
                </a:lnTo>
                <a:lnTo>
                  <a:pt x="44" y="7"/>
                </a:lnTo>
                <a:lnTo>
                  <a:pt x="49" y="12"/>
                </a:lnTo>
                <a:lnTo>
                  <a:pt x="55" y="20"/>
                </a:lnTo>
                <a:lnTo>
                  <a:pt x="58" y="29"/>
                </a:lnTo>
                <a:lnTo>
                  <a:pt x="63" y="39"/>
                </a:lnTo>
                <a:lnTo>
                  <a:pt x="64" y="49"/>
                </a:lnTo>
                <a:lnTo>
                  <a:pt x="65" y="59"/>
                </a:lnTo>
                <a:lnTo>
                  <a:pt x="64" y="67"/>
                </a:lnTo>
                <a:lnTo>
                  <a:pt x="64" y="77"/>
                </a:lnTo>
                <a:lnTo>
                  <a:pt x="61" y="83"/>
                </a:lnTo>
                <a:lnTo>
                  <a:pt x="57" y="90"/>
                </a:lnTo>
                <a:lnTo>
                  <a:pt x="52" y="95"/>
                </a:lnTo>
                <a:lnTo>
                  <a:pt x="48" y="99"/>
                </a:lnTo>
                <a:lnTo>
                  <a:pt x="40" y="99"/>
                </a:lnTo>
                <a:lnTo>
                  <a:pt x="34" y="99"/>
                </a:lnTo>
                <a:lnTo>
                  <a:pt x="27" y="95"/>
                </a:lnTo>
                <a:lnTo>
                  <a:pt x="21" y="91"/>
                </a:lnTo>
                <a:lnTo>
                  <a:pt x="15" y="85"/>
                </a:lnTo>
                <a:lnTo>
                  <a:pt x="10" y="78"/>
                </a:lnTo>
                <a:lnTo>
                  <a:pt x="6" y="70"/>
                </a:lnTo>
                <a:lnTo>
                  <a:pt x="3" y="61"/>
                </a:lnTo>
                <a:lnTo>
                  <a:pt x="0" y="50"/>
                </a:lnTo>
                <a:lnTo>
                  <a:pt x="0" y="39"/>
                </a:lnTo>
                <a:lnTo>
                  <a:pt x="0" y="30"/>
                </a:lnTo>
                <a:lnTo>
                  <a:pt x="2" y="23"/>
                </a:lnTo>
                <a:lnTo>
                  <a:pt x="4" y="14"/>
                </a:lnTo>
                <a:lnTo>
                  <a:pt x="9" y="8"/>
                </a:lnTo>
                <a:lnTo>
                  <a:pt x="13" y="3"/>
                </a:lnTo>
                <a:lnTo>
                  <a:pt x="20" y="1"/>
                </a:lnTo>
                <a:close/>
              </a:path>
            </a:pathLst>
          </a:custGeom>
          <a:solidFill>
            <a:srgbClr val="B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7" name="Freeform 41"/>
          <p:cNvSpPr>
            <a:spLocks/>
          </p:cNvSpPr>
          <p:nvPr/>
        </p:nvSpPr>
        <p:spPr bwMode="auto">
          <a:xfrm>
            <a:off x="3016250" y="3133725"/>
            <a:ext cx="11113" cy="19050"/>
          </a:xfrm>
          <a:custGeom>
            <a:avLst/>
            <a:gdLst>
              <a:gd name="T0" fmla="*/ 10 w 30"/>
              <a:gd name="T1" fmla="*/ 0 h 47"/>
              <a:gd name="T2" fmla="*/ 15 w 30"/>
              <a:gd name="T3" fmla="*/ 0 h 47"/>
              <a:gd name="T4" fmla="*/ 21 w 30"/>
              <a:gd name="T5" fmla="*/ 3 h 47"/>
              <a:gd name="T6" fmla="*/ 25 w 30"/>
              <a:gd name="T7" fmla="*/ 9 h 47"/>
              <a:gd name="T8" fmla="*/ 29 w 30"/>
              <a:gd name="T9" fmla="*/ 19 h 47"/>
              <a:gd name="T10" fmla="*/ 30 w 30"/>
              <a:gd name="T11" fmla="*/ 26 h 47"/>
              <a:gd name="T12" fmla="*/ 29 w 30"/>
              <a:gd name="T13" fmla="*/ 35 h 47"/>
              <a:gd name="T14" fmla="*/ 25 w 30"/>
              <a:gd name="T15" fmla="*/ 42 h 47"/>
              <a:gd name="T16" fmla="*/ 23 w 30"/>
              <a:gd name="T17" fmla="*/ 47 h 47"/>
              <a:gd name="T18" fmla="*/ 17 w 30"/>
              <a:gd name="T19" fmla="*/ 46 h 47"/>
              <a:gd name="T20" fmla="*/ 11 w 30"/>
              <a:gd name="T21" fmla="*/ 42 h 47"/>
              <a:gd name="T22" fmla="*/ 5 w 30"/>
              <a:gd name="T23" fmla="*/ 36 h 47"/>
              <a:gd name="T24" fmla="*/ 1 w 30"/>
              <a:gd name="T25" fmla="*/ 27 h 47"/>
              <a:gd name="T26" fmla="*/ 0 w 30"/>
              <a:gd name="T27" fmla="*/ 18 h 47"/>
              <a:gd name="T28" fmla="*/ 1 w 30"/>
              <a:gd name="T29" fmla="*/ 9 h 47"/>
              <a:gd name="T30" fmla="*/ 4 w 30"/>
              <a:gd name="T31" fmla="*/ 2 h 47"/>
              <a:gd name="T32" fmla="*/ 10 w 30"/>
              <a:gd name="T3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47">
                <a:moveTo>
                  <a:pt x="10" y="0"/>
                </a:moveTo>
                <a:lnTo>
                  <a:pt x="15" y="0"/>
                </a:lnTo>
                <a:lnTo>
                  <a:pt x="21" y="3"/>
                </a:lnTo>
                <a:lnTo>
                  <a:pt x="25" y="9"/>
                </a:lnTo>
                <a:lnTo>
                  <a:pt x="29" y="19"/>
                </a:lnTo>
                <a:lnTo>
                  <a:pt x="30" y="26"/>
                </a:lnTo>
                <a:lnTo>
                  <a:pt x="29" y="35"/>
                </a:lnTo>
                <a:lnTo>
                  <a:pt x="25" y="42"/>
                </a:lnTo>
                <a:lnTo>
                  <a:pt x="23" y="47"/>
                </a:lnTo>
                <a:lnTo>
                  <a:pt x="17" y="46"/>
                </a:lnTo>
                <a:lnTo>
                  <a:pt x="11" y="42"/>
                </a:lnTo>
                <a:lnTo>
                  <a:pt x="5" y="36"/>
                </a:lnTo>
                <a:lnTo>
                  <a:pt x="1" y="27"/>
                </a:lnTo>
                <a:lnTo>
                  <a:pt x="0" y="18"/>
                </a:lnTo>
                <a:lnTo>
                  <a:pt x="1" y="9"/>
                </a:lnTo>
                <a:lnTo>
                  <a:pt x="4" y="2"/>
                </a:lnTo>
                <a:lnTo>
                  <a:pt x="10" y="0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8" name="Freeform 42"/>
          <p:cNvSpPr>
            <a:spLocks/>
          </p:cNvSpPr>
          <p:nvPr/>
        </p:nvSpPr>
        <p:spPr bwMode="auto">
          <a:xfrm>
            <a:off x="2552700" y="2963863"/>
            <a:ext cx="26988" cy="38100"/>
          </a:xfrm>
          <a:custGeom>
            <a:avLst/>
            <a:gdLst>
              <a:gd name="T0" fmla="*/ 22 w 65"/>
              <a:gd name="T1" fmla="*/ 1 h 96"/>
              <a:gd name="T2" fmla="*/ 32 w 65"/>
              <a:gd name="T3" fmla="*/ 0 h 96"/>
              <a:gd name="T4" fmla="*/ 43 w 65"/>
              <a:gd name="T5" fmla="*/ 7 h 96"/>
              <a:gd name="T6" fmla="*/ 48 w 65"/>
              <a:gd name="T7" fmla="*/ 12 h 96"/>
              <a:gd name="T8" fmla="*/ 53 w 65"/>
              <a:gd name="T9" fmla="*/ 19 h 96"/>
              <a:gd name="T10" fmla="*/ 58 w 65"/>
              <a:gd name="T11" fmla="*/ 27 h 96"/>
              <a:gd name="T12" fmla="*/ 63 w 65"/>
              <a:gd name="T13" fmla="*/ 36 h 96"/>
              <a:gd name="T14" fmla="*/ 64 w 65"/>
              <a:gd name="T15" fmla="*/ 46 h 96"/>
              <a:gd name="T16" fmla="*/ 65 w 65"/>
              <a:gd name="T17" fmla="*/ 56 h 96"/>
              <a:gd name="T18" fmla="*/ 64 w 65"/>
              <a:gd name="T19" fmla="*/ 64 h 96"/>
              <a:gd name="T20" fmla="*/ 63 w 65"/>
              <a:gd name="T21" fmla="*/ 74 h 96"/>
              <a:gd name="T22" fmla="*/ 59 w 65"/>
              <a:gd name="T23" fmla="*/ 80 h 96"/>
              <a:gd name="T24" fmla="*/ 55 w 65"/>
              <a:gd name="T25" fmla="*/ 87 h 96"/>
              <a:gd name="T26" fmla="*/ 51 w 65"/>
              <a:gd name="T27" fmla="*/ 92 h 96"/>
              <a:gd name="T28" fmla="*/ 46 w 65"/>
              <a:gd name="T29" fmla="*/ 96 h 96"/>
              <a:gd name="T30" fmla="*/ 33 w 65"/>
              <a:gd name="T31" fmla="*/ 95 h 96"/>
              <a:gd name="T32" fmla="*/ 21 w 65"/>
              <a:gd name="T33" fmla="*/ 89 h 96"/>
              <a:gd name="T34" fmla="*/ 15 w 65"/>
              <a:gd name="T35" fmla="*/ 82 h 96"/>
              <a:gd name="T36" fmla="*/ 10 w 65"/>
              <a:gd name="T37" fmla="*/ 75 h 96"/>
              <a:gd name="T38" fmla="*/ 5 w 65"/>
              <a:gd name="T39" fmla="*/ 66 h 96"/>
              <a:gd name="T40" fmla="*/ 3 w 65"/>
              <a:gd name="T41" fmla="*/ 58 h 96"/>
              <a:gd name="T42" fmla="*/ 0 w 65"/>
              <a:gd name="T43" fmla="*/ 47 h 96"/>
              <a:gd name="T44" fmla="*/ 0 w 65"/>
              <a:gd name="T45" fmla="*/ 37 h 96"/>
              <a:gd name="T46" fmla="*/ 0 w 65"/>
              <a:gd name="T47" fmla="*/ 28 h 96"/>
              <a:gd name="T48" fmla="*/ 3 w 65"/>
              <a:gd name="T49" fmla="*/ 21 h 96"/>
              <a:gd name="T50" fmla="*/ 5 w 65"/>
              <a:gd name="T51" fmla="*/ 13 h 96"/>
              <a:gd name="T52" fmla="*/ 10 w 65"/>
              <a:gd name="T53" fmla="*/ 7 h 96"/>
              <a:gd name="T54" fmla="*/ 15 w 65"/>
              <a:gd name="T55" fmla="*/ 4 h 96"/>
              <a:gd name="T56" fmla="*/ 22 w 65"/>
              <a:gd name="T57" fmla="*/ 1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96">
                <a:moveTo>
                  <a:pt x="22" y="1"/>
                </a:moveTo>
                <a:lnTo>
                  <a:pt x="32" y="0"/>
                </a:lnTo>
                <a:lnTo>
                  <a:pt x="43" y="7"/>
                </a:lnTo>
                <a:lnTo>
                  <a:pt x="48" y="12"/>
                </a:lnTo>
                <a:lnTo>
                  <a:pt x="53" y="19"/>
                </a:lnTo>
                <a:lnTo>
                  <a:pt x="58" y="27"/>
                </a:lnTo>
                <a:lnTo>
                  <a:pt x="63" y="36"/>
                </a:lnTo>
                <a:lnTo>
                  <a:pt x="64" y="46"/>
                </a:lnTo>
                <a:lnTo>
                  <a:pt x="65" y="56"/>
                </a:lnTo>
                <a:lnTo>
                  <a:pt x="64" y="64"/>
                </a:lnTo>
                <a:lnTo>
                  <a:pt x="63" y="74"/>
                </a:lnTo>
                <a:lnTo>
                  <a:pt x="59" y="80"/>
                </a:lnTo>
                <a:lnTo>
                  <a:pt x="55" y="87"/>
                </a:lnTo>
                <a:lnTo>
                  <a:pt x="51" y="92"/>
                </a:lnTo>
                <a:lnTo>
                  <a:pt x="46" y="96"/>
                </a:lnTo>
                <a:lnTo>
                  <a:pt x="33" y="95"/>
                </a:lnTo>
                <a:lnTo>
                  <a:pt x="21" y="89"/>
                </a:lnTo>
                <a:lnTo>
                  <a:pt x="15" y="82"/>
                </a:lnTo>
                <a:lnTo>
                  <a:pt x="10" y="75"/>
                </a:lnTo>
                <a:lnTo>
                  <a:pt x="5" y="66"/>
                </a:lnTo>
                <a:lnTo>
                  <a:pt x="3" y="58"/>
                </a:lnTo>
                <a:lnTo>
                  <a:pt x="0" y="47"/>
                </a:lnTo>
                <a:lnTo>
                  <a:pt x="0" y="37"/>
                </a:lnTo>
                <a:lnTo>
                  <a:pt x="0" y="28"/>
                </a:lnTo>
                <a:lnTo>
                  <a:pt x="3" y="21"/>
                </a:lnTo>
                <a:lnTo>
                  <a:pt x="5" y="13"/>
                </a:lnTo>
                <a:lnTo>
                  <a:pt x="10" y="7"/>
                </a:lnTo>
                <a:lnTo>
                  <a:pt x="15" y="4"/>
                </a:lnTo>
                <a:lnTo>
                  <a:pt x="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59" name="Freeform 43"/>
          <p:cNvSpPr>
            <a:spLocks/>
          </p:cNvSpPr>
          <p:nvPr/>
        </p:nvSpPr>
        <p:spPr bwMode="auto">
          <a:xfrm>
            <a:off x="2555875" y="2968625"/>
            <a:ext cx="19050" cy="28575"/>
          </a:xfrm>
          <a:custGeom>
            <a:avLst/>
            <a:gdLst>
              <a:gd name="T0" fmla="*/ 16 w 47"/>
              <a:gd name="T1" fmla="*/ 1 h 71"/>
              <a:gd name="T2" fmla="*/ 24 w 47"/>
              <a:gd name="T3" fmla="*/ 0 h 71"/>
              <a:gd name="T4" fmla="*/ 33 w 47"/>
              <a:gd name="T5" fmla="*/ 5 h 71"/>
              <a:gd name="T6" fmla="*/ 37 w 47"/>
              <a:gd name="T7" fmla="*/ 8 h 71"/>
              <a:gd name="T8" fmla="*/ 40 w 47"/>
              <a:gd name="T9" fmla="*/ 14 h 71"/>
              <a:gd name="T10" fmla="*/ 43 w 47"/>
              <a:gd name="T11" fmla="*/ 20 h 71"/>
              <a:gd name="T12" fmla="*/ 46 w 47"/>
              <a:gd name="T13" fmla="*/ 28 h 71"/>
              <a:gd name="T14" fmla="*/ 46 w 47"/>
              <a:gd name="T15" fmla="*/ 34 h 71"/>
              <a:gd name="T16" fmla="*/ 47 w 47"/>
              <a:gd name="T17" fmla="*/ 41 h 71"/>
              <a:gd name="T18" fmla="*/ 46 w 47"/>
              <a:gd name="T19" fmla="*/ 48 h 71"/>
              <a:gd name="T20" fmla="*/ 46 w 47"/>
              <a:gd name="T21" fmla="*/ 55 h 71"/>
              <a:gd name="T22" fmla="*/ 41 w 47"/>
              <a:gd name="T23" fmla="*/ 65 h 71"/>
              <a:gd name="T24" fmla="*/ 35 w 47"/>
              <a:gd name="T25" fmla="*/ 71 h 71"/>
              <a:gd name="T26" fmla="*/ 26 w 47"/>
              <a:gd name="T27" fmla="*/ 70 h 71"/>
              <a:gd name="T28" fmla="*/ 16 w 47"/>
              <a:gd name="T29" fmla="*/ 66 h 71"/>
              <a:gd name="T30" fmla="*/ 12 w 47"/>
              <a:gd name="T31" fmla="*/ 61 h 71"/>
              <a:gd name="T32" fmla="*/ 8 w 47"/>
              <a:gd name="T33" fmla="*/ 57 h 71"/>
              <a:gd name="T34" fmla="*/ 4 w 47"/>
              <a:gd name="T35" fmla="*/ 51 h 71"/>
              <a:gd name="T36" fmla="*/ 3 w 47"/>
              <a:gd name="T37" fmla="*/ 45 h 71"/>
              <a:gd name="T38" fmla="*/ 0 w 47"/>
              <a:gd name="T39" fmla="*/ 37 h 71"/>
              <a:gd name="T40" fmla="*/ 0 w 47"/>
              <a:gd name="T41" fmla="*/ 30 h 71"/>
              <a:gd name="T42" fmla="*/ 0 w 47"/>
              <a:gd name="T43" fmla="*/ 23 h 71"/>
              <a:gd name="T44" fmla="*/ 2 w 47"/>
              <a:gd name="T45" fmla="*/ 17 h 71"/>
              <a:gd name="T46" fmla="*/ 7 w 47"/>
              <a:gd name="T47" fmla="*/ 7 h 71"/>
              <a:gd name="T48" fmla="*/ 16 w 47"/>
              <a:gd name="T49" fmla="*/ 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" h="71">
                <a:moveTo>
                  <a:pt x="16" y="1"/>
                </a:moveTo>
                <a:lnTo>
                  <a:pt x="24" y="0"/>
                </a:lnTo>
                <a:lnTo>
                  <a:pt x="33" y="5"/>
                </a:lnTo>
                <a:lnTo>
                  <a:pt x="37" y="8"/>
                </a:lnTo>
                <a:lnTo>
                  <a:pt x="40" y="14"/>
                </a:lnTo>
                <a:lnTo>
                  <a:pt x="43" y="20"/>
                </a:lnTo>
                <a:lnTo>
                  <a:pt x="46" y="28"/>
                </a:lnTo>
                <a:lnTo>
                  <a:pt x="46" y="34"/>
                </a:lnTo>
                <a:lnTo>
                  <a:pt x="47" y="41"/>
                </a:lnTo>
                <a:lnTo>
                  <a:pt x="46" y="48"/>
                </a:lnTo>
                <a:lnTo>
                  <a:pt x="46" y="55"/>
                </a:lnTo>
                <a:lnTo>
                  <a:pt x="41" y="65"/>
                </a:lnTo>
                <a:lnTo>
                  <a:pt x="35" y="71"/>
                </a:lnTo>
                <a:lnTo>
                  <a:pt x="26" y="70"/>
                </a:lnTo>
                <a:lnTo>
                  <a:pt x="16" y="66"/>
                </a:lnTo>
                <a:lnTo>
                  <a:pt x="12" y="61"/>
                </a:lnTo>
                <a:lnTo>
                  <a:pt x="8" y="57"/>
                </a:lnTo>
                <a:lnTo>
                  <a:pt x="4" y="51"/>
                </a:lnTo>
                <a:lnTo>
                  <a:pt x="3" y="45"/>
                </a:lnTo>
                <a:lnTo>
                  <a:pt x="0" y="37"/>
                </a:lnTo>
                <a:lnTo>
                  <a:pt x="0" y="30"/>
                </a:lnTo>
                <a:lnTo>
                  <a:pt x="0" y="23"/>
                </a:lnTo>
                <a:lnTo>
                  <a:pt x="2" y="17"/>
                </a:lnTo>
                <a:lnTo>
                  <a:pt x="7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60" name="Freeform 44"/>
          <p:cNvSpPr>
            <a:spLocks/>
          </p:cNvSpPr>
          <p:nvPr/>
        </p:nvSpPr>
        <p:spPr bwMode="auto">
          <a:xfrm>
            <a:off x="2563813" y="2971800"/>
            <a:ext cx="7937" cy="14288"/>
          </a:xfrm>
          <a:custGeom>
            <a:avLst/>
            <a:gdLst>
              <a:gd name="T0" fmla="*/ 7 w 20"/>
              <a:gd name="T1" fmla="*/ 0 h 34"/>
              <a:gd name="T2" fmla="*/ 14 w 20"/>
              <a:gd name="T3" fmla="*/ 3 h 34"/>
              <a:gd name="T4" fmla="*/ 20 w 20"/>
              <a:gd name="T5" fmla="*/ 15 h 34"/>
              <a:gd name="T6" fmla="*/ 20 w 20"/>
              <a:gd name="T7" fmla="*/ 26 h 34"/>
              <a:gd name="T8" fmla="*/ 15 w 20"/>
              <a:gd name="T9" fmla="*/ 34 h 34"/>
              <a:gd name="T10" fmla="*/ 10 w 20"/>
              <a:gd name="T11" fmla="*/ 34 h 34"/>
              <a:gd name="T12" fmla="*/ 7 w 20"/>
              <a:gd name="T13" fmla="*/ 32 h 34"/>
              <a:gd name="T14" fmla="*/ 3 w 20"/>
              <a:gd name="T15" fmla="*/ 26 h 34"/>
              <a:gd name="T16" fmla="*/ 1 w 20"/>
              <a:gd name="T17" fmla="*/ 20 h 34"/>
              <a:gd name="T18" fmla="*/ 0 w 20"/>
              <a:gd name="T19" fmla="*/ 8 h 34"/>
              <a:gd name="T20" fmla="*/ 7 w 20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34">
                <a:moveTo>
                  <a:pt x="7" y="0"/>
                </a:moveTo>
                <a:lnTo>
                  <a:pt x="14" y="3"/>
                </a:lnTo>
                <a:lnTo>
                  <a:pt x="20" y="15"/>
                </a:lnTo>
                <a:lnTo>
                  <a:pt x="20" y="26"/>
                </a:lnTo>
                <a:lnTo>
                  <a:pt x="15" y="34"/>
                </a:lnTo>
                <a:lnTo>
                  <a:pt x="10" y="34"/>
                </a:lnTo>
                <a:lnTo>
                  <a:pt x="7" y="32"/>
                </a:lnTo>
                <a:lnTo>
                  <a:pt x="3" y="26"/>
                </a:lnTo>
                <a:lnTo>
                  <a:pt x="1" y="20"/>
                </a:lnTo>
                <a:lnTo>
                  <a:pt x="0" y="8"/>
                </a:lnTo>
                <a:lnTo>
                  <a:pt x="7" y="0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61" name="Freeform 45"/>
          <p:cNvSpPr>
            <a:spLocks/>
          </p:cNvSpPr>
          <p:nvPr/>
        </p:nvSpPr>
        <p:spPr bwMode="auto">
          <a:xfrm>
            <a:off x="2536825" y="3014663"/>
            <a:ext cx="57150" cy="119062"/>
          </a:xfrm>
          <a:custGeom>
            <a:avLst/>
            <a:gdLst>
              <a:gd name="T0" fmla="*/ 41 w 144"/>
              <a:gd name="T1" fmla="*/ 4 h 300"/>
              <a:gd name="T2" fmla="*/ 55 w 144"/>
              <a:gd name="T3" fmla="*/ 0 h 300"/>
              <a:gd name="T4" fmla="*/ 69 w 144"/>
              <a:gd name="T5" fmla="*/ 3 h 300"/>
              <a:gd name="T6" fmla="*/ 83 w 144"/>
              <a:gd name="T7" fmla="*/ 10 h 300"/>
              <a:gd name="T8" fmla="*/ 98 w 144"/>
              <a:gd name="T9" fmla="*/ 25 h 300"/>
              <a:gd name="T10" fmla="*/ 110 w 144"/>
              <a:gd name="T11" fmla="*/ 43 h 300"/>
              <a:gd name="T12" fmla="*/ 122 w 144"/>
              <a:gd name="T13" fmla="*/ 66 h 300"/>
              <a:gd name="T14" fmla="*/ 130 w 144"/>
              <a:gd name="T15" fmla="*/ 91 h 300"/>
              <a:gd name="T16" fmla="*/ 138 w 144"/>
              <a:gd name="T17" fmla="*/ 121 h 300"/>
              <a:gd name="T18" fmla="*/ 142 w 144"/>
              <a:gd name="T19" fmla="*/ 150 h 300"/>
              <a:gd name="T20" fmla="*/ 144 w 144"/>
              <a:gd name="T21" fmla="*/ 179 h 300"/>
              <a:gd name="T22" fmla="*/ 143 w 144"/>
              <a:gd name="T23" fmla="*/ 207 h 300"/>
              <a:gd name="T24" fmla="*/ 140 w 144"/>
              <a:gd name="T25" fmla="*/ 233 h 300"/>
              <a:gd name="T26" fmla="*/ 132 w 144"/>
              <a:gd name="T27" fmla="*/ 255 h 300"/>
              <a:gd name="T28" fmla="*/ 124 w 144"/>
              <a:gd name="T29" fmla="*/ 274 h 300"/>
              <a:gd name="T30" fmla="*/ 113 w 144"/>
              <a:gd name="T31" fmla="*/ 288 h 300"/>
              <a:gd name="T32" fmla="*/ 101 w 144"/>
              <a:gd name="T33" fmla="*/ 298 h 300"/>
              <a:gd name="T34" fmla="*/ 87 w 144"/>
              <a:gd name="T35" fmla="*/ 300 h 300"/>
              <a:gd name="T36" fmla="*/ 73 w 144"/>
              <a:gd name="T37" fmla="*/ 297 h 300"/>
              <a:gd name="T38" fmla="*/ 58 w 144"/>
              <a:gd name="T39" fmla="*/ 289 h 300"/>
              <a:gd name="T40" fmla="*/ 46 w 144"/>
              <a:gd name="T41" fmla="*/ 277 h 300"/>
              <a:gd name="T42" fmla="*/ 32 w 144"/>
              <a:gd name="T43" fmla="*/ 259 h 300"/>
              <a:gd name="T44" fmla="*/ 22 w 144"/>
              <a:gd name="T45" fmla="*/ 237 h 300"/>
              <a:gd name="T46" fmla="*/ 13 w 144"/>
              <a:gd name="T47" fmla="*/ 212 h 300"/>
              <a:gd name="T48" fmla="*/ 7 w 144"/>
              <a:gd name="T49" fmla="*/ 184 h 300"/>
              <a:gd name="T50" fmla="*/ 1 w 144"/>
              <a:gd name="T51" fmla="*/ 153 h 300"/>
              <a:gd name="T52" fmla="*/ 0 w 144"/>
              <a:gd name="T53" fmla="*/ 124 h 300"/>
              <a:gd name="T54" fmla="*/ 0 w 144"/>
              <a:gd name="T55" fmla="*/ 95 h 300"/>
              <a:gd name="T56" fmla="*/ 4 w 144"/>
              <a:gd name="T57" fmla="*/ 71 h 300"/>
              <a:gd name="T58" fmla="*/ 9 w 144"/>
              <a:gd name="T59" fmla="*/ 47 h 300"/>
              <a:gd name="T60" fmla="*/ 17 w 144"/>
              <a:gd name="T61" fmla="*/ 29 h 300"/>
              <a:gd name="T62" fmla="*/ 28 w 144"/>
              <a:gd name="T63" fmla="*/ 14 h 300"/>
              <a:gd name="T64" fmla="*/ 41 w 144"/>
              <a:gd name="T65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300">
                <a:moveTo>
                  <a:pt x="41" y="4"/>
                </a:moveTo>
                <a:lnTo>
                  <a:pt x="55" y="0"/>
                </a:lnTo>
                <a:lnTo>
                  <a:pt x="69" y="3"/>
                </a:lnTo>
                <a:lnTo>
                  <a:pt x="83" y="10"/>
                </a:lnTo>
                <a:lnTo>
                  <a:pt x="98" y="25"/>
                </a:lnTo>
                <a:lnTo>
                  <a:pt x="110" y="43"/>
                </a:lnTo>
                <a:lnTo>
                  <a:pt x="122" y="66"/>
                </a:lnTo>
                <a:lnTo>
                  <a:pt x="130" y="91"/>
                </a:lnTo>
                <a:lnTo>
                  <a:pt x="138" y="121"/>
                </a:lnTo>
                <a:lnTo>
                  <a:pt x="142" y="150"/>
                </a:lnTo>
                <a:lnTo>
                  <a:pt x="144" y="179"/>
                </a:lnTo>
                <a:lnTo>
                  <a:pt x="143" y="207"/>
                </a:lnTo>
                <a:lnTo>
                  <a:pt x="140" y="233"/>
                </a:lnTo>
                <a:lnTo>
                  <a:pt x="132" y="255"/>
                </a:lnTo>
                <a:lnTo>
                  <a:pt x="124" y="274"/>
                </a:lnTo>
                <a:lnTo>
                  <a:pt x="113" y="288"/>
                </a:lnTo>
                <a:lnTo>
                  <a:pt x="101" y="298"/>
                </a:lnTo>
                <a:lnTo>
                  <a:pt x="87" y="300"/>
                </a:lnTo>
                <a:lnTo>
                  <a:pt x="73" y="297"/>
                </a:lnTo>
                <a:lnTo>
                  <a:pt x="58" y="289"/>
                </a:lnTo>
                <a:lnTo>
                  <a:pt x="46" y="277"/>
                </a:lnTo>
                <a:lnTo>
                  <a:pt x="32" y="259"/>
                </a:lnTo>
                <a:lnTo>
                  <a:pt x="22" y="237"/>
                </a:lnTo>
                <a:lnTo>
                  <a:pt x="13" y="212"/>
                </a:lnTo>
                <a:lnTo>
                  <a:pt x="7" y="184"/>
                </a:lnTo>
                <a:lnTo>
                  <a:pt x="1" y="153"/>
                </a:lnTo>
                <a:lnTo>
                  <a:pt x="0" y="124"/>
                </a:lnTo>
                <a:lnTo>
                  <a:pt x="0" y="95"/>
                </a:lnTo>
                <a:lnTo>
                  <a:pt x="4" y="71"/>
                </a:lnTo>
                <a:lnTo>
                  <a:pt x="9" y="47"/>
                </a:lnTo>
                <a:lnTo>
                  <a:pt x="17" y="29"/>
                </a:lnTo>
                <a:lnTo>
                  <a:pt x="28" y="14"/>
                </a:lnTo>
                <a:lnTo>
                  <a:pt x="4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62" name="Freeform 46"/>
          <p:cNvSpPr>
            <a:spLocks/>
          </p:cNvSpPr>
          <p:nvPr/>
        </p:nvSpPr>
        <p:spPr bwMode="auto">
          <a:xfrm>
            <a:off x="2544763" y="3030538"/>
            <a:ext cx="41275" cy="87312"/>
          </a:xfrm>
          <a:custGeom>
            <a:avLst/>
            <a:gdLst>
              <a:gd name="T0" fmla="*/ 31 w 105"/>
              <a:gd name="T1" fmla="*/ 3 h 219"/>
              <a:gd name="T2" fmla="*/ 40 w 105"/>
              <a:gd name="T3" fmla="*/ 0 h 219"/>
              <a:gd name="T4" fmla="*/ 50 w 105"/>
              <a:gd name="T5" fmla="*/ 1 h 219"/>
              <a:gd name="T6" fmla="*/ 59 w 105"/>
              <a:gd name="T7" fmla="*/ 7 h 219"/>
              <a:gd name="T8" fmla="*/ 70 w 105"/>
              <a:gd name="T9" fmla="*/ 18 h 219"/>
              <a:gd name="T10" fmla="*/ 79 w 105"/>
              <a:gd name="T11" fmla="*/ 30 h 219"/>
              <a:gd name="T12" fmla="*/ 87 w 105"/>
              <a:gd name="T13" fmla="*/ 47 h 219"/>
              <a:gd name="T14" fmla="*/ 94 w 105"/>
              <a:gd name="T15" fmla="*/ 65 h 219"/>
              <a:gd name="T16" fmla="*/ 100 w 105"/>
              <a:gd name="T17" fmla="*/ 88 h 219"/>
              <a:gd name="T18" fmla="*/ 104 w 105"/>
              <a:gd name="T19" fmla="*/ 108 h 219"/>
              <a:gd name="T20" fmla="*/ 105 w 105"/>
              <a:gd name="T21" fmla="*/ 129 h 219"/>
              <a:gd name="T22" fmla="*/ 105 w 105"/>
              <a:gd name="T23" fmla="*/ 149 h 219"/>
              <a:gd name="T24" fmla="*/ 103 w 105"/>
              <a:gd name="T25" fmla="*/ 168 h 219"/>
              <a:gd name="T26" fmla="*/ 98 w 105"/>
              <a:gd name="T27" fmla="*/ 184 h 219"/>
              <a:gd name="T28" fmla="*/ 92 w 105"/>
              <a:gd name="T29" fmla="*/ 199 h 219"/>
              <a:gd name="T30" fmla="*/ 83 w 105"/>
              <a:gd name="T31" fmla="*/ 209 h 219"/>
              <a:gd name="T32" fmla="*/ 76 w 105"/>
              <a:gd name="T33" fmla="*/ 218 h 219"/>
              <a:gd name="T34" fmla="*/ 65 w 105"/>
              <a:gd name="T35" fmla="*/ 219 h 219"/>
              <a:gd name="T36" fmla="*/ 55 w 105"/>
              <a:gd name="T37" fmla="*/ 217 h 219"/>
              <a:gd name="T38" fmla="*/ 44 w 105"/>
              <a:gd name="T39" fmla="*/ 211 h 219"/>
              <a:gd name="T40" fmla="*/ 34 w 105"/>
              <a:gd name="T41" fmla="*/ 201 h 219"/>
              <a:gd name="T42" fmla="*/ 24 w 105"/>
              <a:gd name="T43" fmla="*/ 186 h 219"/>
              <a:gd name="T44" fmla="*/ 16 w 105"/>
              <a:gd name="T45" fmla="*/ 171 h 219"/>
              <a:gd name="T46" fmla="*/ 9 w 105"/>
              <a:gd name="T47" fmla="*/ 152 h 219"/>
              <a:gd name="T48" fmla="*/ 6 w 105"/>
              <a:gd name="T49" fmla="*/ 131 h 219"/>
              <a:gd name="T50" fmla="*/ 1 w 105"/>
              <a:gd name="T51" fmla="*/ 109 h 219"/>
              <a:gd name="T52" fmla="*/ 0 w 105"/>
              <a:gd name="T53" fmla="*/ 88 h 219"/>
              <a:gd name="T54" fmla="*/ 0 w 105"/>
              <a:gd name="T55" fmla="*/ 67 h 219"/>
              <a:gd name="T56" fmla="*/ 3 w 105"/>
              <a:gd name="T57" fmla="*/ 49 h 219"/>
              <a:gd name="T58" fmla="*/ 7 w 105"/>
              <a:gd name="T59" fmla="*/ 32 h 219"/>
              <a:gd name="T60" fmla="*/ 13 w 105"/>
              <a:gd name="T61" fmla="*/ 19 h 219"/>
              <a:gd name="T62" fmla="*/ 20 w 105"/>
              <a:gd name="T63" fmla="*/ 8 h 219"/>
              <a:gd name="T64" fmla="*/ 31 w 105"/>
              <a:gd name="T65" fmla="*/ 3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219">
                <a:moveTo>
                  <a:pt x="31" y="3"/>
                </a:moveTo>
                <a:lnTo>
                  <a:pt x="40" y="0"/>
                </a:lnTo>
                <a:lnTo>
                  <a:pt x="50" y="1"/>
                </a:lnTo>
                <a:lnTo>
                  <a:pt x="59" y="7"/>
                </a:lnTo>
                <a:lnTo>
                  <a:pt x="70" y="18"/>
                </a:lnTo>
                <a:lnTo>
                  <a:pt x="79" y="30"/>
                </a:lnTo>
                <a:lnTo>
                  <a:pt x="87" y="47"/>
                </a:lnTo>
                <a:lnTo>
                  <a:pt x="94" y="65"/>
                </a:lnTo>
                <a:lnTo>
                  <a:pt x="100" y="88"/>
                </a:lnTo>
                <a:lnTo>
                  <a:pt x="104" y="108"/>
                </a:lnTo>
                <a:lnTo>
                  <a:pt x="105" y="129"/>
                </a:lnTo>
                <a:lnTo>
                  <a:pt x="105" y="149"/>
                </a:lnTo>
                <a:lnTo>
                  <a:pt x="103" y="168"/>
                </a:lnTo>
                <a:lnTo>
                  <a:pt x="98" y="184"/>
                </a:lnTo>
                <a:lnTo>
                  <a:pt x="92" y="199"/>
                </a:lnTo>
                <a:lnTo>
                  <a:pt x="83" y="209"/>
                </a:lnTo>
                <a:lnTo>
                  <a:pt x="76" y="218"/>
                </a:lnTo>
                <a:lnTo>
                  <a:pt x="65" y="219"/>
                </a:lnTo>
                <a:lnTo>
                  <a:pt x="55" y="217"/>
                </a:lnTo>
                <a:lnTo>
                  <a:pt x="44" y="211"/>
                </a:lnTo>
                <a:lnTo>
                  <a:pt x="34" y="201"/>
                </a:lnTo>
                <a:lnTo>
                  <a:pt x="24" y="186"/>
                </a:lnTo>
                <a:lnTo>
                  <a:pt x="16" y="171"/>
                </a:lnTo>
                <a:lnTo>
                  <a:pt x="9" y="152"/>
                </a:lnTo>
                <a:lnTo>
                  <a:pt x="6" y="131"/>
                </a:lnTo>
                <a:lnTo>
                  <a:pt x="1" y="109"/>
                </a:lnTo>
                <a:lnTo>
                  <a:pt x="0" y="88"/>
                </a:lnTo>
                <a:lnTo>
                  <a:pt x="0" y="67"/>
                </a:lnTo>
                <a:lnTo>
                  <a:pt x="3" y="49"/>
                </a:lnTo>
                <a:lnTo>
                  <a:pt x="7" y="32"/>
                </a:lnTo>
                <a:lnTo>
                  <a:pt x="13" y="19"/>
                </a:lnTo>
                <a:lnTo>
                  <a:pt x="20" y="8"/>
                </a:lnTo>
                <a:lnTo>
                  <a:pt x="31" y="3"/>
                </a:lnTo>
                <a:close/>
              </a:path>
            </a:pathLst>
          </a:custGeom>
          <a:solidFill>
            <a:srgbClr val="B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63" name="Freeform 47"/>
          <p:cNvSpPr>
            <a:spLocks/>
          </p:cNvSpPr>
          <p:nvPr/>
        </p:nvSpPr>
        <p:spPr bwMode="auto">
          <a:xfrm>
            <a:off x="2557463" y="3041650"/>
            <a:ext cx="20637" cy="39688"/>
          </a:xfrm>
          <a:custGeom>
            <a:avLst/>
            <a:gdLst>
              <a:gd name="T0" fmla="*/ 15 w 49"/>
              <a:gd name="T1" fmla="*/ 1 h 100"/>
              <a:gd name="T2" fmla="*/ 23 w 49"/>
              <a:gd name="T3" fmla="*/ 0 h 100"/>
              <a:gd name="T4" fmla="*/ 33 w 49"/>
              <a:gd name="T5" fmla="*/ 8 h 100"/>
              <a:gd name="T6" fmla="*/ 36 w 49"/>
              <a:gd name="T7" fmla="*/ 12 h 100"/>
              <a:gd name="T8" fmla="*/ 41 w 49"/>
              <a:gd name="T9" fmla="*/ 21 h 100"/>
              <a:gd name="T10" fmla="*/ 45 w 49"/>
              <a:gd name="T11" fmla="*/ 29 h 100"/>
              <a:gd name="T12" fmla="*/ 48 w 49"/>
              <a:gd name="T13" fmla="*/ 40 h 100"/>
              <a:gd name="T14" fmla="*/ 48 w 49"/>
              <a:gd name="T15" fmla="*/ 50 h 100"/>
              <a:gd name="T16" fmla="*/ 49 w 49"/>
              <a:gd name="T17" fmla="*/ 59 h 100"/>
              <a:gd name="T18" fmla="*/ 48 w 49"/>
              <a:gd name="T19" fmla="*/ 68 h 100"/>
              <a:gd name="T20" fmla="*/ 48 w 49"/>
              <a:gd name="T21" fmla="*/ 77 h 100"/>
              <a:gd name="T22" fmla="*/ 45 w 49"/>
              <a:gd name="T23" fmla="*/ 83 h 100"/>
              <a:gd name="T24" fmla="*/ 42 w 49"/>
              <a:gd name="T25" fmla="*/ 91 h 100"/>
              <a:gd name="T26" fmla="*/ 37 w 49"/>
              <a:gd name="T27" fmla="*/ 95 h 100"/>
              <a:gd name="T28" fmla="*/ 34 w 49"/>
              <a:gd name="T29" fmla="*/ 100 h 100"/>
              <a:gd name="T30" fmla="*/ 24 w 49"/>
              <a:gd name="T31" fmla="*/ 99 h 100"/>
              <a:gd name="T32" fmla="*/ 17 w 49"/>
              <a:gd name="T33" fmla="*/ 92 h 100"/>
              <a:gd name="T34" fmla="*/ 12 w 49"/>
              <a:gd name="T35" fmla="*/ 85 h 100"/>
              <a:gd name="T36" fmla="*/ 9 w 49"/>
              <a:gd name="T37" fmla="*/ 79 h 100"/>
              <a:gd name="T38" fmla="*/ 5 w 49"/>
              <a:gd name="T39" fmla="*/ 70 h 100"/>
              <a:gd name="T40" fmla="*/ 4 w 49"/>
              <a:gd name="T41" fmla="*/ 62 h 100"/>
              <a:gd name="T42" fmla="*/ 0 w 49"/>
              <a:gd name="T43" fmla="*/ 51 h 100"/>
              <a:gd name="T44" fmla="*/ 0 w 49"/>
              <a:gd name="T45" fmla="*/ 40 h 100"/>
              <a:gd name="T46" fmla="*/ 0 w 49"/>
              <a:gd name="T47" fmla="*/ 30 h 100"/>
              <a:gd name="T48" fmla="*/ 2 w 49"/>
              <a:gd name="T49" fmla="*/ 23 h 100"/>
              <a:gd name="T50" fmla="*/ 3 w 49"/>
              <a:gd name="T51" fmla="*/ 15 h 100"/>
              <a:gd name="T52" fmla="*/ 6 w 49"/>
              <a:gd name="T53" fmla="*/ 9 h 100"/>
              <a:gd name="T54" fmla="*/ 10 w 49"/>
              <a:gd name="T55" fmla="*/ 4 h 100"/>
              <a:gd name="T56" fmla="*/ 15 w 49"/>
              <a:gd name="T57" fmla="*/ 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100">
                <a:moveTo>
                  <a:pt x="15" y="1"/>
                </a:moveTo>
                <a:lnTo>
                  <a:pt x="23" y="0"/>
                </a:lnTo>
                <a:lnTo>
                  <a:pt x="33" y="8"/>
                </a:lnTo>
                <a:lnTo>
                  <a:pt x="36" y="12"/>
                </a:lnTo>
                <a:lnTo>
                  <a:pt x="41" y="21"/>
                </a:lnTo>
                <a:lnTo>
                  <a:pt x="45" y="29"/>
                </a:lnTo>
                <a:lnTo>
                  <a:pt x="48" y="40"/>
                </a:lnTo>
                <a:lnTo>
                  <a:pt x="48" y="50"/>
                </a:lnTo>
                <a:lnTo>
                  <a:pt x="49" y="59"/>
                </a:lnTo>
                <a:lnTo>
                  <a:pt x="48" y="68"/>
                </a:lnTo>
                <a:lnTo>
                  <a:pt x="48" y="77"/>
                </a:lnTo>
                <a:lnTo>
                  <a:pt x="45" y="83"/>
                </a:lnTo>
                <a:lnTo>
                  <a:pt x="42" y="91"/>
                </a:lnTo>
                <a:lnTo>
                  <a:pt x="37" y="95"/>
                </a:lnTo>
                <a:lnTo>
                  <a:pt x="34" y="100"/>
                </a:lnTo>
                <a:lnTo>
                  <a:pt x="24" y="99"/>
                </a:lnTo>
                <a:lnTo>
                  <a:pt x="17" y="92"/>
                </a:lnTo>
                <a:lnTo>
                  <a:pt x="12" y="85"/>
                </a:lnTo>
                <a:lnTo>
                  <a:pt x="9" y="79"/>
                </a:lnTo>
                <a:lnTo>
                  <a:pt x="5" y="70"/>
                </a:lnTo>
                <a:lnTo>
                  <a:pt x="4" y="62"/>
                </a:lnTo>
                <a:lnTo>
                  <a:pt x="0" y="51"/>
                </a:lnTo>
                <a:lnTo>
                  <a:pt x="0" y="40"/>
                </a:lnTo>
                <a:lnTo>
                  <a:pt x="0" y="30"/>
                </a:lnTo>
                <a:lnTo>
                  <a:pt x="2" y="23"/>
                </a:lnTo>
                <a:lnTo>
                  <a:pt x="3" y="15"/>
                </a:lnTo>
                <a:lnTo>
                  <a:pt x="6" y="9"/>
                </a:lnTo>
                <a:lnTo>
                  <a:pt x="10" y="4"/>
                </a:lnTo>
                <a:lnTo>
                  <a:pt x="15" y="1"/>
                </a:lnTo>
                <a:close/>
              </a:path>
            </a:pathLst>
          </a:custGeom>
          <a:solidFill>
            <a:srgbClr val="FFF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64" name="Freeform 48"/>
          <p:cNvSpPr>
            <a:spLocks/>
          </p:cNvSpPr>
          <p:nvPr/>
        </p:nvSpPr>
        <p:spPr bwMode="auto">
          <a:xfrm>
            <a:off x="2633663" y="2990850"/>
            <a:ext cx="15875" cy="188913"/>
          </a:xfrm>
          <a:custGeom>
            <a:avLst/>
            <a:gdLst>
              <a:gd name="T0" fmla="*/ 19 w 40"/>
              <a:gd name="T1" fmla="*/ 0 h 473"/>
              <a:gd name="T2" fmla="*/ 19 w 40"/>
              <a:gd name="T3" fmla="*/ 0 h 473"/>
              <a:gd name="T4" fmla="*/ 26 w 40"/>
              <a:gd name="T5" fmla="*/ 1 h 473"/>
              <a:gd name="T6" fmla="*/ 33 w 40"/>
              <a:gd name="T7" fmla="*/ 7 h 473"/>
              <a:gd name="T8" fmla="*/ 38 w 40"/>
              <a:gd name="T9" fmla="*/ 15 h 473"/>
              <a:gd name="T10" fmla="*/ 40 w 40"/>
              <a:gd name="T11" fmla="*/ 27 h 473"/>
              <a:gd name="T12" fmla="*/ 40 w 40"/>
              <a:gd name="T13" fmla="*/ 446 h 473"/>
              <a:gd name="T14" fmla="*/ 38 w 40"/>
              <a:gd name="T15" fmla="*/ 455 h 473"/>
              <a:gd name="T16" fmla="*/ 33 w 40"/>
              <a:gd name="T17" fmla="*/ 465 h 473"/>
              <a:gd name="T18" fmla="*/ 26 w 40"/>
              <a:gd name="T19" fmla="*/ 471 h 473"/>
              <a:gd name="T20" fmla="*/ 19 w 40"/>
              <a:gd name="T21" fmla="*/ 473 h 473"/>
              <a:gd name="T22" fmla="*/ 12 w 40"/>
              <a:gd name="T23" fmla="*/ 471 h 473"/>
              <a:gd name="T24" fmla="*/ 6 w 40"/>
              <a:gd name="T25" fmla="*/ 465 h 473"/>
              <a:gd name="T26" fmla="*/ 1 w 40"/>
              <a:gd name="T27" fmla="*/ 455 h 473"/>
              <a:gd name="T28" fmla="*/ 0 w 40"/>
              <a:gd name="T29" fmla="*/ 446 h 473"/>
              <a:gd name="T30" fmla="*/ 0 w 40"/>
              <a:gd name="T31" fmla="*/ 27 h 473"/>
              <a:gd name="T32" fmla="*/ 1 w 40"/>
              <a:gd name="T33" fmla="*/ 15 h 473"/>
              <a:gd name="T34" fmla="*/ 6 w 40"/>
              <a:gd name="T35" fmla="*/ 7 h 473"/>
              <a:gd name="T36" fmla="*/ 12 w 40"/>
              <a:gd name="T37" fmla="*/ 1 h 473"/>
              <a:gd name="T38" fmla="*/ 19 w 40"/>
              <a:gd name="T39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" h="473">
                <a:moveTo>
                  <a:pt x="19" y="0"/>
                </a:moveTo>
                <a:lnTo>
                  <a:pt x="19" y="0"/>
                </a:lnTo>
                <a:lnTo>
                  <a:pt x="26" y="1"/>
                </a:lnTo>
                <a:lnTo>
                  <a:pt x="33" y="7"/>
                </a:lnTo>
                <a:lnTo>
                  <a:pt x="38" y="15"/>
                </a:lnTo>
                <a:lnTo>
                  <a:pt x="40" y="27"/>
                </a:lnTo>
                <a:lnTo>
                  <a:pt x="40" y="446"/>
                </a:lnTo>
                <a:lnTo>
                  <a:pt x="38" y="455"/>
                </a:lnTo>
                <a:lnTo>
                  <a:pt x="33" y="465"/>
                </a:lnTo>
                <a:lnTo>
                  <a:pt x="26" y="471"/>
                </a:lnTo>
                <a:lnTo>
                  <a:pt x="19" y="473"/>
                </a:lnTo>
                <a:lnTo>
                  <a:pt x="12" y="471"/>
                </a:lnTo>
                <a:lnTo>
                  <a:pt x="6" y="465"/>
                </a:lnTo>
                <a:lnTo>
                  <a:pt x="1" y="455"/>
                </a:lnTo>
                <a:lnTo>
                  <a:pt x="0" y="446"/>
                </a:lnTo>
                <a:lnTo>
                  <a:pt x="0" y="27"/>
                </a:lnTo>
                <a:lnTo>
                  <a:pt x="1" y="15"/>
                </a:lnTo>
                <a:lnTo>
                  <a:pt x="6" y="7"/>
                </a:lnTo>
                <a:lnTo>
                  <a:pt x="12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65" name="Freeform 49"/>
          <p:cNvSpPr>
            <a:spLocks/>
          </p:cNvSpPr>
          <p:nvPr/>
        </p:nvSpPr>
        <p:spPr bwMode="auto">
          <a:xfrm>
            <a:off x="2662238" y="3000375"/>
            <a:ext cx="15875" cy="192088"/>
          </a:xfrm>
          <a:custGeom>
            <a:avLst/>
            <a:gdLst>
              <a:gd name="T0" fmla="*/ 19 w 38"/>
              <a:gd name="T1" fmla="*/ 0 h 482"/>
              <a:gd name="T2" fmla="*/ 25 w 38"/>
              <a:gd name="T3" fmla="*/ 1 h 482"/>
              <a:gd name="T4" fmla="*/ 32 w 38"/>
              <a:gd name="T5" fmla="*/ 7 h 482"/>
              <a:gd name="T6" fmla="*/ 36 w 38"/>
              <a:gd name="T7" fmla="*/ 14 h 482"/>
              <a:gd name="T8" fmla="*/ 38 w 38"/>
              <a:gd name="T9" fmla="*/ 25 h 482"/>
              <a:gd name="T10" fmla="*/ 38 w 38"/>
              <a:gd name="T11" fmla="*/ 78 h 482"/>
              <a:gd name="T12" fmla="*/ 38 w 38"/>
              <a:gd name="T13" fmla="*/ 131 h 482"/>
              <a:gd name="T14" fmla="*/ 38 w 38"/>
              <a:gd name="T15" fmla="*/ 185 h 482"/>
              <a:gd name="T16" fmla="*/ 38 w 38"/>
              <a:gd name="T17" fmla="*/ 240 h 482"/>
              <a:gd name="T18" fmla="*/ 38 w 38"/>
              <a:gd name="T19" fmla="*/ 293 h 482"/>
              <a:gd name="T20" fmla="*/ 38 w 38"/>
              <a:gd name="T21" fmla="*/ 346 h 482"/>
              <a:gd name="T22" fmla="*/ 38 w 38"/>
              <a:gd name="T23" fmla="*/ 400 h 482"/>
              <a:gd name="T24" fmla="*/ 38 w 38"/>
              <a:gd name="T25" fmla="*/ 454 h 482"/>
              <a:gd name="T26" fmla="*/ 36 w 38"/>
              <a:gd name="T27" fmla="*/ 465 h 482"/>
              <a:gd name="T28" fmla="*/ 32 w 38"/>
              <a:gd name="T29" fmla="*/ 473 h 482"/>
              <a:gd name="T30" fmla="*/ 25 w 38"/>
              <a:gd name="T31" fmla="*/ 479 h 482"/>
              <a:gd name="T32" fmla="*/ 19 w 38"/>
              <a:gd name="T33" fmla="*/ 482 h 482"/>
              <a:gd name="T34" fmla="*/ 10 w 38"/>
              <a:gd name="T35" fmla="*/ 479 h 482"/>
              <a:gd name="T36" fmla="*/ 4 w 38"/>
              <a:gd name="T37" fmla="*/ 473 h 482"/>
              <a:gd name="T38" fmla="*/ 0 w 38"/>
              <a:gd name="T39" fmla="*/ 465 h 482"/>
              <a:gd name="T40" fmla="*/ 0 w 38"/>
              <a:gd name="T41" fmla="*/ 454 h 482"/>
              <a:gd name="T42" fmla="*/ 0 w 38"/>
              <a:gd name="T43" fmla="*/ 400 h 482"/>
              <a:gd name="T44" fmla="*/ 0 w 38"/>
              <a:gd name="T45" fmla="*/ 346 h 482"/>
              <a:gd name="T46" fmla="*/ 0 w 38"/>
              <a:gd name="T47" fmla="*/ 293 h 482"/>
              <a:gd name="T48" fmla="*/ 0 w 38"/>
              <a:gd name="T49" fmla="*/ 240 h 482"/>
              <a:gd name="T50" fmla="*/ 0 w 38"/>
              <a:gd name="T51" fmla="*/ 185 h 482"/>
              <a:gd name="T52" fmla="*/ 0 w 38"/>
              <a:gd name="T53" fmla="*/ 131 h 482"/>
              <a:gd name="T54" fmla="*/ 0 w 38"/>
              <a:gd name="T55" fmla="*/ 78 h 482"/>
              <a:gd name="T56" fmla="*/ 0 w 38"/>
              <a:gd name="T57" fmla="*/ 25 h 482"/>
              <a:gd name="T58" fmla="*/ 0 w 38"/>
              <a:gd name="T59" fmla="*/ 14 h 482"/>
              <a:gd name="T60" fmla="*/ 4 w 38"/>
              <a:gd name="T61" fmla="*/ 7 h 482"/>
              <a:gd name="T62" fmla="*/ 10 w 38"/>
              <a:gd name="T63" fmla="*/ 1 h 482"/>
              <a:gd name="T64" fmla="*/ 19 w 38"/>
              <a:gd name="T6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" h="482">
                <a:moveTo>
                  <a:pt x="19" y="0"/>
                </a:moveTo>
                <a:lnTo>
                  <a:pt x="25" y="1"/>
                </a:lnTo>
                <a:lnTo>
                  <a:pt x="32" y="7"/>
                </a:lnTo>
                <a:lnTo>
                  <a:pt x="36" y="14"/>
                </a:lnTo>
                <a:lnTo>
                  <a:pt x="38" y="25"/>
                </a:lnTo>
                <a:lnTo>
                  <a:pt x="38" y="78"/>
                </a:lnTo>
                <a:lnTo>
                  <a:pt x="38" y="131"/>
                </a:lnTo>
                <a:lnTo>
                  <a:pt x="38" y="185"/>
                </a:lnTo>
                <a:lnTo>
                  <a:pt x="38" y="240"/>
                </a:lnTo>
                <a:lnTo>
                  <a:pt x="38" y="293"/>
                </a:lnTo>
                <a:lnTo>
                  <a:pt x="38" y="346"/>
                </a:lnTo>
                <a:lnTo>
                  <a:pt x="38" y="400"/>
                </a:lnTo>
                <a:lnTo>
                  <a:pt x="38" y="454"/>
                </a:lnTo>
                <a:lnTo>
                  <a:pt x="36" y="465"/>
                </a:lnTo>
                <a:lnTo>
                  <a:pt x="32" y="473"/>
                </a:lnTo>
                <a:lnTo>
                  <a:pt x="25" y="479"/>
                </a:lnTo>
                <a:lnTo>
                  <a:pt x="19" y="482"/>
                </a:lnTo>
                <a:lnTo>
                  <a:pt x="10" y="479"/>
                </a:lnTo>
                <a:lnTo>
                  <a:pt x="4" y="473"/>
                </a:lnTo>
                <a:lnTo>
                  <a:pt x="0" y="465"/>
                </a:lnTo>
                <a:lnTo>
                  <a:pt x="0" y="454"/>
                </a:lnTo>
                <a:lnTo>
                  <a:pt x="0" y="400"/>
                </a:lnTo>
                <a:lnTo>
                  <a:pt x="0" y="346"/>
                </a:lnTo>
                <a:lnTo>
                  <a:pt x="0" y="293"/>
                </a:lnTo>
                <a:lnTo>
                  <a:pt x="0" y="240"/>
                </a:lnTo>
                <a:lnTo>
                  <a:pt x="0" y="185"/>
                </a:lnTo>
                <a:lnTo>
                  <a:pt x="0" y="131"/>
                </a:lnTo>
                <a:lnTo>
                  <a:pt x="0" y="78"/>
                </a:lnTo>
                <a:lnTo>
                  <a:pt x="0" y="25"/>
                </a:lnTo>
                <a:lnTo>
                  <a:pt x="0" y="14"/>
                </a:lnTo>
                <a:lnTo>
                  <a:pt x="4" y="7"/>
                </a:lnTo>
                <a:lnTo>
                  <a:pt x="10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66" name="Freeform 50"/>
          <p:cNvSpPr>
            <a:spLocks/>
          </p:cNvSpPr>
          <p:nvPr/>
        </p:nvSpPr>
        <p:spPr bwMode="auto">
          <a:xfrm>
            <a:off x="2690813" y="3009900"/>
            <a:ext cx="14287" cy="195263"/>
          </a:xfrm>
          <a:custGeom>
            <a:avLst/>
            <a:gdLst>
              <a:gd name="T0" fmla="*/ 19 w 37"/>
              <a:gd name="T1" fmla="*/ 0 h 492"/>
              <a:gd name="T2" fmla="*/ 25 w 37"/>
              <a:gd name="T3" fmla="*/ 2 h 492"/>
              <a:gd name="T4" fmla="*/ 31 w 37"/>
              <a:gd name="T5" fmla="*/ 8 h 492"/>
              <a:gd name="T6" fmla="*/ 35 w 37"/>
              <a:gd name="T7" fmla="*/ 16 h 492"/>
              <a:gd name="T8" fmla="*/ 37 w 37"/>
              <a:gd name="T9" fmla="*/ 27 h 492"/>
              <a:gd name="T10" fmla="*/ 37 w 37"/>
              <a:gd name="T11" fmla="*/ 81 h 492"/>
              <a:gd name="T12" fmla="*/ 37 w 37"/>
              <a:gd name="T13" fmla="*/ 137 h 492"/>
              <a:gd name="T14" fmla="*/ 37 w 37"/>
              <a:gd name="T15" fmla="*/ 191 h 492"/>
              <a:gd name="T16" fmla="*/ 37 w 37"/>
              <a:gd name="T17" fmla="*/ 247 h 492"/>
              <a:gd name="T18" fmla="*/ 37 w 37"/>
              <a:gd name="T19" fmla="*/ 301 h 492"/>
              <a:gd name="T20" fmla="*/ 37 w 37"/>
              <a:gd name="T21" fmla="*/ 355 h 492"/>
              <a:gd name="T22" fmla="*/ 37 w 37"/>
              <a:gd name="T23" fmla="*/ 410 h 492"/>
              <a:gd name="T24" fmla="*/ 37 w 37"/>
              <a:gd name="T25" fmla="*/ 466 h 492"/>
              <a:gd name="T26" fmla="*/ 35 w 37"/>
              <a:gd name="T27" fmla="*/ 475 h 492"/>
              <a:gd name="T28" fmla="*/ 31 w 37"/>
              <a:gd name="T29" fmla="*/ 484 h 492"/>
              <a:gd name="T30" fmla="*/ 25 w 37"/>
              <a:gd name="T31" fmla="*/ 490 h 492"/>
              <a:gd name="T32" fmla="*/ 19 w 37"/>
              <a:gd name="T33" fmla="*/ 492 h 492"/>
              <a:gd name="T34" fmla="*/ 11 w 37"/>
              <a:gd name="T35" fmla="*/ 490 h 492"/>
              <a:gd name="T36" fmla="*/ 5 w 37"/>
              <a:gd name="T37" fmla="*/ 484 h 492"/>
              <a:gd name="T38" fmla="*/ 0 w 37"/>
              <a:gd name="T39" fmla="*/ 475 h 492"/>
              <a:gd name="T40" fmla="*/ 0 w 37"/>
              <a:gd name="T41" fmla="*/ 466 h 492"/>
              <a:gd name="T42" fmla="*/ 0 w 37"/>
              <a:gd name="T43" fmla="*/ 410 h 492"/>
              <a:gd name="T44" fmla="*/ 0 w 37"/>
              <a:gd name="T45" fmla="*/ 355 h 492"/>
              <a:gd name="T46" fmla="*/ 0 w 37"/>
              <a:gd name="T47" fmla="*/ 301 h 492"/>
              <a:gd name="T48" fmla="*/ 0 w 37"/>
              <a:gd name="T49" fmla="*/ 247 h 492"/>
              <a:gd name="T50" fmla="*/ 0 w 37"/>
              <a:gd name="T51" fmla="*/ 191 h 492"/>
              <a:gd name="T52" fmla="*/ 0 w 37"/>
              <a:gd name="T53" fmla="*/ 137 h 492"/>
              <a:gd name="T54" fmla="*/ 0 w 37"/>
              <a:gd name="T55" fmla="*/ 81 h 492"/>
              <a:gd name="T56" fmla="*/ 0 w 37"/>
              <a:gd name="T57" fmla="*/ 27 h 492"/>
              <a:gd name="T58" fmla="*/ 0 w 37"/>
              <a:gd name="T59" fmla="*/ 16 h 492"/>
              <a:gd name="T60" fmla="*/ 5 w 37"/>
              <a:gd name="T61" fmla="*/ 8 h 492"/>
              <a:gd name="T62" fmla="*/ 11 w 37"/>
              <a:gd name="T63" fmla="*/ 2 h 492"/>
              <a:gd name="T64" fmla="*/ 19 w 37"/>
              <a:gd name="T65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" h="492">
                <a:moveTo>
                  <a:pt x="19" y="0"/>
                </a:moveTo>
                <a:lnTo>
                  <a:pt x="25" y="2"/>
                </a:lnTo>
                <a:lnTo>
                  <a:pt x="31" y="8"/>
                </a:lnTo>
                <a:lnTo>
                  <a:pt x="35" y="16"/>
                </a:lnTo>
                <a:lnTo>
                  <a:pt x="37" y="27"/>
                </a:lnTo>
                <a:lnTo>
                  <a:pt x="37" y="81"/>
                </a:lnTo>
                <a:lnTo>
                  <a:pt x="37" y="137"/>
                </a:lnTo>
                <a:lnTo>
                  <a:pt x="37" y="191"/>
                </a:lnTo>
                <a:lnTo>
                  <a:pt x="37" y="247"/>
                </a:lnTo>
                <a:lnTo>
                  <a:pt x="37" y="301"/>
                </a:lnTo>
                <a:lnTo>
                  <a:pt x="37" y="355"/>
                </a:lnTo>
                <a:lnTo>
                  <a:pt x="37" y="410"/>
                </a:lnTo>
                <a:lnTo>
                  <a:pt x="37" y="466"/>
                </a:lnTo>
                <a:lnTo>
                  <a:pt x="35" y="475"/>
                </a:lnTo>
                <a:lnTo>
                  <a:pt x="31" y="484"/>
                </a:lnTo>
                <a:lnTo>
                  <a:pt x="25" y="490"/>
                </a:lnTo>
                <a:lnTo>
                  <a:pt x="19" y="492"/>
                </a:lnTo>
                <a:lnTo>
                  <a:pt x="11" y="490"/>
                </a:lnTo>
                <a:lnTo>
                  <a:pt x="5" y="484"/>
                </a:lnTo>
                <a:lnTo>
                  <a:pt x="0" y="475"/>
                </a:lnTo>
                <a:lnTo>
                  <a:pt x="0" y="466"/>
                </a:lnTo>
                <a:lnTo>
                  <a:pt x="0" y="410"/>
                </a:lnTo>
                <a:lnTo>
                  <a:pt x="0" y="355"/>
                </a:lnTo>
                <a:lnTo>
                  <a:pt x="0" y="301"/>
                </a:lnTo>
                <a:lnTo>
                  <a:pt x="0" y="247"/>
                </a:lnTo>
                <a:lnTo>
                  <a:pt x="0" y="191"/>
                </a:lnTo>
                <a:lnTo>
                  <a:pt x="0" y="137"/>
                </a:lnTo>
                <a:lnTo>
                  <a:pt x="0" y="81"/>
                </a:lnTo>
                <a:lnTo>
                  <a:pt x="0" y="27"/>
                </a:lnTo>
                <a:lnTo>
                  <a:pt x="0" y="16"/>
                </a:lnTo>
                <a:lnTo>
                  <a:pt x="5" y="8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67" name="Freeform 51"/>
          <p:cNvSpPr>
            <a:spLocks/>
          </p:cNvSpPr>
          <p:nvPr/>
        </p:nvSpPr>
        <p:spPr bwMode="auto">
          <a:xfrm>
            <a:off x="2717800" y="3019425"/>
            <a:ext cx="15875" cy="198438"/>
          </a:xfrm>
          <a:custGeom>
            <a:avLst/>
            <a:gdLst>
              <a:gd name="T0" fmla="*/ 18 w 37"/>
              <a:gd name="T1" fmla="*/ 0 h 500"/>
              <a:gd name="T2" fmla="*/ 24 w 37"/>
              <a:gd name="T3" fmla="*/ 1 h 500"/>
              <a:gd name="T4" fmla="*/ 31 w 37"/>
              <a:gd name="T5" fmla="*/ 7 h 500"/>
              <a:gd name="T6" fmla="*/ 35 w 37"/>
              <a:gd name="T7" fmla="*/ 16 h 500"/>
              <a:gd name="T8" fmla="*/ 37 w 37"/>
              <a:gd name="T9" fmla="*/ 26 h 500"/>
              <a:gd name="T10" fmla="*/ 37 w 37"/>
              <a:gd name="T11" fmla="*/ 82 h 500"/>
              <a:gd name="T12" fmla="*/ 37 w 37"/>
              <a:gd name="T13" fmla="*/ 137 h 500"/>
              <a:gd name="T14" fmla="*/ 37 w 37"/>
              <a:gd name="T15" fmla="*/ 193 h 500"/>
              <a:gd name="T16" fmla="*/ 37 w 37"/>
              <a:gd name="T17" fmla="*/ 249 h 500"/>
              <a:gd name="T18" fmla="*/ 37 w 37"/>
              <a:gd name="T19" fmla="*/ 305 h 500"/>
              <a:gd name="T20" fmla="*/ 37 w 37"/>
              <a:gd name="T21" fmla="*/ 360 h 500"/>
              <a:gd name="T22" fmla="*/ 37 w 37"/>
              <a:gd name="T23" fmla="*/ 415 h 500"/>
              <a:gd name="T24" fmla="*/ 37 w 37"/>
              <a:gd name="T25" fmla="*/ 473 h 500"/>
              <a:gd name="T26" fmla="*/ 35 w 37"/>
              <a:gd name="T27" fmla="*/ 483 h 500"/>
              <a:gd name="T28" fmla="*/ 31 w 37"/>
              <a:gd name="T29" fmla="*/ 491 h 500"/>
              <a:gd name="T30" fmla="*/ 24 w 37"/>
              <a:gd name="T31" fmla="*/ 497 h 500"/>
              <a:gd name="T32" fmla="*/ 18 w 37"/>
              <a:gd name="T33" fmla="*/ 500 h 500"/>
              <a:gd name="T34" fmla="*/ 9 w 37"/>
              <a:gd name="T35" fmla="*/ 497 h 500"/>
              <a:gd name="T36" fmla="*/ 5 w 37"/>
              <a:gd name="T37" fmla="*/ 491 h 500"/>
              <a:gd name="T38" fmla="*/ 0 w 37"/>
              <a:gd name="T39" fmla="*/ 483 h 500"/>
              <a:gd name="T40" fmla="*/ 0 w 37"/>
              <a:gd name="T41" fmla="*/ 473 h 500"/>
              <a:gd name="T42" fmla="*/ 0 w 37"/>
              <a:gd name="T43" fmla="*/ 415 h 500"/>
              <a:gd name="T44" fmla="*/ 0 w 37"/>
              <a:gd name="T45" fmla="*/ 360 h 500"/>
              <a:gd name="T46" fmla="*/ 0 w 37"/>
              <a:gd name="T47" fmla="*/ 305 h 500"/>
              <a:gd name="T48" fmla="*/ 0 w 37"/>
              <a:gd name="T49" fmla="*/ 249 h 500"/>
              <a:gd name="T50" fmla="*/ 0 w 37"/>
              <a:gd name="T51" fmla="*/ 193 h 500"/>
              <a:gd name="T52" fmla="*/ 0 w 37"/>
              <a:gd name="T53" fmla="*/ 137 h 500"/>
              <a:gd name="T54" fmla="*/ 0 w 37"/>
              <a:gd name="T55" fmla="*/ 82 h 500"/>
              <a:gd name="T56" fmla="*/ 0 w 37"/>
              <a:gd name="T57" fmla="*/ 26 h 500"/>
              <a:gd name="T58" fmla="*/ 0 w 37"/>
              <a:gd name="T59" fmla="*/ 16 h 500"/>
              <a:gd name="T60" fmla="*/ 5 w 37"/>
              <a:gd name="T61" fmla="*/ 7 h 500"/>
              <a:gd name="T62" fmla="*/ 9 w 37"/>
              <a:gd name="T63" fmla="*/ 1 h 500"/>
              <a:gd name="T64" fmla="*/ 18 w 37"/>
              <a:gd name="T65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" h="500">
                <a:moveTo>
                  <a:pt x="18" y="0"/>
                </a:moveTo>
                <a:lnTo>
                  <a:pt x="24" y="1"/>
                </a:lnTo>
                <a:lnTo>
                  <a:pt x="31" y="7"/>
                </a:lnTo>
                <a:lnTo>
                  <a:pt x="35" y="16"/>
                </a:lnTo>
                <a:lnTo>
                  <a:pt x="37" y="26"/>
                </a:lnTo>
                <a:lnTo>
                  <a:pt x="37" y="82"/>
                </a:lnTo>
                <a:lnTo>
                  <a:pt x="37" y="137"/>
                </a:lnTo>
                <a:lnTo>
                  <a:pt x="37" y="193"/>
                </a:lnTo>
                <a:lnTo>
                  <a:pt x="37" y="249"/>
                </a:lnTo>
                <a:lnTo>
                  <a:pt x="37" y="305"/>
                </a:lnTo>
                <a:lnTo>
                  <a:pt x="37" y="360"/>
                </a:lnTo>
                <a:lnTo>
                  <a:pt x="37" y="415"/>
                </a:lnTo>
                <a:lnTo>
                  <a:pt x="37" y="473"/>
                </a:lnTo>
                <a:lnTo>
                  <a:pt x="35" y="483"/>
                </a:lnTo>
                <a:lnTo>
                  <a:pt x="31" y="491"/>
                </a:lnTo>
                <a:lnTo>
                  <a:pt x="24" y="497"/>
                </a:lnTo>
                <a:lnTo>
                  <a:pt x="18" y="500"/>
                </a:lnTo>
                <a:lnTo>
                  <a:pt x="9" y="497"/>
                </a:lnTo>
                <a:lnTo>
                  <a:pt x="5" y="491"/>
                </a:lnTo>
                <a:lnTo>
                  <a:pt x="0" y="483"/>
                </a:lnTo>
                <a:lnTo>
                  <a:pt x="0" y="473"/>
                </a:lnTo>
                <a:lnTo>
                  <a:pt x="0" y="415"/>
                </a:lnTo>
                <a:lnTo>
                  <a:pt x="0" y="360"/>
                </a:lnTo>
                <a:lnTo>
                  <a:pt x="0" y="305"/>
                </a:lnTo>
                <a:lnTo>
                  <a:pt x="0" y="249"/>
                </a:lnTo>
                <a:lnTo>
                  <a:pt x="0" y="193"/>
                </a:lnTo>
                <a:lnTo>
                  <a:pt x="0" y="137"/>
                </a:lnTo>
                <a:lnTo>
                  <a:pt x="0" y="82"/>
                </a:lnTo>
                <a:lnTo>
                  <a:pt x="0" y="26"/>
                </a:lnTo>
                <a:lnTo>
                  <a:pt x="0" y="16"/>
                </a:lnTo>
                <a:lnTo>
                  <a:pt x="5" y="7"/>
                </a:lnTo>
                <a:lnTo>
                  <a:pt x="9" y="1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68" name="Freeform 52"/>
          <p:cNvSpPr>
            <a:spLocks/>
          </p:cNvSpPr>
          <p:nvPr/>
        </p:nvSpPr>
        <p:spPr bwMode="auto">
          <a:xfrm>
            <a:off x="2747963" y="3028950"/>
            <a:ext cx="14287" cy="201613"/>
          </a:xfrm>
          <a:custGeom>
            <a:avLst/>
            <a:gdLst>
              <a:gd name="T0" fmla="*/ 18 w 37"/>
              <a:gd name="T1" fmla="*/ 0 h 508"/>
              <a:gd name="T2" fmla="*/ 24 w 37"/>
              <a:gd name="T3" fmla="*/ 1 h 508"/>
              <a:gd name="T4" fmla="*/ 31 w 37"/>
              <a:gd name="T5" fmla="*/ 7 h 508"/>
              <a:gd name="T6" fmla="*/ 35 w 37"/>
              <a:gd name="T7" fmla="*/ 16 h 508"/>
              <a:gd name="T8" fmla="*/ 37 w 37"/>
              <a:gd name="T9" fmla="*/ 28 h 508"/>
              <a:gd name="T10" fmla="*/ 37 w 37"/>
              <a:gd name="T11" fmla="*/ 83 h 508"/>
              <a:gd name="T12" fmla="*/ 37 w 37"/>
              <a:gd name="T13" fmla="*/ 141 h 508"/>
              <a:gd name="T14" fmla="*/ 37 w 37"/>
              <a:gd name="T15" fmla="*/ 196 h 508"/>
              <a:gd name="T16" fmla="*/ 37 w 37"/>
              <a:gd name="T17" fmla="*/ 254 h 508"/>
              <a:gd name="T18" fmla="*/ 37 w 37"/>
              <a:gd name="T19" fmla="*/ 310 h 508"/>
              <a:gd name="T20" fmla="*/ 37 w 37"/>
              <a:gd name="T21" fmla="*/ 366 h 508"/>
              <a:gd name="T22" fmla="*/ 37 w 37"/>
              <a:gd name="T23" fmla="*/ 424 h 508"/>
              <a:gd name="T24" fmla="*/ 37 w 37"/>
              <a:gd name="T25" fmla="*/ 482 h 508"/>
              <a:gd name="T26" fmla="*/ 35 w 37"/>
              <a:gd name="T27" fmla="*/ 491 h 508"/>
              <a:gd name="T28" fmla="*/ 31 w 37"/>
              <a:gd name="T29" fmla="*/ 500 h 508"/>
              <a:gd name="T30" fmla="*/ 24 w 37"/>
              <a:gd name="T31" fmla="*/ 506 h 508"/>
              <a:gd name="T32" fmla="*/ 18 w 37"/>
              <a:gd name="T33" fmla="*/ 508 h 508"/>
              <a:gd name="T34" fmla="*/ 9 w 37"/>
              <a:gd name="T35" fmla="*/ 506 h 508"/>
              <a:gd name="T36" fmla="*/ 5 w 37"/>
              <a:gd name="T37" fmla="*/ 500 h 508"/>
              <a:gd name="T38" fmla="*/ 0 w 37"/>
              <a:gd name="T39" fmla="*/ 491 h 508"/>
              <a:gd name="T40" fmla="*/ 0 w 37"/>
              <a:gd name="T41" fmla="*/ 482 h 508"/>
              <a:gd name="T42" fmla="*/ 0 w 37"/>
              <a:gd name="T43" fmla="*/ 424 h 508"/>
              <a:gd name="T44" fmla="*/ 0 w 37"/>
              <a:gd name="T45" fmla="*/ 366 h 508"/>
              <a:gd name="T46" fmla="*/ 0 w 37"/>
              <a:gd name="T47" fmla="*/ 310 h 508"/>
              <a:gd name="T48" fmla="*/ 0 w 37"/>
              <a:gd name="T49" fmla="*/ 254 h 508"/>
              <a:gd name="T50" fmla="*/ 0 w 37"/>
              <a:gd name="T51" fmla="*/ 196 h 508"/>
              <a:gd name="T52" fmla="*/ 0 w 37"/>
              <a:gd name="T53" fmla="*/ 141 h 508"/>
              <a:gd name="T54" fmla="*/ 0 w 37"/>
              <a:gd name="T55" fmla="*/ 83 h 508"/>
              <a:gd name="T56" fmla="*/ 0 w 37"/>
              <a:gd name="T57" fmla="*/ 28 h 508"/>
              <a:gd name="T58" fmla="*/ 0 w 37"/>
              <a:gd name="T59" fmla="*/ 16 h 508"/>
              <a:gd name="T60" fmla="*/ 5 w 37"/>
              <a:gd name="T61" fmla="*/ 7 h 508"/>
              <a:gd name="T62" fmla="*/ 9 w 37"/>
              <a:gd name="T63" fmla="*/ 1 h 508"/>
              <a:gd name="T64" fmla="*/ 18 w 37"/>
              <a:gd name="T65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" h="508">
                <a:moveTo>
                  <a:pt x="18" y="0"/>
                </a:moveTo>
                <a:lnTo>
                  <a:pt x="24" y="1"/>
                </a:lnTo>
                <a:lnTo>
                  <a:pt x="31" y="7"/>
                </a:lnTo>
                <a:lnTo>
                  <a:pt x="35" y="16"/>
                </a:lnTo>
                <a:lnTo>
                  <a:pt x="37" y="28"/>
                </a:lnTo>
                <a:lnTo>
                  <a:pt x="37" y="83"/>
                </a:lnTo>
                <a:lnTo>
                  <a:pt x="37" y="141"/>
                </a:lnTo>
                <a:lnTo>
                  <a:pt x="37" y="196"/>
                </a:lnTo>
                <a:lnTo>
                  <a:pt x="37" y="254"/>
                </a:lnTo>
                <a:lnTo>
                  <a:pt x="37" y="310"/>
                </a:lnTo>
                <a:lnTo>
                  <a:pt x="37" y="366"/>
                </a:lnTo>
                <a:lnTo>
                  <a:pt x="37" y="424"/>
                </a:lnTo>
                <a:lnTo>
                  <a:pt x="37" y="482"/>
                </a:lnTo>
                <a:lnTo>
                  <a:pt x="35" y="491"/>
                </a:lnTo>
                <a:lnTo>
                  <a:pt x="31" y="500"/>
                </a:lnTo>
                <a:lnTo>
                  <a:pt x="24" y="506"/>
                </a:lnTo>
                <a:lnTo>
                  <a:pt x="18" y="508"/>
                </a:lnTo>
                <a:lnTo>
                  <a:pt x="9" y="506"/>
                </a:lnTo>
                <a:lnTo>
                  <a:pt x="5" y="500"/>
                </a:lnTo>
                <a:lnTo>
                  <a:pt x="0" y="491"/>
                </a:lnTo>
                <a:lnTo>
                  <a:pt x="0" y="482"/>
                </a:lnTo>
                <a:lnTo>
                  <a:pt x="0" y="424"/>
                </a:lnTo>
                <a:lnTo>
                  <a:pt x="0" y="366"/>
                </a:lnTo>
                <a:lnTo>
                  <a:pt x="0" y="310"/>
                </a:lnTo>
                <a:lnTo>
                  <a:pt x="0" y="254"/>
                </a:lnTo>
                <a:lnTo>
                  <a:pt x="0" y="196"/>
                </a:lnTo>
                <a:lnTo>
                  <a:pt x="0" y="141"/>
                </a:lnTo>
                <a:lnTo>
                  <a:pt x="0" y="83"/>
                </a:lnTo>
                <a:lnTo>
                  <a:pt x="0" y="28"/>
                </a:lnTo>
                <a:lnTo>
                  <a:pt x="0" y="16"/>
                </a:lnTo>
                <a:lnTo>
                  <a:pt x="5" y="7"/>
                </a:lnTo>
                <a:lnTo>
                  <a:pt x="9" y="1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69" name="Freeform 53"/>
          <p:cNvSpPr>
            <a:spLocks/>
          </p:cNvSpPr>
          <p:nvPr/>
        </p:nvSpPr>
        <p:spPr bwMode="auto">
          <a:xfrm>
            <a:off x="2774950" y="3038475"/>
            <a:ext cx="15875" cy="206375"/>
          </a:xfrm>
          <a:custGeom>
            <a:avLst/>
            <a:gdLst>
              <a:gd name="T0" fmla="*/ 19 w 39"/>
              <a:gd name="T1" fmla="*/ 0 h 522"/>
              <a:gd name="T2" fmla="*/ 25 w 39"/>
              <a:gd name="T3" fmla="*/ 1 h 522"/>
              <a:gd name="T4" fmla="*/ 33 w 39"/>
              <a:gd name="T5" fmla="*/ 8 h 522"/>
              <a:gd name="T6" fmla="*/ 36 w 39"/>
              <a:gd name="T7" fmla="*/ 17 h 522"/>
              <a:gd name="T8" fmla="*/ 39 w 39"/>
              <a:gd name="T9" fmla="*/ 30 h 522"/>
              <a:gd name="T10" fmla="*/ 39 w 39"/>
              <a:gd name="T11" fmla="*/ 86 h 522"/>
              <a:gd name="T12" fmla="*/ 39 w 39"/>
              <a:gd name="T13" fmla="*/ 143 h 522"/>
              <a:gd name="T14" fmla="*/ 39 w 39"/>
              <a:gd name="T15" fmla="*/ 201 h 522"/>
              <a:gd name="T16" fmla="*/ 39 w 39"/>
              <a:gd name="T17" fmla="*/ 259 h 522"/>
              <a:gd name="T18" fmla="*/ 39 w 39"/>
              <a:gd name="T19" fmla="*/ 316 h 522"/>
              <a:gd name="T20" fmla="*/ 39 w 39"/>
              <a:gd name="T21" fmla="*/ 376 h 522"/>
              <a:gd name="T22" fmla="*/ 39 w 39"/>
              <a:gd name="T23" fmla="*/ 433 h 522"/>
              <a:gd name="T24" fmla="*/ 39 w 39"/>
              <a:gd name="T25" fmla="*/ 492 h 522"/>
              <a:gd name="T26" fmla="*/ 36 w 39"/>
              <a:gd name="T27" fmla="*/ 502 h 522"/>
              <a:gd name="T28" fmla="*/ 33 w 39"/>
              <a:gd name="T29" fmla="*/ 513 h 522"/>
              <a:gd name="T30" fmla="*/ 25 w 39"/>
              <a:gd name="T31" fmla="*/ 519 h 522"/>
              <a:gd name="T32" fmla="*/ 19 w 39"/>
              <a:gd name="T33" fmla="*/ 522 h 522"/>
              <a:gd name="T34" fmla="*/ 11 w 39"/>
              <a:gd name="T35" fmla="*/ 519 h 522"/>
              <a:gd name="T36" fmla="*/ 5 w 39"/>
              <a:gd name="T37" fmla="*/ 513 h 522"/>
              <a:gd name="T38" fmla="*/ 0 w 39"/>
              <a:gd name="T39" fmla="*/ 502 h 522"/>
              <a:gd name="T40" fmla="*/ 0 w 39"/>
              <a:gd name="T41" fmla="*/ 492 h 522"/>
              <a:gd name="T42" fmla="*/ 0 w 39"/>
              <a:gd name="T43" fmla="*/ 433 h 522"/>
              <a:gd name="T44" fmla="*/ 0 w 39"/>
              <a:gd name="T45" fmla="*/ 376 h 522"/>
              <a:gd name="T46" fmla="*/ 0 w 39"/>
              <a:gd name="T47" fmla="*/ 316 h 522"/>
              <a:gd name="T48" fmla="*/ 0 w 39"/>
              <a:gd name="T49" fmla="*/ 259 h 522"/>
              <a:gd name="T50" fmla="*/ 0 w 39"/>
              <a:gd name="T51" fmla="*/ 201 h 522"/>
              <a:gd name="T52" fmla="*/ 0 w 39"/>
              <a:gd name="T53" fmla="*/ 143 h 522"/>
              <a:gd name="T54" fmla="*/ 0 w 39"/>
              <a:gd name="T55" fmla="*/ 86 h 522"/>
              <a:gd name="T56" fmla="*/ 0 w 39"/>
              <a:gd name="T57" fmla="*/ 30 h 522"/>
              <a:gd name="T58" fmla="*/ 0 w 39"/>
              <a:gd name="T59" fmla="*/ 17 h 522"/>
              <a:gd name="T60" fmla="*/ 5 w 39"/>
              <a:gd name="T61" fmla="*/ 8 h 522"/>
              <a:gd name="T62" fmla="*/ 11 w 39"/>
              <a:gd name="T63" fmla="*/ 1 h 522"/>
              <a:gd name="T64" fmla="*/ 19 w 39"/>
              <a:gd name="T65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" h="522">
                <a:moveTo>
                  <a:pt x="19" y="0"/>
                </a:moveTo>
                <a:lnTo>
                  <a:pt x="25" y="1"/>
                </a:lnTo>
                <a:lnTo>
                  <a:pt x="33" y="8"/>
                </a:lnTo>
                <a:lnTo>
                  <a:pt x="36" y="17"/>
                </a:lnTo>
                <a:lnTo>
                  <a:pt x="39" y="30"/>
                </a:lnTo>
                <a:lnTo>
                  <a:pt x="39" y="86"/>
                </a:lnTo>
                <a:lnTo>
                  <a:pt x="39" y="143"/>
                </a:lnTo>
                <a:lnTo>
                  <a:pt x="39" y="201"/>
                </a:lnTo>
                <a:lnTo>
                  <a:pt x="39" y="259"/>
                </a:lnTo>
                <a:lnTo>
                  <a:pt x="39" y="316"/>
                </a:lnTo>
                <a:lnTo>
                  <a:pt x="39" y="376"/>
                </a:lnTo>
                <a:lnTo>
                  <a:pt x="39" y="433"/>
                </a:lnTo>
                <a:lnTo>
                  <a:pt x="39" y="492"/>
                </a:lnTo>
                <a:lnTo>
                  <a:pt x="36" y="502"/>
                </a:lnTo>
                <a:lnTo>
                  <a:pt x="33" y="513"/>
                </a:lnTo>
                <a:lnTo>
                  <a:pt x="25" y="519"/>
                </a:lnTo>
                <a:lnTo>
                  <a:pt x="19" y="522"/>
                </a:lnTo>
                <a:lnTo>
                  <a:pt x="11" y="519"/>
                </a:lnTo>
                <a:lnTo>
                  <a:pt x="5" y="513"/>
                </a:lnTo>
                <a:lnTo>
                  <a:pt x="0" y="502"/>
                </a:lnTo>
                <a:lnTo>
                  <a:pt x="0" y="492"/>
                </a:lnTo>
                <a:lnTo>
                  <a:pt x="0" y="433"/>
                </a:lnTo>
                <a:lnTo>
                  <a:pt x="0" y="376"/>
                </a:lnTo>
                <a:lnTo>
                  <a:pt x="0" y="316"/>
                </a:lnTo>
                <a:lnTo>
                  <a:pt x="0" y="259"/>
                </a:lnTo>
                <a:lnTo>
                  <a:pt x="0" y="201"/>
                </a:lnTo>
                <a:lnTo>
                  <a:pt x="0" y="143"/>
                </a:lnTo>
                <a:lnTo>
                  <a:pt x="0" y="86"/>
                </a:lnTo>
                <a:lnTo>
                  <a:pt x="0" y="30"/>
                </a:lnTo>
                <a:lnTo>
                  <a:pt x="0" y="17"/>
                </a:lnTo>
                <a:lnTo>
                  <a:pt x="5" y="8"/>
                </a:lnTo>
                <a:lnTo>
                  <a:pt x="11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70" name="Freeform 54"/>
          <p:cNvSpPr>
            <a:spLocks/>
          </p:cNvSpPr>
          <p:nvPr/>
        </p:nvSpPr>
        <p:spPr bwMode="auto">
          <a:xfrm>
            <a:off x="2803525" y="3048000"/>
            <a:ext cx="14288" cy="211138"/>
          </a:xfrm>
          <a:custGeom>
            <a:avLst/>
            <a:gdLst>
              <a:gd name="T0" fmla="*/ 19 w 38"/>
              <a:gd name="T1" fmla="*/ 0 h 530"/>
              <a:gd name="T2" fmla="*/ 25 w 38"/>
              <a:gd name="T3" fmla="*/ 1 h 530"/>
              <a:gd name="T4" fmla="*/ 32 w 38"/>
              <a:gd name="T5" fmla="*/ 7 h 530"/>
              <a:gd name="T6" fmla="*/ 36 w 38"/>
              <a:gd name="T7" fmla="*/ 16 h 530"/>
              <a:gd name="T8" fmla="*/ 38 w 38"/>
              <a:gd name="T9" fmla="*/ 26 h 530"/>
              <a:gd name="T10" fmla="*/ 38 w 38"/>
              <a:gd name="T11" fmla="*/ 84 h 530"/>
              <a:gd name="T12" fmla="*/ 38 w 38"/>
              <a:gd name="T13" fmla="*/ 144 h 530"/>
              <a:gd name="T14" fmla="*/ 38 w 38"/>
              <a:gd name="T15" fmla="*/ 202 h 530"/>
              <a:gd name="T16" fmla="*/ 38 w 38"/>
              <a:gd name="T17" fmla="*/ 263 h 530"/>
              <a:gd name="T18" fmla="*/ 38 w 38"/>
              <a:gd name="T19" fmla="*/ 322 h 530"/>
              <a:gd name="T20" fmla="*/ 38 w 38"/>
              <a:gd name="T21" fmla="*/ 381 h 530"/>
              <a:gd name="T22" fmla="*/ 38 w 38"/>
              <a:gd name="T23" fmla="*/ 440 h 530"/>
              <a:gd name="T24" fmla="*/ 38 w 38"/>
              <a:gd name="T25" fmla="*/ 500 h 530"/>
              <a:gd name="T26" fmla="*/ 36 w 38"/>
              <a:gd name="T27" fmla="*/ 510 h 530"/>
              <a:gd name="T28" fmla="*/ 32 w 38"/>
              <a:gd name="T29" fmla="*/ 520 h 530"/>
              <a:gd name="T30" fmla="*/ 25 w 38"/>
              <a:gd name="T31" fmla="*/ 526 h 530"/>
              <a:gd name="T32" fmla="*/ 19 w 38"/>
              <a:gd name="T33" fmla="*/ 530 h 530"/>
              <a:gd name="T34" fmla="*/ 11 w 38"/>
              <a:gd name="T35" fmla="*/ 526 h 530"/>
              <a:gd name="T36" fmla="*/ 5 w 38"/>
              <a:gd name="T37" fmla="*/ 520 h 530"/>
              <a:gd name="T38" fmla="*/ 0 w 38"/>
              <a:gd name="T39" fmla="*/ 510 h 530"/>
              <a:gd name="T40" fmla="*/ 0 w 38"/>
              <a:gd name="T41" fmla="*/ 500 h 530"/>
              <a:gd name="T42" fmla="*/ 0 w 38"/>
              <a:gd name="T43" fmla="*/ 440 h 530"/>
              <a:gd name="T44" fmla="*/ 0 w 38"/>
              <a:gd name="T45" fmla="*/ 381 h 530"/>
              <a:gd name="T46" fmla="*/ 0 w 38"/>
              <a:gd name="T47" fmla="*/ 322 h 530"/>
              <a:gd name="T48" fmla="*/ 0 w 38"/>
              <a:gd name="T49" fmla="*/ 263 h 530"/>
              <a:gd name="T50" fmla="*/ 0 w 38"/>
              <a:gd name="T51" fmla="*/ 202 h 530"/>
              <a:gd name="T52" fmla="*/ 0 w 38"/>
              <a:gd name="T53" fmla="*/ 144 h 530"/>
              <a:gd name="T54" fmla="*/ 0 w 38"/>
              <a:gd name="T55" fmla="*/ 84 h 530"/>
              <a:gd name="T56" fmla="*/ 0 w 38"/>
              <a:gd name="T57" fmla="*/ 26 h 530"/>
              <a:gd name="T58" fmla="*/ 0 w 38"/>
              <a:gd name="T59" fmla="*/ 16 h 530"/>
              <a:gd name="T60" fmla="*/ 5 w 38"/>
              <a:gd name="T61" fmla="*/ 7 h 530"/>
              <a:gd name="T62" fmla="*/ 11 w 38"/>
              <a:gd name="T63" fmla="*/ 1 h 530"/>
              <a:gd name="T64" fmla="*/ 19 w 38"/>
              <a:gd name="T65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" h="530">
                <a:moveTo>
                  <a:pt x="19" y="0"/>
                </a:moveTo>
                <a:lnTo>
                  <a:pt x="25" y="1"/>
                </a:lnTo>
                <a:lnTo>
                  <a:pt x="32" y="7"/>
                </a:lnTo>
                <a:lnTo>
                  <a:pt x="36" y="16"/>
                </a:lnTo>
                <a:lnTo>
                  <a:pt x="38" y="26"/>
                </a:lnTo>
                <a:lnTo>
                  <a:pt x="38" y="84"/>
                </a:lnTo>
                <a:lnTo>
                  <a:pt x="38" y="144"/>
                </a:lnTo>
                <a:lnTo>
                  <a:pt x="38" y="202"/>
                </a:lnTo>
                <a:lnTo>
                  <a:pt x="38" y="263"/>
                </a:lnTo>
                <a:lnTo>
                  <a:pt x="38" y="322"/>
                </a:lnTo>
                <a:lnTo>
                  <a:pt x="38" y="381"/>
                </a:lnTo>
                <a:lnTo>
                  <a:pt x="38" y="440"/>
                </a:lnTo>
                <a:lnTo>
                  <a:pt x="38" y="500"/>
                </a:lnTo>
                <a:lnTo>
                  <a:pt x="36" y="510"/>
                </a:lnTo>
                <a:lnTo>
                  <a:pt x="32" y="520"/>
                </a:lnTo>
                <a:lnTo>
                  <a:pt x="25" y="526"/>
                </a:lnTo>
                <a:lnTo>
                  <a:pt x="19" y="530"/>
                </a:lnTo>
                <a:lnTo>
                  <a:pt x="11" y="526"/>
                </a:lnTo>
                <a:lnTo>
                  <a:pt x="5" y="520"/>
                </a:lnTo>
                <a:lnTo>
                  <a:pt x="0" y="510"/>
                </a:lnTo>
                <a:lnTo>
                  <a:pt x="0" y="500"/>
                </a:lnTo>
                <a:lnTo>
                  <a:pt x="0" y="440"/>
                </a:lnTo>
                <a:lnTo>
                  <a:pt x="0" y="381"/>
                </a:lnTo>
                <a:lnTo>
                  <a:pt x="0" y="322"/>
                </a:lnTo>
                <a:lnTo>
                  <a:pt x="0" y="263"/>
                </a:lnTo>
                <a:lnTo>
                  <a:pt x="0" y="202"/>
                </a:lnTo>
                <a:lnTo>
                  <a:pt x="0" y="144"/>
                </a:lnTo>
                <a:lnTo>
                  <a:pt x="0" y="84"/>
                </a:lnTo>
                <a:lnTo>
                  <a:pt x="0" y="26"/>
                </a:lnTo>
                <a:lnTo>
                  <a:pt x="0" y="16"/>
                </a:lnTo>
                <a:lnTo>
                  <a:pt x="5" y="7"/>
                </a:lnTo>
                <a:lnTo>
                  <a:pt x="11" y="1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71" name="Freeform 55"/>
          <p:cNvSpPr>
            <a:spLocks/>
          </p:cNvSpPr>
          <p:nvPr/>
        </p:nvSpPr>
        <p:spPr bwMode="auto">
          <a:xfrm>
            <a:off x="2830513" y="3057525"/>
            <a:ext cx="17462" cy="214313"/>
          </a:xfrm>
          <a:custGeom>
            <a:avLst/>
            <a:gdLst>
              <a:gd name="T0" fmla="*/ 18 w 40"/>
              <a:gd name="T1" fmla="*/ 0 h 539"/>
              <a:gd name="T2" fmla="*/ 25 w 40"/>
              <a:gd name="T3" fmla="*/ 1 h 539"/>
              <a:gd name="T4" fmla="*/ 32 w 40"/>
              <a:gd name="T5" fmla="*/ 7 h 539"/>
              <a:gd name="T6" fmla="*/ 38 w 40"/>
              <a:gd name="T7" fmla="*/ 16 h 539"/>
              <a:gd name="T8" fmla="*/ 40 w 40"/>
              <a:gd name="T9" fmla="*/ 27 h 539"/>
              <a:gd name="T10" fmla="*/ 40 w 40"/>
              <a:gd name="T11" fmla="*/ 86 h 539"/>
              <a:gd name="T12" fmla="*/ 40 w 40"/>
              <a:gd name="T13" fmla="*/ 147 h 539"/>
              <a:gd name="T14" fmla="*/ 40 w 40"/>
              <a:gd name="T15" fmla="*/ 206 h 539"/>
              <a:gd name="T16" fmla="*/ 40 w 40"/>
              <a:gd name="T17" fmla="*/ 267 h 539"/>
              <a:gd name="T18" fmla="*/ 40 w 40"/>
              <a:gd name="T19" fmla="*/ 327 h 539"/>
              <a:gd name="T20" fmla="*/ 40 w 40"/>
              <a:gd name="T21" fmla="*/ 388 h 539"/>
              <a:gd name="T22" fmla="*/ 40 w 40"/>
              <a:gd name="T23" fmla="*/ 447 h 539"/>
              <a:gd name="T24" fmla="*/ 40 w 40"/>
              <a:gd name="T25" fmla="*/ 508 h 539"/>
              <a:gd name="T26" fmla="*/ 38 w 40"/>
              <a:gd name="T27" fmla="*/ 519 h 539"/>
              <a:gd name="T28" fmla="*/ 32 w 40"/>
              <a:gd name="T29" fmla="*/ 529 h 539"/>
              <a:gd name="T30" fmla="*/ 25 w 40"/>
              <a:gd name="T31" fmla="*/ 535 h 539"/>
              <a:gd name="T32" fmla="*/ 18 w 40"/>
              <a:gd name="T33" fmla="*/ 539 h 539"/>
              <a:gd name="T34" fmla="*/ 9 w 40"/>
              <a:gd name="T35" fmla="*/ 535 h 539"/>
              <a:gd name="T36" fmla="*/ 4 w 40"/>
              <a:gd name="T37" fmla="*/ 529 h 539"/>
              <a:gd name="T38" fmla="*/ 0 w 40"/>
              <a:gd name="T39" fmla="*/ 519 h 539"/>
              <a:gd name="T40" fmla="*/ 0 w 40"/>
              <a:gd name="T41" fmla="*/ 508 h 539"/>
              <a:gd name="T42" fmla="*/ 0 w 40"/>
              <a:gd name="T43" fmla="*/ 447 h 539"/>
              <a:gd name="T44" fmla="*/ 0 w 40"/>
              <a:gd name="T45" fmla="*/ 388 h 539"/>
              <a:gd name="T46" fmla="*/ 0 w 40"/>
              <a:gd name="T47" fmla="*/ 327 h 539"/>
              <a:gd name="T48" fmla="*/ 0 w 40"/>
              <a:gd name="T49" fmla="*/ 267 h 539"/>
              <a:gd name="T50" fmla="*/ 0 w 40"/>
              <a:gd name="T51" fmla="*/ 206 h 539"/>
              <a:gd name="T52" fmla="*/ 0 w 40"/>
              <a:gd name="T53" fmla="*/ 147 h 539"/>
              <a:gd name="T54" fmla="*/ 0 w 40"/>
              <a:gd name="T55" fmla="*/ 86 h 539"/>
              <a:gd name="T56" fmla="*/ 0 w 40"/>
              <a:gd name="T57" fmla="*/ 27 h 539"/>
              <a:gd name="T58" fmla="*/ 0 w 40"/>
              <a:gd name="T59" fmla="*/ 16 h 539"/>
              <a:gd name="T60" fmla="*/ 4 w 40"/>
              <a:gd name="T61" fmla="*/ 7 h 539"/>
              <a:gd name="T62" fmla="*/ 9 w 40"/>
              <a:gd name="T63" fmla="*/ 1 h 539"/>
              <a:gd name="T64" fmla="*/ 18 w 40"/>
              <a:gd name="T65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" h="539">
                <a:moveTo>
                  <a:pt x="18" y="0"/>
                </a:moveTo>
                <a:lnTo>
                  <a:pt x="25" y="1"/>
                </a:lnTo>
                <a:lnTo>
                  <a:pt x="32" y="7"/>
                </a:lnTo>
                <a:lnTo>
                  <a:pt x="38" y="16"/>
                </a:lnTo>
                <a:lnTo>
                  <a:pt x="40" y="27"/>
                </a:lnTo>
                <a:lnTo>
                  <a:pt x="40" y="86"/>
                </a:lnTo>
                <a:lnTo>
                  <a:pt x="40" y="147"/>
                </a:lnTo>
                <a:lnTo>
                  <a:pt x="40" y="206"/>
                </a:lnTo>
                <a:lnTo>
                  <a:pt x="40" y="267"/>
                </a:lnTo>
                <a:lnTo>
                  <a:pt x="40" y="327"/>
                </a:lnTo>
                <a:lnTo>
                  <a:pt x="40" y="388"/>
                </a:lnTo>
                <a:lnTo>
                  <a:pt x="40" y="447"/>
                </a:lnTo>
                <a:lnTo>
                  <a:pt x="40" y="508"/>
                </a:lnTo>
                <a:lnTo>
                  <a:pt x="38" y="519"/>
                </a:lnTo>
                <a:lnTo>
                  <a:pt x="32" y="529"/>
                </a:lnTo>
                <a:lnTo>
                  <a:pt x="25" y="535"/>
                </a:lnTo>
                <a:lnTo>
                  <a:pt x="18" y="539"/>
                </a:lnTo>
                <a:lnTo>
                  <a:pt x="9" y="535"/>
                </a:lnTo>
                <a:lnTo>
                  <a:pt x="4" y="529"/>
                </a:lnTo>
                <a:lnTo>
                  <a:pt x="0" y="519"/>
                </a:lnTo>
                <a:lnTo>
                  <a:pt x="0" y="508"/>
                </a:lnTo>
                <a:lnTo>
                  <a:pt x="0" y="447"/>
                </a:lnTo>
                <a:lnTo>
                  <a:pt x="0" y="388"/>
                </a:lnTo>
                <a:lnTo>
                  <a:pt x="0" y="327"/>
                </a:lnTo>
                <a:lnTo>
                  <a:pt x="0" y="267"/>
                </a:lnTo>
                <a:lnTo>
                  <a:pt x="0" y="206"/>
                </a:lnTo>
                <a:lnTo>
                  <a:pt x="0" y="147"/>
                </a:lnTo>
                <a:lnTo>
                  <a:pt x="0" y="86"/>
                </a:lnTo>
                <a:lnTo>
                  <a:pt x="0" y="27"/>
                </a:lnTo>
                <a:lnTo>
                  <a:pt x="0" y="16"/>
                </a:lnTo>
                <a:lnTo>
                  <a:pt x="4" y="7"/>
                </a:lnTo>
                <a:lnTo>
                  <a:pt x="9" y="1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72" name="Freeform 56"/>
          <p:cNvSpPr>
            <a:spLocks/>
          </p:cNvSpPr>
          <p:nvPr/>
        </p:nvSpPr>
        <p:spPr bwMode="auto">
          <a:xfrm>
            <a:off x="2860675" y="3065463"/>
            <a:ext cx="14288" cy="219075"/>
          </a:xfrm>
          <a:custGeom>
            <a:avLst/>
            <a:gdLst>
              <a:gd name="T0" fmla="*/ 18 w 37"/>
              <a:gd name="T1" fmla="*/ 0 h 549"/>
              <a:gd name="T2" fmla="*/ 24 w 37"/>
              <a:gd name="T3" fmla="*/ 1 h 549"/>
              <a:gd name="T4" fmla="*/ 31 w 37"/>
              <a:gd name="T5" fmla="*/ 8 h 549"/>
              <a:gd name="T6" fmla="*/ 34 w 37"/>
              <a:gd name="T7" fmla="*/ 17 h 549"/>
              <a:gd name="T8" fmla="*/ 37 w 37"/>
              <a:gd name="T9" fmla="*/ 30 h 549"/>
              <a:gd name="T10" fmla="*/ 37 w 37"/>
              <a:gd name="T11" fmla="*/ 90 h 549"/>
              <a:gd name="T12" fmla="*/ 37 w 37"/>
              <a:gd name="T13" fmla="*/ 152 h 549"/>
              <a:gd name="T14" fmla="*/ 37 w 37"/>
              <a:gd name="T15" fmla="*/ 213 h 549"/>
              <a:gd name="T16" fmla="*/ 37 w 37"/>
              <a:gd name="T17" fmla="*/ 274 h 549"/>
              <a:gd name="T18" fmla="*/ 37 w 37"/>
              <a:gd name="T19" fmla="*/ 335 h 549"/>
              <a:gd name="T20" fmla="*/ 37 w 37"/>
              <a:gd name="T21" fmla="*/ 396 h 549"/>
              <a:gd name="T22" fmla="*/ 37 w 37"/>
              <a:gd name="T23" fmla="*/ 458 h 549"/>
              <a:gd name="T24" fmla="*/ 37 w 37"/>
              <a:gd name="T25" fmla="*/ 519 h 549"/>
              <a:gd name="T26" fmla="*/ 34 w 37"/>
              <a:gd name="T27" fmla="*/ 530 h 549"/>
              <a:gd name="T28" fmla="*/ 31 w 37"/>
              <a:gd name="T29" fmla="*/ 539 h 549"/>
              <a:gd name="T30" fmla="*/ 24 w 37"/>
              <a:gd name="T31" fmla="*/ 545 h 549"/>
              <a:gd name="T32" fmla="*/ 18 w 37"/>
              <a:gd name="T33" fmla="*/ 549 h 549"/>
              <a:gd name="T34" fmla="*/ 9 w 37"/>
              <a:gd name="T35" fmla="*/ 545 h 549"/>
              <a:gd name="T36" fmla="*/ 4 w 37"/>
              <a:gd name="T37" fmla="*/ 539 h 549"/>
              <a:gd name="T38" fmla="*/ 0 w 37"/>
              <a:gd name="T39" fmla="*/ 530 h 549"/>
              <a:gd name="T40" fmla="*/ 0 w 37"/>
              <a:gd name="T41" fmla="*/ 519 h 549"/>
              <a:gd name="T42" fmla="*/ 0 w 37"/>
              <a:gd name="T43" fmla="*/ 458 h 549"/>
              <a:gd name="T44" fmla="*/ 0 w 37"/>
              <a:gd name="T45" fmla="*/ 396 h 549"/>
              <a:gd name="T46" fmla="*/ 0 w 37"/>
              <a:gd name="T47" fmla="*/ 335 h 549"/>
              <a:gd name="T48" fmla="*/ 0 w 37"/>
              <a:gd name="T49" fmla="*/ 274 h 549"/>
              <a:gd name="T50" fmla="*/ 0 w 37"/>
              <a:gd name="T51" fmla="*/ 213 h 549"/>
              <a:gd name="T52" fmla="*/ 0 w 37"/>
              <a:gd name="T53" fmla="*/ 152 h 549"/>
              <a:gd name="T54" fmla="*/ 0 w 37"/>
              <a:gd name="T55" fmla="*/ 90 h 549"/>
              <a:gd name="T56" fmla="*/ 0 w 37"/>
              <a:gd name="T57" fmla="*/ 30 h 549"/>
              <a:gd name="T58" fmla="*/ 0 w 37"/>
              <a:gd name="T59" fmla="*/ 17 h 549"/>
              <a:gd name="T60" fmla="*/ 4 w 37"/>
              <a:gd name="T61" fmla="*/ 8 h 549"/>
              <a:gd name="T62" fmla="*/ 9 w 37"/>
              <a:gd name="T63" fmla="*/ 1 h 549"/>
              <a:gd name="T64" fmla="*/ 18 w 37"/>
              <a:gd name="T65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" h="549">
                <a:moveTo>
                  <a:pt x="18" y="0"/>
                </a:moveTo>
                <a:lnTo>
                  <a:pt x="24" y="1"/>
                </a:lnTo>
                <a:lnTo>
                  <a:pt x="31" y="8"/>
                </a:lnTo>
                <a:lnTo>
                  <a:pt x="34" y="17"/>
                </a:lnTo>
                <a:lnTo>
                  <a:pt x="37" y="30"/>
                </a:lnTo>
                <a:lnTo>
                  <a:pt x="37" y="90"/>
                </a:lnTo>
                <a:lnTo>
                  <a:pt x="37" y="152"/>
                </a:lnTo>
                <a:lnTo>
                  <a:pt x="37" y="213"/>
                </a:lnTo>
                <a:lnTo>
                  <a:pt x="37" y="274"/>
                </a:lnTo>
                <a:lnTo>
                  <a:pt x="37" y="335"/>
                </a:lnTo>
                <a:lnTo>
                  <a:pt x="37" y="396"/>
                </a:lnTo>
                <a:lnTo>
                  <a:pt x="37" y="458"/>
                </a:lnTo>
                <a:lnTo>
                  <a:pt x="37" y="519"/>
                </a:lnTo>
                <a:lnTo>
                  <a:pt x="34" y="530"/>
                </a:lnTo>
                <a:lnTo>
                  <a:pt x="31" y="539"/>
                </a:lnTo>
                <a:lnTo>
                  <a:pt x="24" y="545"/>
                </a:lnTo>
                <a:lnTo>
                  <a:pt x="18" y="549"/>
                </a:lnTo>
                <a:lnTo>
                  <a:pt x="9" y="545"/>
                </a:lnTo>
                <a:lnTo>
                  <a:pt x="4" y="539"/>
                </a:lnTo>
                <a:lnTo>
                  <a:pt x="0" y="530"/>
                </a:lnTo>
                <a:lnTo>
                  <a:pt x="0" y="519"/>
                </a:lnTo>
                <a:lnTo>
                  <a:pt x="0" y="458"/>
                </a:lnTo>
                <a:lnTo>
                  <a:pt x="0" y="396"/>
                </a:lnTo>
                <a:lnTo>
                  <a:pt x="0" y="335"/>
                </a:lnTo>
                <a:lnTo>
                  <a:pt x="0" y="274"/>
                </a:lnTo>
                <a:lnTo>
                  <a:pt x="0" y="213"/>
                </a:lnTo>
                <a:lnTo>
                  <a:pt x="0" y="152"/>
                </a:lnTo>
                <a:lnTo>
                  <a:pt x="0" y="90"/>
                </a:lnTo>
                <a:lnTo>
                  <a:pt x="0" y="30"/>
                </a:lnTo>
                <a:lnTo>
                  <a:pt x="0" y="17"/>
                </a:lnTo>
                <a:lnTo>
                  <a:pt x="4" y="8"/>
                </a:lnTo>
                <a:lnTo>
                  <a:pt x="9" y="1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73" name="Freeform 57"/>
          <p:cNvSpPr>
            <a:spLocks/>
          </p:cNvSpPr>
          <p:nvPr/>
        </p:nvSpPr>
        <p:spPr bwMode="auto">
          <a:xfrm>
            <a:off x="2887663" y="3074988"/>
            <a:ext cx="15875" cy="222250"/>
          </a:xfrm>
          <a:custGeom>
            <a:avLst/>
            <a:gdLst>
              <a:gd name="T0" fmla="*/ 19 w 38"/>
              <a:gd name="T1" fmla="*/ 0 h 558"/>
              <a:gd name="T2" fmla="*/ 19 w 38"/>
              <a:gd name="T3" fmla="*/ 0 h 558"/>
              <a:gd name="T4" fmla="*/ 25 w 38"/>
              <a:gd name="T5" fmla="*/ 2 h 558"/>
              <a:gd name="T6" fmla="*/ 32 w 38"/>
              <a:gd name="T7" fmla="*/ 8 h 558"/>
              <a:gd name="T8" fmla="*/ 36 w 38"/>
              <a:gd name="T9" fmla="*/ 18 h 558"/>
              <a:gd name="T10" fmla="*/ 38 w 38"/>
              <a:gd name="T11" fmla="*/ 30 h 558"/>
              <a:gd name="T12" fmla="*/ 38 w 38"/>
              <a:gd name="T13" fmla="*/ 527 h 558"/>
              <a:gd name="T14" fmla="*/ 36 w 38"/>
              <a:gd name="T15" fmla="*/ 538 h 558"/>
              <a:gd name="T16" fmla="*/ 32 w 38"/>
              <a:gd name="T17" fmla="*/ 548 h 558"/>
              <a:gd name="T18" fmla="*/ 25 w 38"/>
              <a:gd name="T19" fmla="*/ 554 h 558"/>
              <a:gd name="T20" fmla="*/ 19 w 38"/>
              <a:gd name="T21" fmla="*/ 558 h 558"/>
              <a:gd name="T22" fmla="*/ 11 w 38"/>
              <a:gd name="T23" fmla="*/ 554 h 558"/>
              <a:gd name="T24" fmla="*/ 5 w 38"/>
              <a:gd name="T25" fmla="*/ 548 h 558"/>
              <a:gd name="T26" fmla="*/ 0 w 38"/>
              <a:gd name="T27" fmla="*/ 538 h 558"/>
              <a:gd name="T28" fmla="*/ 0 w 38"/>
              <a:gd name="T29" fmla="*/ 527 h 558"/>
              <a:gd name="T30" fmla="*/ 0 w 38"/>
              <a:gd name="T31" fmla="*/ 30 h 558"/>
              <a:gd name="T32" fmla="*/ 0 w 38"/>
              <a:gd name="T33" fmla="*/ 18 h 558"/>
              <a:gd name="T34" fmla="*/ 5 w 38"/>
              <a:gd name="T35" fmla="*/ 8 h 558"/>
              <a:gd name="T36" fmla="*/ 11 w 38"/>
              <a:gd name="T37" fmla="*/ 2 h 558"/>
              <a:gd name="T38" fmla="*/ 19 w 38"/>
              <a:gd name="T39" fmla="*/ 0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" h="558">
                <a:moveTo>
                  <a:pt x="19" y="0"/>
                </a:moveTo>
                <a:lnTo>
                  <a:pt x="19" y="0"/>
                </a:lnTo>
                <a:lnTo>
                  <a:pt x="25" y="2"/>
                </a:lnTo>
                <a:lnTo>
                  <a:pt x="32" y="8"/>
                </a:lnTo>
                <a:lnTo>
                  <a:pt x="36" y="18"/>
                </a:lnTo>
                <a:lnTo>
                  <a:pt x="38" y="30"/>
                </a:lnTo>
                <a:lnTo>
                  <a:pt x="38" y="527"/>
                </a:lnTo>
                <a:lnTo>
                  <a:pt x="36" y="538"/>
                </a:lnTo>
                <a:lnTo>
                  <a:pt x="32" y="548"/>
                </a:lnTo>
                <a:lnTo>
                  <a:pt x="25" y="554"/>
                </a:lnTo>
                <a:lnTo>
                  <a:pt x="19" y="558"/>
                </a:lnTo>
                <a:lnTo>
                  <a:pt x="11" y="554"/>
                </a:lnTo>
                <a:lnTo>
                  <a:pt x="5" y="548"/>
                </a:lnTo>
                <a:lnTo>
                  <a:pt x="0" y="538"/>
                </a:lnTo>
                <a:lnTo>
                  <a:pt x="0" y="527"/>
                </a:lnTo>
                <a:lnTo>
                  <a:pt x="0" y="30"/>
                </a:lnTo>
                <a:lnTo>
                  <a:pt x="0" y="18"/>
                </a:lnTo>
                <a:lnTo>
                  <a:pt x="5" y="8"/>
                </a:lnTo>
                <a:lnTo>
                  <a:pt x="11" y="2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74" name="Freeform 58"/>
          <p:cNvSpPr>
            <a:spLocks/>
          </p:cNvSpPr>
          <p:nvPr/>
        </p:nvSpPr>
        <p:spPr bwMode="auto">
          <a:xfrm>
            <a:off x="2525713" y="3136900"/>
            <a:ext cx="560387" cy="300038"/>
          </a:xfrm>
          <a:custGeom>
            <a:avLst/>
            <a:gdLst>
              <a:gd name="T0" fmla="*/ 0 w 1411"/>
              <a:gd name="T1" fmla="*/ 0 h 757"/>
              <a:gd name="T2" fmla="*/ 1411 w 1411"/>
              <a:gd name="T3" fmla="*/ 658 h 757"/>
              <a:gd name="T4" fmla="*/ 1411 w 1411"/>
              <a:gd name="T5" fmla="*/ 757 h 757"/>
              <a:gd name="T6" fmla="*/ 0 w 1411"/>
              <a:gd name="T7" fmla="*/ 98 h 757"/>
              <a:gd name="T8" fmla="*/ 0 w 1411"/>
              <a:gd name="T9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1" h="757">
                <a:moveTo>
                  <a:pt x="0" y="0"/>
                </a:moveTo>
                <a:lnTo>
                  <a:pt x="1411" y="658"/>
                </a:lnTo>
                <a:lnTo>
                  <a:pt x="1411" y="757"/>
                </a:ln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75" name="Freeform 59"/>
          <p:cNvSpPr>
            <a:spLocks/>
          </p:cNvSpPr>
          <p:nvPr/>
        </p:nvSpPr>
        <p:spPr bwMode="auto">
          <a:xfrm>
            <a:off x="2540000" y="3155950"/>
            <a:ext cx="533400" cy="263525"/>
          </a:xfrm>
          <a:custGeom>
            <a:avLst/>
            <a:gdLst>
              <a:gd name="T0" fmla="*/ 0 w 1345"/>
              <a:gd name="T1" fmla="*/ 0 h 664"/>
              <a:gd name="T2" fmla="*/ 1345 w 1345"/>
              <a:gd name="T3" fmla="*/ 629 h 664"/>
              <a:gd name="T4" fmla="*/ 1345 w 1345"/>
              <a:gd name="T5" fmla="*/ 664 h 664"/>
              <a:gd name="T6" fmla="*/ 0 w 1345"/>
              <a:gd name="T7" fmla="*/ 36 h 664"/>
              <a:gd name="T8" fmla="*/ 0 w 1345"/>
              <a:gd name="T9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5" h="664">
                <a:moveTo>
                  <a:pt x="0" y="0"/>
                </a:moveTo>
                <a:lnTo>
                  <a:pt x="1345" y="629"/>
                </a:lnTo>
                <a:lnTo>
                  <a:pt x="1345" y="664"/>
                </a:lnTo>
                <a:lnTo>
                  <a:pt x="0" y="36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76" name="Freeform 60"/>
          <p:cNvSpPr>
            <a:spLocks/>
          </p:cNvSpPr>
          <p:nvPr/>
        </p:nvSpPr>
        <p:spPr bwMode="auto">
          <a:xfrm>
            <a:off x="3160713" y="3113088"/>
            <a:ext cx="236537" cy="273050"/>
          </a:xfrm>
          <a:custGeom>
            <a:avLst/>
            <a:gdLst>
              <a:gd name="T0" fmla="*/ 0 w 597"/>
              <a:gd name="T1" fmla="*/ 686 h 686"/>
              <a:gd name="T2" fmla="*/ 0 w 597"/>
              <a:gd name="T3" fmla="*/ 660 h 686"/>
              <a:gd name="T4" fmla="*/ 6 w 597"/>
              <a:gd name="T5" fmla="*/ 591 h 686"/>
              <a:gd name="T6" fmla="*/ 19 w 597"/>
              <a:gd name="T7" fmla="*/ 492 h 686"/>
              <a:gd name="T8" fmla="*/ 43 w 597"/>
              <a:gd name="T9" fmla="*/ 378 h 686"/>
              <a:gd name="T10" fmla="*/ 80 w 597"/>
              <a:gd name="T11" fmla="*/ 258 h 686"/>
              <a:gd name="T12" fmla="*/ 136 w 597"/>
              <a:gd name="T13" fmla="*/ 148 h 686"/>
              <a:gd name="T14" fmla="*/ 213 w 597"/>
              <a:gd name="T15" fmla="*/ 59 h 686"/>
              <a:gd name="T16" fmla="*/ 314 w 597"/>
              <a:gd name="T17" fmla="*/ 7 h 686"/>
              <a:gd name="T18" fmla="*/ 411 w 597"/>
              <a:gd name="T19" fmla="*/ 0 h 686"/>
              <a:gd name="T20" fmla="*/ 484 w 597"/>
              <a:gd name="T21" fmla="*/ 36 h 686"/>
              <a:gd name="T22" fmla="*/ 534 w 597"/>
              <a:gd name="T23" fmla="*/ 102 h 686"/>
              <a:gd name="T24" fmla="*/ 569 w 597"/>
              <a:gd name="T25" fmla="*/ 188 h 686"/>
              <a:gd name="T26" fmla="*/ 587 w 597"/>
              <a:gd name="T27" fmla="*/ 279 h 686"/>
              <a:gd name="T28" fmla="*/ 595 w 597"/>
              <a:gd name="T29" fmla="*/ 366 h 686"/>
              <a:gd name="T30" fmla="*/ 597 w 597"/>
              <a:gd name="T31" fmla="*/ 435 h 686"/>
              <a:gd name="T32" fmla="*/ 597 w 597"/>
              <a:gd name="T33" fmla="*/ 474 h 686"/>
              <a:gd name="T34" fmla="*/ 0 w 597"/>
              <a:gd name="T35" fmla="*/ 686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7" h="686">
                <a:moveTo>
                  <a:pt x="0" y="686"/>
                </a:moveTo>
                <a:lnTo>
                  <a:pt x="0" y="660"/>
                </a:lnTo>
                <a:lnTo>
                  <a:pt x="6" y="591"/>
                </a:lnTo>
                <a:lnTo>
                  <a:pt x="19" y="492"/>
                </a:lnTo>
                <a:lnTo>
                  <a:pt x="43" y="378"/>
                </a:lnTo>
                <a:lnTo>
                  <a:pt x="80" y="258"/>
                </a:lnTo>
                <a:lnTo>
                  <a:pt x="136" y="148"/>
                </a:lnTo>
                <a:lnTo>
                  <a:pt x="213" y="59"/>
                </a:lnTo>
                <a:lnTo>
                  <a:pt x="314" y="7"/>
                </a:lnTo>
                <a:lnTo>
                  <a:pt x="411" y="0"/>
                </a:lnTo>
                <a:lnTo>
                  <a:pt x="484" y="36"/>
                </a:lnTo>
                <a:lnTo>
                  <a:pt x="534" y="102"/>
                </a:lnTo>
                <a:lnTo>
                  <a:pt x="569" y="188"/>
                </a:lnTo>
                <a:lnTo>
                  <a:pt x="587" y="279"/>
                </a:lnTo>
                <a:lnTo>
                  <a:pt x="595" y="366"/>
                </a:lnTo>
                <a:lnTo>
                  <a:pt x="597" y="435"/>
                </a:lnTo>
                <a:lnTo>
                  <a:pt x="597" y="474"/>
                </a:lnTo>
                <a:lnTo>
                  <a:pt x="0" y="6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77" name="Freeform 61"/>
          <p:cNvSpPr>
            <a:spLocks/>
          </p:cNvSpPr>
          <p:nvPr/>
        </p:nvSpPr>
        <p:spPr bwMode="auto">
          <a:xfrm>
            <a:off x="3748088" y="2922588"/>
            <a:ext cx="139700" cy="231775"/>
          </a:xfrm>
          <a:custGeom>
            <a:avLst/>
            <a:gdLst>
              <a:gd name="T0" fmla="*/ 0 w 352"/>
              <a:gd name="T1" fmla="*/ 585 h 585"/>
              <a:gd name="T2" fmla="*/ 0 w 352"/>
              <a:gd name="T3" fmla="*/ 562 h 585"/>
              <a:gd name="T4" fmla="*/ 4 w 352"/>
              <a:gd name="T5" fmla="*/ 504 h 585"/>
              <a:gd name="T6" fmla="*/ 11 w 352"/>
              <a:gd name="T7" fmla="*/ 420 h 585"/>
              <a:gd name="T8" fmla="*/ 25 w 352"/>
              <a:gd name="T9" fmla="*/ 322 h 585"/>
              <a:gd name="T10" fmla="*/ 47 w 352"/>
              <a:gd name="T11" fmla="*/ 221 h 585"/>
              <a:gd name="T12" fmla="*/ 80 w 352"/>
              <a:gd name="T13" fmla="*/ 127 h 585"/>
              <a:gd name="T14" fmla="*/ 124 w 352"/>
              <a:gd name="T15" fmla="*/ 51 h 585"/>
              <a:gd name="T16" fmla="*/ 184 w 352"/>
              <a:gd name="T17" fmla="*/ 8 h 585"/>
              <a:gd name="T18" fmla="*/ 242 w 352"/>
              <a:gd name="T19" fmla="*/ 0 h 585"/>
              <a:gd name="T20" fmla="*/ 285 w 352"/>
              <a:gd name="T21" fmla="*/ 32 h 585"/>
              <a:gd name="T22" fmla="*/ 315 w 352"/>
              <a:gd name="T23" fmla="*/ 87 h 585"/>
              <a:gd name="T24" fmla="*/ 335 w 352"/>
              <a:gd name="T25" fmla="*/ 161 h 585"/>
              <a:gd name="T26" fmla="*/ 346 w 352"/>
              <a:gd name="T27" fmla="*/ 239 h 585"/>
              <a:gd name="T28" fmla="*/ 351 w 352"/>
              <a:gd name="T29" fmla="*/ 312 h 585"/>
              <a:gd name="T30" fmla="*/ 352 w 352"/>
              <a:gd name="T31" fmla="*/ 371 h 585"/>
              <a:gd name="T32" fmla="*/ 352 w 352"/>
              <a:gd name="T33" fmla="*/ 405 h 585"/>
              <a:gd name="T34" fmla="*/ 0 w 352"/>
              <a:gd name="T3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2" h="585">
                <a:moveTo>
                  <a:pt x="0" y="585"/>
                </a:moveTo>
                <a:lnTo>
                  <a:pt x="0" y="562"/>
                </a:lnTo>
                <a:lnTo>
                  <a:pt x="4" y="504"/>
                </a:lnTo>
                <a:lnTo>
                  <a:pt x="11" y="420"/>
                </a:lnTo>
                <a:lnTo>
                  <a:pt x="25" y="322"/>
                </a:lnTo>
                <a:lnTo>
                  <a:pt x="47" y="221"/>
                </a:lnTo>
                <a:lnTo>
                  <a:pt x="80" y="127"/>
                </a:lnTo>
                <a:lnTo>
                  <a:pt x="124" y="51"/>
                </a:lnTo>
                <a:lnTo>
                  <a:pt x="184" y="8"/>
                </a:lnTo>
                <a:lnTo>
                  <a:pt x="242" y="0"/>
                </a:lnTo>
                <a:lnTo>
                  <a:pt x="285" y="32"/>
                </a:lnTo>
                <a:lnTo>
                  <a:pt x="315" y="87"/>
                </a:lnTo>
                <a:lnTo>
                  <a:pt x="335" y="161"/>
                </a:lnTo>
                <a:lnTo>
                  <a:pt x="346" y="239"/>
                </a:lnTo>
                <a:lnTo>
                  <a:pt x="351" y="312"/>
                </a:lnTo>
                <a:lnTo>
                  <a:pt x="352" y="371"/>
                </a:lnTo>
                <a:lnTo>
                  <a:pt x="352" y="405"/>
                </a:lnTo>
                <a:lnTo>
                  <a:pt x="0" y="5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78" name="Freeform 62"/>
          <p:cNvSpPr>
            <a:spLocks/>
          </p:cNvSpPr>
          <p:nvPr/>
        </p:nvSpPr>
        <p:spPr bwMode="auto">
          <a:xfrm>
            <a:off x="3195638" y="3178175"/>
            <a:ext cx="169862" cy="336550"/>
          </a:xfrm>
          <a:custGeom>
            <a:avLst/>
            <a:gdLst>
              <a:gd name="T0" fmla="*/ 280 w 429"/>
              <a:gd name="T1" fmla="*/ 0 h 846"/>
              <a:gd name="T2" fmla="*/ 319 w 429"/>
              <a:gd name="T3" fmla="*/ 15 h 846"/>
              <a:gd name="T4" fmla="*/ 355 w 429"/>
              <a:gd name="T5" fmla="*/ 48 h 846"/>
              <a:gd name="T6" fmla="*/ 383 w 429"/>
              <a:gd name="T7" fmla="*/ 93 h 846"/>
              <a:gd name="T8" fmla="*/ 406 w 429"/>
              <a:gd name="T9" fmla="*/ 150 h 846"/>
              <a:gd name="T10" fmla="*/ 421 w 429"/>
              <a:gd name="T11" fmla="*/ 218 h 846"/>
              <a:gd name="T12" fmla="*/ 429 w 429"/>
              <a:gd name="T13" fmla="*/ 294 h 846"/>
              <a:gd name="T14" fmla="*/ 428 w 429"/>
              <a:gd name="T15" fmla="*/ 374 h 846"/>
              <a:gd name="T16" fmla="*/ 421 w 429"/>
              <a:gd name="T17" fmla="*/ 462 h 846"/>
              <a:gd name="T18" fmla="*/ 401 w 429"/>
              <a:gd name="T19" fmla="*/ 546 h 846"/>
              <a:gd name="T20" fmla="*/ 377 w 429"/>
              <a:gd name="T21" fmla="*/ 624 h 846"/>
              <a:gd name="T22" fmla="*/ 346 w 429"/>
              <a:gd name="T23" fmla="*/ 691 h 846"/>
              <a:gd name="T24" fmla="*/ 313 w 429"/>
              <a:gd name="T25" fmla="*/ 749 h 846"/>
              <a:gd name="T26" fmla="*/ 273 w 429"/>
              <a:gd name="T27" fmla="*/ 795 h 846"/>
              <a:gd name="T28" fmla="*/ 233 w 429"/>
              <a:gd name="T29" fmla="*/ 827 h 846"/>
              <a:gd name="T30" fmla="*/ 191 w 429"/>
              <a:gd name="T31" fmla="*/ 844 h 846"/>
              <a:gd name="T32" fmla="*/ 150 w 429"/>
              <a:gd name="T33" fmla="*/ 846 h 846"/>
              <a:gd name="T34" fmla="*/ 109 w 429"/>
              <a:gd name="T35" fmla="*/ 827 h 846"/>
              <a:gd name="T36" fmla="*/ 75 w 429"/>
              <a:gd name="T37" fmla="*/ 796 h 846"/>
              <a:gd name="T38" fmla="*/ 46 w 429"/>
              <a:gd name="T39" fmla="*/ 750 h 846"/>
              <a:gd name="T40" fmla="*/ 24 w 429"/>
              <a:gd name="T41" fmla="*/ 694 h 846"/>
              <a:gd name="T42" fmla="*/ 8 w 429"/>
              <a:gd name="T43" fmla="*/ 625 h 846"/>
              <a:gd name="T44" fmla="*/ 0 w 429"/>
              <a:gd name="T45" fmla="*/ 550 h 846"/>
              <a:gd name="T46" fmla="*/ 0 w 429"/>
              <a:gd name="T47" fmla="*/ 468 h 846"/>
              <a:gd name="T48" fmla="*/ 10 w 429"/>
              <a:gd name="T49" fmla="*/ 383 h 846"/>
              <a:gd name="T50" fmla="*/ 27 w 429"/>
              <a:gd name="T51" fmla="*/ 297 h 846"/>
              <a:gd name="T52" fmla="*/ 52 w 429"/>
              <a:gd name="T53" fmla="*/ 220 h 846"/>
              <a:gd name="T54" fmla="*/ 82 w 429"/>
              <a:gd name="T55" fmla="*/ 152 h 846"/>
              <a:gd name="T56" fmla="*/ 118 w 429"/>
              <a:gd name="T57" fmla="*/ 95 h 846"/>
              <a:gd name="T58" fmla="*/ 155 w 429"/>
              <a:gd name="T59" fmla="*/ 48 h 846"/>
              <a:gd name="T60" fmla="*/ 195 w 429"/>
              <a:gd name="T61" fmla="*/ 17 h 846"/>
              <a:gd name="T62" fmla="*/ 237 w 429"/>
              <a:gd name="T63" fmla="*/ 0 h 846"/>
              <a:gd name="T64" fmla="*/ 280 w 429"/>
              <a:gd name="T65" fmla="*/ 0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29" h="846">
                <a:moveTo>
                  <a:pt x="280" y="0"/>
                </a:moveTo>
                <a:lnTo>
                  <a:pt x="319" y="15"/>
                </a:lnTo>
                <a:lnTo>
                  <a:pt x="355" y="48"/>
                </a:lnTo>
                <a:lnTo>
                  <a:pt x="383" y="93"/>
                </a:lnTo>
                <a:lnTo>
                  <a:pt x="406" y="150"/>
                </a:lnTo>
                <a:lnTo>
                  <a:pt x="421" y="218"/>
                </a:lnTo>
                <a:lnTo>
                  <a:pt x="429" y="294"/>
                </a:lnTo>
                <a:lnTo>
                  <a:pt x="428" y="374"/>
                </a:lnTo>
                <a:lnTo>
                  <a:pt x="421" y="462"/>
                </a:lnTo>
                <a:lnTo>
                  <a:pt x="401" y="546"/>
                </a:lnTo>
                <a:lnTo>
                  <a:pt x="377" y="624"/>
                </a:lnTo>
                <a:lnTo>
                  <a:pt x="346" y="691"/>
                </a:lnTo>
                <a:lnTo>
                  <a:pt x="313" y="749"/>
                </a:lnTo>
                <a:lnTo>
                  <a:pt x="273" y="795"/>
                </a:lnTo>
                <a:lnTo>
                  <a:pt x="233" y="827"/>
                </a:lnTo>
                <a:lnTo>
                  <a:pt x="191" y="844"/>
                </a:lnTo>
                <a:lnTo>
                  <a:pt x="150" y="846"/>
                </a:lnTo>
                <a:lnTo>
                  <a:pt x="109" y="827"/>
                </a:lnTo>
                <a:lnTo>
                  <a:pt x="75" y="796"/>
                </a:lnTo>
                <a:lnTo>
                  <a:pt x="46" y="750"/>
                </a:lnTo>
                <a:lnTo>
                  <a:pt x="24" y="694"/>
                </a:lnTo>
                <a:lnTo>
                  <a:pt x="8" y="625"/>
                </a:lnTo>
                <a:lnTo>
                  <a:pt x="0" y="550"/>
                </a:lnTo>
                <a:lnTo>
                  <a:pt x="0" y="468"/>
                </a:lnTo>
                <a:lnTo>
                  <a:pt x="10" y="383"/>
                </a:lnTo>
                <a:lnTo>
                  <a:pt x="27" y="297"/>
                </a:lnTo>
                <a:lnTo>
                  <a:pt x="52" y="220"/>
                </a:lnTo>
                <a:lnTo>
                  <a:pt x="82" y="152"/>
                </a:lnTo>
                <a:lnTo>
                  <a:pt x="118" y="95"/>
                </a:lnTo>
                <a:lnTo>
                  <a:pt x="155" y="48"/>
                </a:lnTo>
                <a:lnTo>
                  <a:pt x="195" y="17"/>
                </a:lnTo>
                <a:lnTo>
                  <a:pt x="237" y="0"/>
                </a:lnTo>
                <a:lnTo>
                  <a:pt x="2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79" name="Freeform 63"/>
          <p:cNvSpPr>
            <a:spLocks/>
          </p:cNvSpPr>
          <p:nvPr/>
        </p:nvSpPr>
        <p:spPr bwMode="auto">
          <a:xfrm>
            <a:off x="3233738" y="3254375"/>
            <a:ext cx="92075" cy="182563"/>
          </a:xfrm>
          <a:custGeom>
            <a:avLst/>
            <a:gdLst>
              <a:gd name="T0" fmla="*/ 152 w 232"/>
              <a:gd name="T1" fmla="*/ 2 h 462"/>
              <a:gd name="T2" fmla="*/ 173 w 232"/>
              <a:gd name="T3" fmla="*/ 10 h 462"/>
              <a:gd name="T4" fmla="*/ 191 w 232"/>
              <a:gd name="T5" fmla="*/ 28 h 462"/>
              <a:gd name="T6" fmla="*/ 207 w 232"/>
              <a:gd name="T7" fmla="*/ 52 h 462"/>
              <a:gd name="T8" fmla="*/ 220 w 232"/>
              <a:gd name="T9" fmla="*/ 85 h 462"/>
              <a:gd name="T10" fmla="*/ 227 w 232"/>
              <a:gd name="T11" fmla="*/ 120 h 462"/>
              <a:gd name="T12" fmla="*/ 232 w 232"/>
              <a:gd name="T13" fmla="*/ 161 h 462"/>
              <a:gd name="T14" fmla="*/ 231 w 232"/>
              <a:gd name="T15" fmla="*/ 205 h 462"/>
              <a:gd name="T16" fmla="*/ 227 w 232"/>
              <a:gd name="T17" fmla="*/ 252 h 462"/>
              <a:gd name="T18" fmla="*/ 217 w 232"/>
              <a:gd name="T19" fmla="*/ 297 h 462"/>
              <a:gd name="T20" fmla="*/ 204 w 232"/>
              <a:gd name="T21" fmla="*/ 339 h 462"/>
              <a:gd name="T22" fmla="*/ 186 w 232"/>
              <a:gd name="T23" fmla="*/ 376 h 462"/>
              <a:gd name="T24" fmla="*/ 168 w 232"/>
              <a:gd name="T25" fmla="*/ 409 h 462"/>
              <a:gd name="T26" fmla="*/ 147 w 232"/>
              <a:gd name="T27" fmla="*/ 433 h 462"/>
              <a:gd name="T28" fmla="*/ 125 w 232"/>
              <a:gd name="T29" fmla="*/ 451 h 462"/>
              <a:gd name="T30" fmla="*/ 102 w 232"/>
              <a:gd name="T31" fmla="*/ 459 h 462"/>
              <a:gd name="T32" fmla="*/ 81 w 232"/>
              <a:gd name="T33" fmla="*/ 462 h 462"/>
              <a:gd name="T34" fmla="*/ 58 w 232"/>
              <a:gd name="T35" fmla="*/ 451 h 462"/>
              <a:gd name="T36" fmla="*/ 39 w 232"/>
              <a:gd name="T37" fmla="*/ 434 h 462"/>
              <a:gd name="T38" fmla="*/ 23 w 232"/>
              <a:gd name="T39" fmla="*/ 409 h 462"/>
              <a:gd name="T40" fmla="*/ 13 w 232"/>
              <a:gd name="T41" fmla="*/ 377 h 462"/>
              <a:gd name="T42" fmla="*/ 3 w 232"/>
              <a:gd name="T43" fmla="*/ 340 h 462"/>
              <a:gd name="T44" fmla="*/ 0 w 232"/>
              <a:gd name="T45" fmla="*/ 300 h 462"/>
              <a:gd name="T46" fmla="*/ 0 w 232"/>
              <a:gd name="T47" fmla="*/ 257 h 462"/>
              <a:gd name="T48" fmla="*/ 6 w 232"/>
              <a:gd name="T49" fmla="*/ 211 h 462"/>
              <a:gd name="T50" fmla="*/ 14 w 232"/>
              <a:gd name="T51" fmla="*/ 164 h 462"/>
              <a:gd name="T52" fmla="*/ 27 w 232"/>
              <a:gd name="T53" fmla="*/ 122 h 462"/>
              <a:gd name="T54" fmla="*/ 44 w 232"/>
              <a:gd name="T55" fmla="*/ 85 h 462"/>
              <a:gd name="T56" fmla="*/ 63 w 232"/>
              <a:gd name="T57" fmla="*/ 53 h 462"/>
              <a:gd name="T58" fmla="*/ 83 w 232"/>
              <a:gd name="T59" fmla="*/ 28 h 462"/>
              <a:gd name="T60" fmla="*/ 105 w 232"/>
              <a:gd name="T61" fmla="*/ 11 h 462"/>
              <a:gd name="T62" fmla="*/ 128 w 232"/>
              <a:gd name="T63" fmla="*/ 0 h 462"/>
              <a:gd name="T64" fmla="*/ 152 w 232"/>
              <a:gd name="T65" fmla="*/ 2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2" h="462">
                <a:moveTo>
                  <a:pt x="152" y="2"/>
                </a:moveTo>
                <a:lnTo>
                  <a:pt x="173" y="10"/>
                </a:lnTo>
                <a:lnTo>
                  <a:pt x="191" y="28"/>
                </a:lnTo>
                <a:lnTo>
                  <a:pt x="207" y="52"/>
                </a:lnTo>
                <a:lnTo>
                  <a:pt x="220" y="85"/>
                </a:lnTo>
                <a:lnTo>
                  <a:pt x="227" y="120"/>
                </a:lnTo>
                <a:lnTo>
                  <a:pt x="232" y="161"/>
                </a:lnTo>
                <a:lnTo>
                  <a:pt x="231" y="205"/>
                </a:lnTo>
                <a:lnTo>
                  <a:pt x="227" y="252"/>
                </a:lnTo>
                <a:lnTo>
                  <a:pt x="217" y="297"/>
                </a:lnTo>
                <a:lnTo>
                  <a:pt x="204" y="339"/>
                </a:lnTo>
                <a:lnTo>
                  <a:pt x="186" y="376"/>
                </a:lnTo>
                <a:lnTo>
                  <a:pt x="168" y="409"/>
                </a:lnTo>
                <a:lnTo>
                  <a:pt x="147" y="433"/>
                </a:lnTo>
                <a:lnTo>
                  <a:pt x="125" y="451"/>
                </a:lnTo>
                <a:lnTo>
                  <a:pt x="102" y="459"/>
                </a:lnTo>
                <a:lnTo>
                  <a:pt x="81" y="462"/>
                </a:lnTo>
                <a:lnTo>
                  <a:pt x="58" y="451"/>
                </a:lnTo>
                <a:lnTo>
                  <a:pt x="39" y="434"/>
                </a:lnTo>
                <a:lnTo>
                  <a:pt x="23" y="409"/>
                </a:lnTo>
                <a:lnTo>
                  <a:pt x="13" y="377"/>
                </a:lnTo>
                <a:lnTo>
                  <a:pt x="3" y="340"/>
                </a:lnTo>
                <a:lnTo>
                  <a:pt x="0" y="300"/>
                </a:lnTo>
                <a:lnTo>
                  <a:pt x="0" y="257"/>
                </a:lnTo>
                <a:lnTo>
                  <a:pt x="6" y="211"/>
                </a:lnTo>
                <a:lnTo>
                  <a:pt x="14" y="164"/>
                </a:lnTo>
                <a:lnTo>
                  <a:pt x="27" y="122"/>
                </a:lnTo>
                <a:lnTo>
                  <a:pt x="44" y="85"/>
                </a:lnTo>
                <a:lnTo>
                  <a:pt x="63" y="53"/>
                </a:lnTo>
                <a:lnTo>
                  <a:pt x="83" y="28"/>
                </a:lnTo>
                <a:lnTo>
                  <a:pt x="105" y="11"/>
                </a:lnTo>
                <a:lnTo>
                  <a:pt x="128" y="0"/>
                </a:lnTo>
                <a:lnTo>
                  <a:pt x="152" y="2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80" name="Freeform 64"/>
          <p:cNvSpPr>
            <a:spLocks/>
          </p:cNvSpPr>
          <p:nvPr/>
        </p:nvSpPr>
        <p:spPr bwMode="auto">
          <a:xfrm>
            <a:off x="3243263" y="3275013"/>
            <a:ext cx="73025" cy="142875"/>
          </a:xfrm>
          <a:custGeom>
            <a:avLst/>
            <a:gdLst>
              <a:gd name="T0" fmla="*/ 118 w 182"/>
              <a:gd name="T1" fmla="*/ 0 h 361"/>
              <a:gd name="T2" fmla="*/ 135 w 182"/>
              <a:gd name="T3" fmla="*/ 6 h 361"/>
              <a:gd name="T4" fmla="*/ 149 w 182"/>
              <a:gd name="T5" fmla="*/ 20 h 361"/>
              <a:gd name="T6" fmla="*/ 161 w 182"/>
              <a:gd name="T7" fmla="*/ 40 h 361"/>
              <a:gd name="T8" fmla="*/ 172 w 182"/>
              <a:gd name="T9" fmla="*/ 65 h 361"/>
              <a:gd name="T10" fmla="*/ 178 w 182"/>
              <a:gd name="T11" fmla="*/ 93 h 361"/>
              <a:gd name="T12" fmla="*/ 182 w 182"/>
              <a:gd name="T13" fmla="*/ 125 h 361"/>
              <a:gd name="T14" fmla="*/ 182 w 182"/>
              <a:gd name="T15" fmla="*/ 159 h 361"/>
              <a:gd name="T16" fmla="*/ 178 w 182"/>
              <a:gd name="T17" fmla="*/ 198 h 361"/>
              <a:gd name="T18" fmla="*/ 170 w 182"/>
              <a:gd name="T19" fmla="*/ 232 h 361"/>
              <a:gd name="T20" fmla="*/ 159 w 182"/>
              <a:gd name="T21" fmla="*/ 265 h 361"/>
              <a:gd name="T22" fmla="*/ 145 w 182"/>
              <a:gd name="T23" fmla="*/ 294 h 361"/>
              <a:gd name="T24" fmla="*/ 131 w 182"/>
              <a:gd name="T25" fmla="*/ 319 h 361"/>
              <a:gd name="T26" fmla="*/ 115 w 182"/>
              <a:gd name="T27" fmla="*/ 338 h 361"/>
              <a:gd name="T28" fmla="*/ 98 w 182"/>
              <a:gd name="T29" fmla="*/ 353 h 361"/>
              <a:gd name="T30" fmla="*/ 81 w 182"/>
              <a:gd name="T31" fmla="*/ 360 h 361"/>
              <a:gd name="T32" fmla="*/ 64 w 182"/>
              <a:gd name="T33" fmla="*/ 361 h 361"/>
              <a:gd name="T34" fmla="*/ 45 w 182"/>
              <a:gd name="T35" fmla="*/ 353 h 361"/>
              <a:gd name="T36" fmla="*/ 31 w 182"/>
              <a:gd name="T37" fmla="*/ 338 h 361"/>
              <a:gd name="T38" fmla="*/ 18 w 182"/>
              <a:gd name="T39" fmla="*/ 319 h 361"/>
              <a:gd name="T40" fmla="*/ 9 w 182"/>
              <a:gd name="T41" fmla="*/ 295 h 361"/>
              <a:gd name="T42" fmla="*/ 2 w 182"/>
              <a:gd name="T43" fmla="*/ 266 h 361"/>
              <a:gd name="T44" fmla="*/ 0 w 182"/>
              <a:gd name="T45" fmla="*/ 234 h 361"/>
              <a:gd name="T46" fmla="*/ 0 w 182"/>
              <a:gd name="T47" fmla="*/ 199 h 361"/>
              <a:gd name="T48" fmla="*/ 4 w 182"/>
              <a:gd name="T49" fmla="*/ 163 h 361"/>
              <a:gd name="T50" fmla="*/ 10 w 182"/>
              <a:gd name="T51" fmla="*/ 126 h 361"/>
              <a:gd name="T52" fmla="*/ 21 w 182"/>
              <a:gd name="T53" fmla="*/ 94 h 361"/>
              <a:gd name="T54" fmla="*/ 33 w 182"/>
              <a:gd name="T55" fmla="*/ 65 h 361"/>
              <a:gd name="T56" fmla="*/ 49 w 182"/>
              <a:gd name="T57" fmla="*/ 41 h 361"/>
              <a:gd name="T58" fmla="*/ 64 w 182"/>
              <a:gd name="T59" fmla="*/ 20 h 361"/>
              <a:gd name="T60" fmla="*/ 82 w 182"/>
              <a:gd name="T61" fmla="*/ 7 h 361"/>
              <a:gd name="T62" fmla="*/ 100 w 182"/>
              <a:gd name="T63" fmla="*/ 0 h 361"/>
              <a:gd name="T64" fmla="*/ 118 w 182"/>
              <a:gd name="T6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2" h="361">
                <a:moveTo>
                  <a:pt x="118" y="0"/>
                </a:moveTo>
                <a:lnTo>
                  <a:pt x="135" y="6"/>
                </a:lnTo>
                <a:lnTo>
                  <a:pt x="149" y="20"/>
                </a:lnTo>
                <a:lnTo>
                  <a:pt x="161" y="40"/>
                </a:lnTo>
                <a:lnTo>
                  <a:pt x="172" y="65"/>
                </a:lnTo>
                <a:lnTo>
                  <a:pt x="178" y="93"/>
                </a:lnTo>
                <a:lnTo>
                  <a:pt x="182" y="125"/>
                </a:lnTo>
                <a:lnTo>
                  <a:pt x="182" y="159"/>
                </a:lnTo>
                <a:lnTo>
                  <a:pt x="178" y="198"/>
                </a:lnTo>
                <a:lnTo>
                  <a:pt x="170" y="232"/>
                </a:lnTo>
                <a:lnTo>
                  <a:pt x="159" y="265"/>
                </a:lnTo>
                <a:lnTo>
                  <a:pt x="145" y="294"/>
                </a:lnTo>
                <a:lnTo>
                  <a:pt x="131" y="319"/>
                </a:lnTo>
                <a:lnTo>
                  <a:pt x="115" y="338"/>
                </a:lnTo>
                <a:lnTo>
                  <a:pt x="98" y="353"/>
                </a:lnTo>
                <a:lnTo>
                  <a:pt x="81" y="360"/>
                </a:lnTo>
                <a:lnTo>
                  <a:pt x="64" y="361"/>
                </a:lnTo>
                <a:lnTo>
                  <a:pt x="45" y="353"/>
                </a:lnTo>
                <a:lnTo>
                  <a:pt x="31" y="338"/>
                </a:lnTo>
                <a:lnTo>
                  <a:pt x="18" y="319"/>
                </a:lnTo>
                <a:lnTo>
                  <a:pt x="9" y="295"/>
                </a:lnTo>
                <a:lnTo>
                  <a:pt x="2" y="266"/>
                </a:lnTo>
                <a:lnTo>
                  <a:pt x="0" y="234"/>
                </a:lnTo>
                <a:lnTo>
                  <a:pt x="0" y="199"/>
                </a:lnTo>
                <a:lnTo>
                  <a:pt x="4" y="163"/>
                </a:lnTo>
                <a:lnTo>
                  <a:pt x="10" y="126"/>
                </a:lnTo>
                <a:lnTo>
                  <a:pt x="21" y="94"/>
                </a:lnTo>
                <a:lnTo>
                  <a:pt x="33" y="65"/>
                </a:lnTo>
                <a:lnTo>
                  <a:pt x="49" y="41"/>
                </a:lnTo>
                <a:lnTo>
                  <a:pt x="64" y="20"/>
                </a:lnTo>
                <a:lnTo>
                  <a:pt x="82" y="7"/>
                </a:lnTo>
                <a:lnTo>
                  <a:pt x="100" y="0"/>
                </a:lnTo>
                <a:lnTo>
                  <a:pt x="118" y="0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81" name="Freeform 65"/>
          <p:cNvSpPr>
            <a:spLocks/>
          </p:cNvSpPr>
          <p:nvPr/>
        </p:nvSpPr>
        <p:spPr bwMode="auto">
          <a:xfrm>
            <a:off x="3251200" y="3317875"/>
            <a:ext cx="25400" cy="50800"/>
          </a:xfrm>
          <a:custGeom>
            <a:avLst/>
            <a:gdLst>
              <a:gd name="T0" fmla="*/ 44 w 65"/>
              <a:gd name="T1" fmla="*/ 1 h 129"/>
              <a:gd name="T2" fmla="*/ 48 w 65"/>
              <a:gd name="T3" fmla="*/ 3 h 129"/>
              <a:gd name="T4" fmla="*/ 53 w 65"/>
              <a:gd name="T5" fmla="*/ 7 h 129"/>
              <a:gd name="T6" fmla="*/ 57 w 65"/>
              <a:gd name="T7" fmla="*/ 15 h 129"/>
              <a:gd name="T8" fmla="*/ 61 w 65"/>
              <a:gd name="T9" fmla="*/ 24 h 129"/>
              <a:gd name="T10" fmla="*/ 63 w 65"/>
              <a:gd name="T11" fmla="*/ 34 h 129"/>
              <a:gd name="T12" fmla="*/ 65 w 65"/>
              <a:gd name="T13" fmla="*/ 46 h 129"/>
              <a:gd name="T14" fmla="*/ 65 w 65"/>
              <a:gd name="T15" fmla="*/ 58 h 129"/>
              <a:gd name="T16" fmla="*/ 65 w 65"/>
              <a:gd name="T17" fmla="*/ 72 h 129"/>
              <a:gd name="T18" fmla="*/ 61 w 65"/>
              <a:gd name="T19" fmla="*/ 83 h 129"/>
              <a:gd name="T20" fmla="*/ 58 w 65"/>
              <a:gd name="T21" fmla="*/ 95 h 129"/>
              <a:gd name="T22" fmla="*/ 53 w 65"/>
              <a:gd name="T23" fmla="*/ 105 h 129"/>
              <a:gd name="T24" fmla="*/ 48 w 65"/>
              <a:gd name="T25" fmla="*/ 115 h 129"/>
              <a:gd name="T26" fmla="*/ 41 w 65"/>
              <a:gd name="T27" fmla="*/ 121 h 129"/>
              <a:gd name="T28" fmla="*/ 35 w 65"/>
              <a:gd name="T29" fmla="*/ 125 h 129"/>
              <a:gd name="T30" fmla="*/ 29 w 65"/>
              <a:gd name="T31" fmla="*/ 128 h 129"/>
              <a:gd name="T32" fmla="*/ 24 w 65"/>
              <a:gd name="T33" fmla="*/ 129 h 129"/>
              <a:gd name="T34" fmla="*/ 17 w 65"/>
              <a:gd name="T35" fmla="*/ 125 h 129"/>
              <a:gd name="T36" fmla="*/ 11 w 65"/>
              <a:gd name="T37" fmla="*/ 121 h 129"/>
              <a:gd name="T38" fmla="*/ 6 w 65"/>
              <a:gd name="T39" fmla="*/ 112 h 129"/>
              <a:gd name="T40" fmla="*/ 4 w 65"/>
              <a:gd name="T41" fmla="*/ 105 h 129"/>
              <a:gd name="T42" fmla="*/ 0 w 65"/>
              <a:gd name="T43" fmla="*/ 94 h 129"/>
              <a:gd name="T44" fmla="*/ 0 w 65"/>
              <a:gd name="T45" fmla="*/ 83 h 129"/>
              <a:gd name="T46" fmla="*/ 0 w 65"/>
              <a:gd name="T47" fmla="*/ 70 h 129"/>
              <a:gd name="T48" fmla="*/ 3 w 65"/>
              <a:gd name="T49" fmla="*/ 58 h 129"/>
              <a:gd name="T50" fmla="*/ 4 w 65"/>
              <a:gd name="T51" fmla="*/ 45 h 129"/>
              <a:gd name="T52" fmla="*/ 9 w 65"/>
              <a:gd name="T53" fmla="*/ 34 h 129"/>
              <a:gd name="T54" fmla="*/ 12 w 65"/>
              <a:gd name="T55" fmla="*/ 23 h 129"/>
              <a:gd name="T56" fmla="*/ 18 w 65"/>
              <a:gd name="T57" fmla="*/ 16 h 129"/>
              <a:gd name="T58" fmla="*/ 23 w 65"/>
              <a:gd name="T59" fmla="*/ 9 h 129"/>
              <a:gd name="T60" fmla="*/ 30 w 65"/>
              <a:gd name="T61" fmla="*/ 4 h 129"/>
              <a:gd name="T62" fmla="*/ 36 w 65"/>
              <a:gd name="T63" fmla="*/ 0 h 129"/>
              <a:gd name="T64" fmla="*/ 44 w 65"/>
              <a:gd name="T65" fmla="*/ 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" h="129">
                <a:moveTo>
                  <a:pt x="44" y="1"/>
                </a:moveTo>
                <a:lnTo>
                  <a:pt x="48" y="3"/>
                </a:lnTo>
                <a:lnTo>
                  <a:pt x="53" y="7"/>
                </a:lnTo>
                <a:lnTo>
                  <a:pt x="57" y="15"/>
                </a:lnTo>
                <a:lnTo>
                  <a:pt x="61" y="24"/>
                </a:lnTo>
                <a:lnTo>
                  <a:pt x="63" y="34"/>
                </a:lnTo>
                <a:lnTo>
                  <a:pt x="65" y="46"/>
                </a:lnTo>
                <a:lnTo>
                  <a:pt x="65" y="58"/>
                </a:lnTo>
                <a:lnTo>
                  <a:pt x="65" y="72"/>
                </a:lnTo>
                <a:lnTo>
                  <a:pt x="61" y="83"/>
                </a:lnTo>
                <a:lnTo>
                  <a:pt x="58" y="95"/>
                </a:lnTo>
                <a:lnTo>
                  <a:pt x="53" y="105"/>
                </a:lnTo>
                <a:lnTo>
                  <a:pt x="48" y="115"/>
                </a:lnTo>
                <a:lnTo>
                  <a:pt x="41" y="121"/>
                </a:lnTo>
                <a:lnTo>
                  <a:pt x="35" y="125"/>
                </a:lnTo>
                <a:lnTo>
                  <a:pt x="29" y="128"/>
                </a:lnTo>
                <a:lnTo>
                  <a:pt x="24" y="129"/>
                </a:lnTo>
                <a:lnTo>
                  <a:pt x="17" y="125"/>
                </a:lnTo>
                <a:lnTo>
                  <a:pt x="11" y="121"/>
                </a:lnTo>
                <a:lnTo>
                  <a:pt x="6" y="112"/>
                </a:lnTo>
                <a:lnTo>
                  <a:pt x="4" y="105"/>
                </a:lnTo>
                <a:lnTo>
                  <a:pt x="0" y="94"/>
                </a:lnTo>
                <a:lnTo>
                  <a:pt x="0" y="83"/>
                </a:lnTo>
                <a:lnTo>
                  <a:pt x="0" y="70"/>
                </a:lnTo>
                <a:lnTo>
                  <a:pt x="3" y="58"/>
                </a:lnTo>
                <a:lnTo>
                  <a:pt x="4" y="45"/>
                </a:lnTo>
                <a:lnTo>
                  <a:pt x="9" y="34"/>
                </a:lnTo>
                <a:lnTo>
                  <a:pt x="12" y="23"/>
                </a:lnTo>
                <a:lnTo>
                  <a:pt x="18" y="16"/>
                </a:lnTo>
                <a:lnTo>
                  <a:pt x="23" y="9"/>
                </a:lnTo>
                <a:lnTo>
                  <a:pt x="30" y="4"/>
                </a:lnTo>
                <a:lnTo>
                  <a:pt x="36" y="0"/>
                </a:lnTo>
                <a:lnTo>
                  <a:pt x="44" y="1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82" name="Freeform 66"/>
          <p:cNvSpPr>
            <a:spLocks/>
          </p:cNvSpPr>
          <p:nvPr/>
        </p:nvSpPr>
        <p:spPr bwMode="auto">
          <a:xfrm>
            <a:off x="3765550" y="2960688"/>
            <a:ext cx="107950" cy="273050"/>
          </a:xfrm>
          <a:custGeom>
            <a:avLst/>
            <a:gdLst>
              <a:gd name="T0" fmla="*/ 180 w 275"/>
              <a:gd name="T1" fmla="*/ 1 h 689"/>
              <a:gd name="T2" fmla="*/ 206 w 275"/>
              <a:gd name="T3" fmla="*/ 14 h 689"/>
              <a:gd name="T4" fmla="*/ 227 w 275"/>
              <a:gd name="T5" fmla="*/ 39 h 689"/>
              <a:gd name="T6" fmla="*/ 245 w 275"/>
              <a:gd name="T7" fmla="*/ 75 h 689"/>
              <a:gd name="T8" fmla="*/ 261 w 275"/>
              <a:gd name="T9" fmla="*/ 123 h 689"/>
              <a:gd name="T10" fmla="*/ 269 w 275"/>
              <a:gd name="T11" fmla="*/ 177 h 689"/>
              <a:gd name="T12" fmla="*/ 275 w 275"/>
              <a:gd name="T13" fmla="*/ 239 h 689"/>
              <a:gd name="T14" fmla="*/ 274 w 275"/>
              <a:gd name="T15" fmla="*/ 305 h 689"/>
              <a:gd name="T16" fmla="*/ 270 w 275"/>
              <a:gd name="T17" fmla="*/ 376 h 689"/>
              <a:gd name="T18" fmla="*/ 258 w 275"/>
              <a:gd name="T19" fmla="*/ 444 h 689"/>
              <a:gd name="T20" fmla="*/ 241 w 275"/>
              <a:gd name="T21" fmla="*/ 507 h 689"/>
              <a:gd name="T22" fmla="*/ 221 w 275"/>
              <a:gd name="T23" fmla="*/ 562 h 689"/>
              <a:gd name="T24" fmla="*/ 200 w 275"/>
              <a:gd name="T25" fmla="*/ 610 h 689"/>
              <a:gd name="T26" fmla="*/ 174 w 275"/>
              <a:gd name="T27" fmla="*/ 646 h 689"/>
              <a:gd name="T28" fmla="*/ 148 w 275"/>
              <a:gd name="T29" fmla="*/ 672 h 689"/>
              <a:gd name="T30" fmla="*/ 121 w 275"/>
              <a:gd name="T31" fmla="*/ 687 h 689"/>
              <a:gd name="T32" fmla="*/ 94 w 275"/>
              <a:gd name="T33" fmla="*/ 689 h 689"/>
              <a:gd name="T34" fmla="*/ 68 w 275"/>
              <a:gd name="T35" fmla="*/ 675 h 689"/>
              <a:gd name="T36" fmla="*/ 45 w 275"/>
              <a:gd name="T37" fmla="*/ 648 h 689"/>
              <a:gd name="T38" fmla="*/ 27 w 275"/>
              <a:gd name="T39" fmla="*/ 610 h 689"/>
              <a:gd name="T40" fmla="*/ 14 w 275"/>
              <a:gd name="T41" fmla="*/ 564 h 689"/>
              <a:gd name="T42" fmla="*/ 3 w 275"/>
              <a:gd name="T43" fmla="*/ 507 h 689"/>
              <a:gd name="T44" fmla="*/ 0 w 275"/>
              <a:gd name="T45" fmla="*/ 447 h 689"/>
              <a:gd name="T46" fmla="*/ 0 w 275"/>
              <a:gd name="T47" fmla="*/ 380 h 689"/>
              <a:gd name="T48" fmla="*/ 6 w 275"/>
              <a:gd name="T49" fmla="*/ 311 h 689"/>
              <a:gd name="T50" fmla="*/ 16 w 275"/>
              <a:gd name="T51" fmla="*/ 242 h 689"/>
              <a:gd name="T52" fmla="*/ 32 w 275"/>
              <a:gd name="T53" fmla="*/ 180 h 689"/>
              <a:gd name="T54" fmla="*/ 51 w 275"/>
              <a:gd name="T55" fmla="*/ 124 h 689"/>
              <a:gd name="T56" fmla="*/ 75 w 275"/>
              <a:gd name="T57" fmla="*/ 79 h 689"/>
              <a:gd name="T58" fmla="*/ 99 w 275"/>
              <a:gd name="T59" fmla="*/ 40 h 689"/>
              <a:gd name="T60" fmla="*/ 125 w 275"/>
              <a:gd name="T61" fmla="*/ 15 h 689"/>
              <a:gd name="T62" fmla="*/ 153 w 275"/>
              <a:gd name="T63" fmla="*/ 0 h 689"/>
              <a:gd name="T64" fmla="*/ 180 w 275"/>
              <a:gd name="T65" fmla="*/ 1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5" h="689">
                <a:moveTo>
                  <a:pt x="180" y="1"/>
                </a:moveTo>
                <a:lnTo>
                  <a:pt x="206" y="14"/>
                </a:lnTo>
                <a:lnTo>
                  <a:pt x="227" y="39"/>
                </a:lnTo>
                <a:lnTo>
                  <a:pt x="245" y="75"/>
                </a:lnTo>
                <a:lnTo>
                  <a:pt x="261" y="123"/>
                </a:lnTo>
                <a:lnTo>
                  <a:pt x="269" y="177"/>
                </a:lnTo>
                <a:lnTo>
                  <a:pt x="275" y="239"/>
                </a:lnTo>
                <a:lnTo>
                  <a:pt x="274" y="305"/>
                </a:lnTo>
                <a:lnTo>
                  <a:pt x="270" y="376"/>
                </a:lnTo>
                <a:lnTo>
                  <a:pt x="258" y="444"/>
                </a:lnTo>
                <a:lnTo>
                  <a:pt x="241" y="507"/>
                </a:lnTo>
                <a:lnTo>
                  <a:pt x="221" y="562"/>
                </a:lnTo>
                <a:lnTo>
                  <a:pt x="200" y="610"/>
                </a:lnTo>
                <a:lnTo>
                  <a:pt x="174" y="646"/>
                </a:lnTo>
                <a:lnTo>
                  <a:pt x="148" y="672"/>
                </a:lnTo>
                <a:lnTo>
                  <a:pt x="121" y="687"/>
                </a:lnTo>
                <a:lnTo>
                  <a:pt x="94" y="689"/>
                </a:lnTo>
                <a:lnTo>
                  <a:pt x="68" y="675"/>
                </a:lnTo>
                <a:lnTo>
                  <a:pt x="45" y="648"/>
                </a:lnTo>
                <a:lnTo>
                  <a:pt x="27" y="610"/>
                </a:lnTo>
                <a:lnTo>
                  <a:pt x="14" y="564"/>
                </a:lnTo>
                <a:lnTo>
                  <a:pt x="3" y="507"/>
                </a:lnTo>
                <a:lnTo>
                  <a:pt x="0" y="447"/>
                </a:lnTo>
                <a:lnTo>
                  <a:pt x="0" y="380"/>
                </a:lnTo>
                <a:lnTo>
                  <a:pt x="6" y="311"/>
                </a:lnTo>
                <a:lnTo>
                  <a:pt x="16" y="242"/>
                </a:lnTo>
                <a:lnTo>
                  <a:pt x="32" y="180"/>
                </a:lnTo>
                <a:lnTo>
                  <a:pt x="51" y="124"/>
                </a:lnTo>
                <a:lnTo>
                  <a:pt x="75" y="79"/>
                </a:lnTo>
                <a:lnTo>
                  <a:pt x="99" y="40"/>
                </a:lnTo>
                <a:lnTo>
                  <a:pt x="125" y="15"/>
                </a:lnTo>
                <a:lnTo>
                  <a:pt x="153" y="0"/>
                </a:lnTo>
                <a:lnTo>
                  <a:pt x="18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83" name="Freeform 67"/>
          <p:cNvSpPr>
            <a:spLocks/>
          </p:cNvSpPr>
          <p:nvPr/>
        </p:nvSpPr>
        <p:spPr bwMode="auto">
          <a:xfrm>
            <a:off x="3790950" y="3022600"/>
            <a:ext cx="58738" cy="147638"/>
          </a:xfrm>
          <a:custGeom>
            <a:avLst/>
            <a:gdLst>
              <a:gd name="T0" fmla="*/ 99 w 149"/>
              <a:gd name="T1" fmla="*/ 1 h 374"/>
              <a:gd name="T2" fmla="*/ 111 w 149"/>
              <a:gd name="T3" fmla="*/ 7 h 374"/>
              <a:gd name="T4" fmla="*/ 123 w 149"/>
              <a:gd name="T5" fmla="*/ 21 h 374"/>
              <a:gd name="T6" fmla="*/ 133 w 149"/>
              <a:gd name="T7" fmla="*/ 40 h 374"/>
              <a:gd name="T8" fmla="*/ 141 w 149"/>
              <a:gd name="T9" fmla="*/ 66 h 374"/>
              <a:gd name="T10" fmla="*/ 145 w 149"/>
              <a:gd name="T11" fmla="*/ 95 h 374"/>
              <a:gd name="T12" fmla="*/ 149 w 149"/>
              <a:gd name="T13" fmla="*/ 130 h 374"/>
              <a:gd name="T14" fmla="*/ 149 w 149"/>
              <a:gd name="T15" fmla="*/ 165 h 374"/>
              <a:gd name="T16" fmla="*/ 147 w 149"/>
              <a:gd name="T17" fmla="*/ 205 h 374"/>
              <a:gd name="T18" fmla="*/ 140 w 149"/>
              <a:gd name="T19" fmla="*/ 240 h 374"/>
              <a:gd name="T20" fmla="*/ 132 w 149"/>
              <a:gd name="T21" fmla="*/ 274 h 374"/>
              <a:gd name="T22" fmla="*/ 120 w 149"/>
              <a:gd name="T23" fmla="*/ 302 h 374"/>
              <a:gd name="T24" fmla="*/ 109 w 149"/>
              <a:gd name="T25" fmla="*/ 329 h 374"/>
              <a:gd name="T26" fmla="*/ 95 w 149"/>
              <a:gd name="T27" fmla="*/ 349 h 374"/>
              <a:gd name="T28" fmla="*/ 80 w 149"/>
              <a:gd name="T29" fmla="*/ 364 h 374"/>
              <a:gd name="T30" fmla="*/ 65 w 149"/>
              <a:gd name="T31" fmla="*/ 371 h 374"/>
              <a:gd name="T32" fmla="*/ 50 w 149"/>
              <a:gd name="T33" fmla="*/ 374 h 374"/>
              <a:gd name="T34" fmla="*/ 36 w 149"/>
              <a:gd name="T35" fmla="*/ 365 h 374"/>
              <a:gd name="T36" fmla="*/ 24 w 149"/>
              <a:gd name="T37" fmla="*/ 351 h 374"/>
              <a:gd name="T38" fmla="*/ 13 w 149"/>
              <a:gd name="T39" fmla="*/ 330 h 374"/>
              <a:gd name="T40" fmla="*/ 7 w 149"/>
              <a:gd name="T41" fmla="*/ 306 h 374"/>
              <a:gd name="T42" fmla="*/ 1 w 149"/>
              <a:gd name="T43" fmla="*/ 275 h 374"/>
              <a:gd name="T44" fmla="*/ 0 w 149"/>
              <a:gd name="T45" fmla="*/ 242 h 374"/>
              <a:gd name="T46" fmla="*/ 0 w 149"/>
              <a:gd name="T47" fmla="*/ 206 h 374"/>
              <a:gd name="T48" fmla="*/ 5 w 149"/>
              <a:gd name="T49" fmla="*/ 170 h 374"/>
              <a:gd name="T50" fmla="*/ 10 w 149"/>
              <a:gd name="T51" fmla="*/ 131 h 374"/>
              <a:gd name="T52" fmla="*/ 18 w 149"/>
              <a:gd name="T53" fmla="*/ 98 h 374"/>
              <a:gd name="T54" fmla="*/ 28 w 149"/>
              <a:gd name="T55" fmla="*/ 66 h 374"/>
              <a:gd name="T56" fmla="*/ 41 w 149"/>
              <a:gd name="T57" fmla="*/ 42 h 374"/>
              <a:gd name="T58" fmla="*/ 54 w 149"/>
              <a:gd name="T59" fmla="*/ 21 h 374"/>
              <a:gd name="T60" fmla="*/ 68 w 149"/>
              <a:gd name="T61" fmla="*/ 7 h 374"/>
              <a:gd name="T62" fmla="*/ 84 w 149"/>
              <a:gd name="T63" fmla="*/ 0 h 374"/>
              <a:gd name="T64" fmla="*/ 99 w 149"/>
              <a:gd name="T65" fmla="*/ 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374">
                <a:moveTo>
                  <a:pt x="99" y="1"/>
                </a:moveTo>
                <a:lnTo>
                  <a:pt x="111" y="7"/>
                </a:lnTo>
                <a:lnTo>
                  <a:pt x="123" y="21"/>
                </a:lnTo>
                <a:lnTo>
                  <a:pt x="133" y="40"/>
                </a:lnTo>
                <a:lnTo>
                  <a:pt x="141" y="66"/>
                </a:lnTo>
                <a:lnTo>
                  <a:pt x="145" y="95"/>
                </a:lnTo>
                <a:lnTo>
                  <a:pt x="149" y="130"/>
                </a:lnTo>
                <a:lnTo>
                  <a:pt x="149" y="165"/>
                </a:lnTo>
                <a:lnTo>
                  <a:pt x="147" y="205"/>
                </a:lnTo>
                <a:lnTo>
                  <a:pt x="140" y="240"/>
                </a:lnTo>
                <a:lnTo>
                  <a:pt x="132" y="274"/>
                </a:lnTo>
                <a:lnTo>
                  <a:pt x="120" y="302"/>
                </a:lnTo>
                <a:lnTo>
                  <a:pt x="109" y="329"/>
                </a:lnTo>
                <a:lnTo>
                  <a:pt x="95" y="349"/>
                </a:lnTo>
                <a:lnTo>
                  <a:pt x="80" y="364"/>
                </a:lnTo>
                <a:lnTo>
                  <a:pt x="65" y="371"/>
                </a:lnTo>
                <a:lnTo>
                  <a:pt x="50" y="374"/>
                </a:lnTo>
                <a:lnTo>
                  <a:pt x="36" y="365"/>
                </a:lnTo>
                <a:lnTo>
                  <a:pt x="24" y="351"/>
                </a:lnTo>
                <a:lnTo>
                  <a:pt x="13" y="330"/>
                </a:lnTo>
                <a:lnTo>
                  <a:pt x="7" y="306"/>
                </a:lnTo>
                <a:lnTo>
                  <a:pt x="1" y="275"/>
                </a:lnTo>
                <a:lnTo>
                  <a:pt x="0" y="242"/>
                </a:lnTo>
                <a:lnTo>
                  <a:pt x="0" y="206"/>
                </a:lnTo>
                <a:lnTo>
                  <a:pt x="5" y="170"/>
                </a:lnTo>
                <a:lnTo>
                  <a:pt x="10" y="131"/>
                </a:lnTo>
                <a:lnTo>
                  <a:pt x="18" y="98"/>
                </a:lnTo>
                <a:lnTo>
                  <a:pt x="28" y="66"/>
                </a:lnTo>
                <a:lnTo>
                  <a:pt x="41" y="42"/>
                </a:lnTo>
                <a:lnTo>
                  <a:pt x="54" y="21"/>
                </a:lnTo>
                <a:lnTo>
                  <a:pt x="68" y="7"/>
                </a:lnTo>
                <a:lnTo>
                  <a:pt x="84" y="0"/>
                </a:lnTo>
                <a:lnTo>
                  <a:pt x="99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84" name="Freeform 68"/>
          <p:cNvSpPr>
            <a:spLocks/>
          </p:cNvSpPr>
          <p:nvPr/>
        </p:nvSpPr>
        <p:spPr bwMode="auto">
          <a:xfrm>
            <a:off x="3795713" y="3036888"/>
            <a:ext cx="47625" cy="117475"/>
          </a:xfrm>
          <a:custGeom>
            <a:avLst/>
            <a:gdLst>
              <a:gd name="T0" fmla="*/ 79 w 119"/>
              <a:gd name="T1" fmla="*/ 2 h 296"/>
              <a:gd name="T2" fmla="*/ 89 w 119"/>
              <a:gd name="T3" fmla="*/ 6 h 296"/>
              <a:gd name="T4" fmla="*/ 99 w 119"/>
              <a:gd name="T5" fmla="*/ 19 h 296"/>
              <a:gd name="T6" fmla="*/ 106 w 119"/>
              <a:gd name="T7" fmla="*/ 34 h 296"/>
              <a:gd name="T8" fmla="*/ 113 w 119"/>
              <a:gd name="T9" fmla="*/ 55 h 296"/>
              <a:gd name="T10" fmla="*/ 117 w 119"/>
              <a:gd name="T11" fmla="*/ 76 h 296"/>
              <a:gd name="T12" fmla="*/ 119 w 119"/>
              <a:gd name="T13" fmla="*/ 103 h 296"/>
              <a:gd name="T14" fmla="*/ 119 w 119"/>
              <a:gd name="T15" fmla="*/ 131 h 296"/>
              <a:gd name="T16" fmla="*/ 118 w 119"/>
              <a:gd name="T17" fmla="*/ 162 h 296"/>
              <a:gd name="T18" fmla="*/ 112 w 119"/>
              <a:gd name="T19" fmla="*/ 191 h 296"/>
              <a:gd name="T20" fmla="*/ 105 w 119"/>
              <a:gd name="T21" fmla="*/ 217 h 296"/>
              <a:gd name="T22" fmla="*/ 96 w 119"/>
              <a:gd name="T23" fmla="*/ 241 h 296"/>
              <a:gd name="T24" fmla="*/ 88 w 119"/>
              <a:gd name="T25" fmla="*/ 262 h 296"/>
              <a:gd name="T26" fmla="*/ 76 w 119"/>
              <a:gd name="T27" fmla="*/ 276 h 296"/>
              <a:gd name="T28" fmla="*/ 65 w 119"/>
              <a:gd name="T29" fmla="*/ 288 h 296"/>
              <a:gd name="T30" fmla="*/ 53 w 119"/>
              <a:gd name="T31" fmla="*/ 294 h 296"/>
              <a:gd name="T32" fmla="*/ 42 w 119"/>
              <a:gd name="T33" fmla="*/ 296 h 296"/>
              <a:gd name="T34" fmla="*/ 30 w 119"/>
              <a:gd name="T35" fmla="*/ 288 h 296"/>
              <a:gd name="T36" fmla="*/ 22 w 119"/>
              <a:gd name="T37" fmla="*/ 278 h 296"/>
              <a:gd name="T38" fmla="*/ 14 w 119"/>
              <a:gd name="T39" fmla="*/ 262 h 296"/>
              <a:gd name="T40" fmla="*/ 9 w 119"/>
              <a:gd name="T41" fmla="*/ 243 h 296"/>
              <a:gd name="T42" fmla="*/ 4 w 119"/>
              <a:gd name="T43" fmla="*/ 218 h 296"/>
              <a:gd name="T44" fmla="*/ 2 w 119"/>
              <a:gd name="T45" fmla="*/ 193 h 296"/>
              <a:gd name="T46" fmla="*/ 0 w 119"/>
              <a:gd name="T47" fmla="*/ 164 h 296"/>
              <a:gd name="T48" fmla="*/ 4 w 119"/>
              <a:gd name="T49" fmla="*/ 135 h 296"/>
              <a:gd name="T50" fmla="*/ 8 w 119"/>
              <a:gd name="T51" fmla="*/ 105 h 296"/>
              <a:gd name="T52" fmla="*/ 15 w 119"/>
              <a:gd name="T53" fmla="*/ 78 h 296"/>
              <a:gd name="T54" fmla="*/ 23 w 119"/>
              <a:gd name="T55" fmla="*/ 53 h 296"/>
              <a:gd name="T56" fmla="*/ 34 w 119"/>
              <a:gd name="T57" fmla="*/ 34 h 296"/>
              <a:gd name="T58" fmla="*/ 45 w 119"/>
              <a:gd name="T59" fmla="*/ 17 h 296"/>
              <a:gd name="T60" fmla="*/ 56 w 119"/>
              <a:gd name="T61" fmla="*/ 6 h 296"/>
              <a:gd name="T62" fmla="*/ 67 w 119"/>
              <a:gd name="T63" fmla="*/ 0 h 296"/>
              <a:gd name="T64" fmla="*/ 79 w 119"/>
              <a:gd name="T65" fmla="*/ 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9" h="296">
                <a:moveTo>
                  <a:pt x="79" y="2"/>
                </a:moveTo>
                <a:lnTo>
                  <a:pt x="89" y="6"/>
                </a:lnTo>
                <a:lnTo>
                  <a:pt x="99" y="19"/>
                </a:lnTo>
                <a:lnTo>
                  <a:pt x="106" y="34"/>
                </a:lnTo>
                <a:lnTo>
                  <a:pt x="113" y="55"/>
                </a:lnTo>
                <a:lnTo>
                  <a:pt x="117" y="76"/>
                </a:lnTo>
                <a:lnTo>
                  <a:pt x="119" y="103"/>
                </a:lnTo>
                <a:lnTo>
                  <a:pt x="119" y="131"/>
                </a:lnTo>
                <a:lnTo>
                  <a:pt x="118" y="162"/>
                </a:lnTo>
                <a:lnTo>
                  <a:pt x="112" y="191"/>
                </a:lnTo>
                <a:lnTo>
                  <a:pt x="105" y="217"/>
                </a:lnTo>
                <a:lnTo>
                  <a:pt x="96" y="241"/>
                </a:lnTo>
                <a:lnTo>
                  <a:pt x="88" y="262"/>
                </a:lnTo>
                <a:lnTo>
                  <a:pt x="76" y="276"/>
                </a:lnTo>
                <a:lnTo>
                  <a:pt x="65" y="288"/>
                </a:lnTo>
                <a:lnTo>
                  <a:pt x="53" y="294"/>
                </a:lnTo>
                <a:lnTo>
                  <a:pt x="42" y="296"/>
                </a:lnTo>
                <a:lnTo>
                  <a:pt x="30" y="288"/>
                </a:lnTo>
                <a:lnTo>
                  <a:pt x="22" y="278"/>
                </a:lnTo>
                <a:lnTo>
                  <a:pt x="14" y="262"/>
                </a:lnTo>
                <a:lnTo>
                  <a:pt x="9" y="243"/>
                </a:lnTo>
                <a:lnTo>
                  <a:pt x="4" y="218"/>
                </a:lnTo>
                <a:lnTo>
                  <a:pt x="2" y="193"/>
                </a:lnTo>
                <a:lnTo>
                  <a:pt x="0" y="164"/>
                </a:lnTo>
                <a:lnTo>
                  <a:pt x="4" y="135"/>
                </a:lnTo>
                <a:lnTo>
                  <a:pt x="8" y="105"/>
                </a:lnTo>
                <a:lnTo>
                  <a:pt x="15" y="78"/>
                </a:lnTo>
                <a:lnTo>
                  <a:pt x="23" y="53"/>
                </a:lnTo>
                <a:lnTo>
                  <a:pt x="34" y="34"/>
                </a:lnTo>
                <a:lnTo>
                  <a:pt x="45" y="17"/>
                </a:lnTo>
                <a:lnTo>
                  <a:pt x="56" y="6"/>
                </a:lnTo>
                <a:lnTo>
                  <a:pt x="67" y="0"/>
                </a:lnTo>
                <a:lnTo>
                  <a:pt x="79" y="2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85" name="Freeform 69"/>
          <p:cNvSpPr>
            <a:spLocks/>
          </p:cNvSpPr>
          <p:nvPr/>
        </p:nvSpPr>
        <p:spPr bwMode="auto">
          <a:xfrm>
            <a:off x="3800475" y="3073400"/>
            <a:ext cx="15875" cy="41275"/>
          </a:xfrm>
          <a:custGeom>
            <a:avLst/>
            <a:gdLst>
              <a:gd name="T0" fmla="*/ 27 w 41"/>
              <a:gd name="T1" fmla="*/ 0 h 102"/>
              <a:gd name="T2" fmla="*/ 29 w 41"/>
              <a:gd name="T3" fmla="*/ 1 h 102"/>
              <a:gd name="T4" fmla="*/ 33 w 41"/>
              <a:gd name="T5" fmla="*/ 5 h 102"/>
              <a:gd name="T6" fmla="*/ 35 w 41"/>
              <a:gd name="T7" fmla="*/ 10 h 102"/>
              <a:gd name="T8" fmla="*/ 39 w 41"/>
              <a:gd name="T9" fmla="*/ 17 h 102"/>
              <a:gd name="T10" fmla="*/ 40 w 41"/>
              <a:gd name="T11" fmla="*/ 24 h 102"/>
              <a:gd name="T12" fmla="*/ 41 w 41"/>
              <a:gd name="T13" fmla="*/ 34 h 102"/>
              <a:gd name="T14" fmla="*/ 41 w 41"/>
              <a:gd name="T15" fmla="*/ 43 h 102"/>
              <a:gd name="T16" fmla="*/ 41 w 41"/>
              <a:gd name="T17" fmla="*/ 54 h 102"/>
              <a:gd name="T18" fmla="*/ 39 w 41"/>
              <a:gd name="T19" fmla="*/ 64 h 102"/>
              <a:gd name="T20" fmla="*/ 36 w 41"/>
              <a:gd name="T21" fmla="*/ 73 h 102"/>
              <a:gd name="T22" fmla="*/ 33 w 41"/>
              <a:gd name="T23" fmla="*/ 81 h 102"/>
              <a:gd name="T24" fmla="*/ 30 w 41"/>
              <a:gd name="T25" fmla="*/ 89 h 102"/>
              <a:gd name="T26" fmla="*/ 23 w 41"/>
              <a:gd name="T27" fmla="*/ 99 h 102"/>
              <a:gd name="T28" fmla="*/ 16 w 41"/>
              <a:gd name="T29" fmla="*/ 102 h 102"/>
              <a:gd name="T30" fmla="*/ 11 w 41"/>
              <a:gd name="T31" fmla="*/ 99 h 102"/>
              <a:gd name="T32" fmla="*/ 8 w 41"/>
              <a:gd name="T33" fmla="*/ 95 h 102"/>
              <a:gd name="T34" fmla="*/ 4 w 41"/>
              <a:gd name="T35" fmla="*/ 88 h 102"/>
              <a:gd name="T36" fmla="*/ 3 w 41"/>
              <a:gd name="T37" fmla="*/ 82 h 102"/>
              <a:gd name="T38" fmla="*/ 0 w 41"/>
              <a:gd name="T39" fmla="*/ 73 h 102"/>
              <a:gd name="T40" fmla="*/ 0 w 41"/>
              <a:gd name="T41" fmla="*/ 65 h 102"/>
              <a:gd name="T42" fmla="*/ 0 w 41"/>
              <a:gd name="T43" fmla="*/ 55 h 102"/>
              <a:gd name="T44" fmla="*/ 3 w 41"/>
              <a:gd name="T45" fmla="*/ 46 h 102"/>
              <a:gd name="T46" fmla="*/ 3 w 41"/>
              <a:gd name="T47" fmla="*/ 35 h 102"/>
              <a:gd name="T48" fmla="*/ 5 w 41"/>
              <a:gd name="T49" fmla="*/ 26 h 102"/>
              <a:gd name="T50" fmla="*/ 8 w 41"/>
              <a:gd name="T51" fmla="*/ 17 h 102"/>
              <a:gd name="T52" fmla="*/ 11 w 41"/>
              <a:gd name="T53" fmla="*/ 11 h 102"/>
              <a:gd name="T54" fmla="*/ 18 w 41"/>
              <a:gd name="T55" fmla="*/ 1 h 102"/>
              <a:gd name="T56" fmla="*/ 27 w 41"/>
              <a:gd name="T5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" h="102">
                <a:moveTo>
                  <a:pt x="27" y="0"/>
                </a:moveTo>
                <a:lnTo>
                  <a:pt x="29" y="1"/>
                </a:lnTo>
                <a:lnTo>
                  <a:pt x="33" y="5"/>
                </a:lnTo>
                <a:lnTo>
                  <a:pt x="35" y="10"/>
                </a:lnTo>
                <a:lnTo>
                  <a:pt x="39" y="17"/>
                </a:lnTo>
                <a:lnTo>
                  <a:pt x="40" y="24"/>
                </a:lnTo>
                <a:lnTo>
                  <a:pt x="41" y="34"/>
                </a:lnTo>
                <a:lnTo>
                  <a:pt x="41" y="43"/>
                </a:lnTo>
                <a:lnTo>
                  <a:pt x="41" y="54"/>
                </a:lnTo>
                <a:lnTo>
                  <a:pt x="39" y="64"/>
                </a:lnTo>
                <a:lnTo>
                  <a:pt x="36" y="73"/>
                </a:lnTo>
                <a:lnTo>
                  <a:pt x="33" y="81"/>
                </a:lnTo>
                <a:lnTo>
                  <a:pt x="30" y="89"/>
                </a:lnTo>
                <a:lnTo>
                  <a:pt x="23" y="99"/>
                </a:lnTo>
                <a:lnTo>
                  <a:pt x="16" y="102"/>
                </a:lnTo>
                <a:lnTo>
                  <a:pt x="11" y="99"/>
                </a:lnTo>
                <a:lnTo>
                  <a:pt x="8" y="95"/>
                </a:lnTo>
                <a:lnTo>
                  <a:pt x="4" y="88"/>
                </a:lnTo>
                <a:lnTo>
                  <a:pt x="3" y="82"/>
                </a:lnTo>
                <a:lnTo>
                  <a:pt x="0" y="73"/>
                </a:lnTo>
                <a:lnTo>
                  <a:pt x="0" y="65"/>
                </a:lnTo>
                <a:lnTo>
                  <a:pt x="0" y="55"/>
                </a:lnTo>
                <a:lnTo>
                  <a:pt x="3" y="46"/>
                </a:lnTo>
                <a:lnTo>
                  <a:pt x="3" y="35"/>
                </a:lnTo>
                <a:lnTo>
                  <a:pt x="5" y="26"/>
                </a:lnTo>
                <a:lnTo>
                  <a:pt x="8" y="17"/>
                </a:lnTo>
                <a:lnTo>
                  <a:pt x="11" y="11"/>
                </a:lnTo>
                <a:lnTo>
                  <a:pt x="18" y="1"/>
                </a:lnTo>
                <a:lnTo>
                  <a:pt x="27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86" name="Rectangle 70"/>
          <p:cNvSpPr>
            <a:spLocks noChangeArrowheads="1"/>
          </p:cNvSpPr>
          <p:nvPr/>
        </p:nvSpPr>
        <p:spPr bwMode="auto">
          <a:xfrm>
            <a:off x="3457575" y="2932113"/>
            <a:ext cx="11113" cy="336550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87" name="Rectangle 71"/>
          <p:cNvSpPr>
            <a:spLocks noChangeArrowheads="1"/>
          </p:cNvSpPr>
          <p:nvPr/>
        </p:nvSpPr>
        <p:spPr bwMode="auto">
          <a:xfrm>
            <a:off x="3716338" y="2862263"/>
            <a:ext cx="15875" cy="306387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088" name="Freeform 72"/>
          <p:cNvSpPr>
            <a:spLocks/>
          </p:cNvSpPr>
          <p:nvPr/>
        </p:nvSpPr>
        <p:spPr bwMode="auto">
          <a:xfrm>
            <a:off x="2657475" y="2471738"/>
            <a:ext cx="1096963" cy="390525"/>
          </a:xfrm>
          <a:custGeom>
            <a:avLst/>
            <a:gdLst>
              <a:gd name="T0" fmla="*/ 1 w 2763"/>
              <a:gd name="T1" fmla="*/ 984 h 984"/>
              <a:gd name="T2" fmla="*/ 237 w 2763"/>
              <a:gd name="T3" fmla="*/ 911 h 984"/>
              <a:gd name="T4" fmla="*/ 237 w 2763"/>
              <a:gd name="T5" fmla="*/ 906 h 984"/>
              <a:gd name="T6" fmla="*/ 239 w 2763"/>
              <a:gd name="T7" fmla="*/ 895 h 984"/>
              <a:gd name="T8" fmla="*/ 245 w 2763"/>
              <a:gd name="T9" fmla="*/ 879 h 984"/>
              <a:gd name="T10" fmla="*/ 257 w 2763"/>
              <a:gd name="T11" fmla="*/ 863 h 984"/>
              <a:gd name="T12" fmla="*/ 274 w 2763"/>
              <a:gd name="T13" fmla="*/ 842 h 984"/>
              <a:gd name="T14" fmla="*/ 301 w 2763"/>
              <a:gd name="T15" fmla="*/ 824 h 984"/>
              <a:gd name="T16" fmla="*/ 337 w 2763"/>
              <a:gd name="T17" fmla="*/ 807 h 984"/>
              <a:gd name="T18" fmla="*/ 385 w 2763"/>
              <a:gd name="T19" fmla="*/ 796 h 984"/>
              <a:gd name="T20" fmla="*/ 437 w 2763"/>
              <a:gd name="T21" fmla="*/ 787 h 984"/>
              <a:gd name="T22" fmla="*/ 488 w 2763"/>
              <a:gd name="T23" fmla="*/ 778 h 984"/>
              <a:gd name="T24" fmla="*/ 536 w 2763"/>
              <a:gd name="T25" fmla="*/ 771 h 984"/>
              <a:gd name="T26" fmla="*/ 580 w 2763"/>
              <a:gd name="T27" fmla="*/ 765 h 984"/>
              <a:gd name="T28" fmla="*/ 615 w 2763"/>
              <a:gd name="T29" fmla="*/ 759 h 984"/>
              <a:gd name="T30" fmla="*/ 644 w 2763"/>
              <a:gd name="T31" fmla="*/ 755 h 984"/>
              <a:gd name="T32" fmla="*/ 662 w 2763"/>
              <a:gd name="T33" fmla="*/ 753 h 984"/>
              <a:gd name="T34" fmla="*/ 669 w 2763"/>
              <a:gd name="T35" fmla="*/ 753 h 984"/>
              <a:gd name="T36" fmla="*/ 798 w 2763"/>
              <a:gd name="T37" fmla="*/ 478 h 984"/>
              <a:gd name="T38" fmla="*/ 936 w 2763"/>
              <a:gd name="T39" fmla="*/ 394 h 984"/>
              <a:gd name="T40" fmla="*/ 2063 w 2763"/>
              <a:gd name="T41" fmla="*/ 495 h 984"/>
              <a:gd name="T42" fmla="*/ 2209 w 2763"/>
              <a:gd name="T43" fmla="*/ 614 h 984"/>
              <a:gd name="T44" fmla="*/ 2182 w 2763"/>
              <a:gd name="T45" fmla="*/ 696 h 984"/>
              <a:gd name="T46" fmla="*/ 2763 w 2763"/>
              <a:gd name="T47" fmla="*/ 740 h 984"/>
              <a:gd name="T48" fmla="*/ 2737 w 2763"/>
              <a:gd name="T49" fmla="*/ 704 h 984"/>
              <a:gd name="T50" fmla="*/ 2658 w 2763"/>
              <a:gd name="T51" fmla="*/ 611 h 984"/>
              <a:gd name="T52" fmla="*/ 2528 w 2763"/>
              <a:gd name="T53" fmla="*/ 480 h 984"/>
              <a:gd name="T54" fmla="*/ 2344 w 2763"/>
              <a:gd name="T55" fmla="*/ 335 h 984"/>
              <a:gd name="T56" fmla="*/ 2107 w 2763"/>
              <a:gd name="T57" fmla="*/ 193 h 984"/>
              <a:gd name="T58" fmla="*/ 1818 w 2763"/>
              <a:gd name="T59" fmla="*/ 76 h 984"/>
              <a:gd name="T60" fmla="*/ 1475 w 2763"/>
              <a:gd name="T61" fmla="*/ 4 h 984"/>
              <a:gd name="T62" fmla="*/ 1079 w 2763"/>
              <a:gd name="T63" fmla="*/ 0 h 984"/>
              <a:gd name="T64" fmla="*/ 707 w 2763"/>
              <a:gd name="T65" fmla="*/ 66 h 984"/>
              <a:gd name="T66" fmla="*/ 433 w 2763"/>
              <a:gd name="T67" fmla="*/ 190 h 984"/>
              <a:gd name="T68" fmla="*/ 240 w 2763"/>
              <a:gd name="T69" fmla="*/ 349 h 984"/>
              <a:gd name="T70" fmla="*/ 116 w 2763"/>
              <a:gd name="T71" fmla="*/ 525 h 984"/>
              <a:gd name="T72" fmla="*/ 43 w 2763"/>
              <a:gd name="T73" fmla="*/ 695 h 984"/>
              <a:gd name="T74" fmla="*/ 9 w 2763"/>
              <a:gd name="T75" fmla="*/ 842 h 984"/>
              <a:gd name="T76" fmla="*/ 0 w 2763"/>
              <a:gd name="T77" fmla="*/ 945 h 984"/>
              <a:gd name="T78" fmla="*/ 1 w 2763"/>
              <a:gd name="T79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63" h="984">
                <a:moveTo>
                  <a:pt x="1" y="984"/>
                </a:moveTo>
                <a:lnTo>
                  <a:pt x="237" y="911"/>
                </a:lnTo>
                <a:lnTo>
                  <a:pt x="237" y="906"/>
                </a:lnTo>
                <a:lnTo>
                  <a:pt x="239" y="895"/>
                </a:lnTo>
                <a:lnTo>
                  <a:pt x="245" y="879"/>
                </a:lnTo>
                <a:lnTo>
                  <a:pt x="257" y="863"/>
                </a:lnTo>
                <a:lnTo>
                  <a:pt x="274" y="842"/>
                </a:lnTo>
                <a:lnTo>
                  <a:pt x="301" y="824"/>
                </a:lnTo>
                <a:lnTo>
                  <a:pt x="337" y="807"/>
                </a:lnTo>
                <a:lnTo>
                  <a:pt x="385" y="796"/>
                </a:lnTo>
                <a:lnTo>
                  <a:pt x="437" y="787"/>
                </a:lnTo>
                <a:lnTo>
                  <a:pt x="488" y="778"/>
                </a:lnTo>
                <a:lnTo>
                  <a:pt x="536" y="771"/>
                </a:lnTo>
                <a:lnTo>
                  <a:pt x="580" y="765"/>
                </a:lnTo>
                <a:lnTo>
                  <a:pt x="615" y="759"/>
                </a:lnTo>
                <a:lnTo>
                  <a:pt x="644" y="755"/>
                </a:lnTo>
                <a:lnTo>
                  <a:pt x="662" y="753"/>
                </a:lnTo>
                <a:lnTo>
                  <a:pt x="669" y="753"/>
                </a:lnTo>
                <a:lnTo>
                  <a:pt x="798" y="478"/>
                </a:lnTo>
                <a:lnTo>
                  <a:pt x="936" y="394"/>
                </a:lnTo>
                <a:lnTo>
                  <a:pt x="2063" y="495"/>
                </a:lnTo>
                <a:lnTo>
                  <a:pt x="2209" y="614"/>
                </a:lnTo>
                <a:lnTo>
                  <a:pt x="2182" y="696"/>
                </a:lnTo>
                <a:lnTo>
                  <a:pt x="2763" y="740"/>
                </a:lnTo>
                <a:lnTo>
                  <a:pt x="2737" y="704"/>
                </a:lnTo>
                <a:lnTo>
                  <a:pt x="2658" y="611"/>
                </a:lnTo>
                <a:lnTo>
                  <a:pt x="2528" y="480"/>
                </a:lnTo>
                <a:lnTo>
                  <a:pt x="2344" y="335"/>
                </a:lnTo>
                <a:lnTo>
                  <a:pt x="2107" y="193"/>
                </a:lnTo>
                <a:lnTo>
                  <a:pt x="1818" y="76"/>
                </a:lnTo>
                <a:lnTo>
                  <a:pt x="1475" y="4"/>
                </a:lnTo>
                <a:lnTo>
                  <a:pt x="1079" y="0"/>
                </a:lnTo>
                <a:lnTo>
                  <a:pt x="707" y="66"/>
                </a:lnTo>
                <a:lnTo>
                  <a:pt x="433" y="190"/>
                </a:lnTo>
                <a:lnTo>
                  <a:pt x="240" y="349"/>
                </a:lnTo>
                <a:lnTo>
                  <a:pt x="116" y="525"/>
                </a:lnTo>
                <a:lnTo>
                  <a:pt x="43" y="695"/>
                </a:lnTo>
                <a:lnTo>
                  <a:pt x="9" y="842"/>
                </a:lnTo>
                <a:lnTo>
                  <a:pt x="0" y="945"/>
                </a:lnTo>
                <a:lnTo>
                  <a:pt x="1" y="984"/>
                </a:lnTo>
                <a:close/>
              </a:path>
            </a:pathLst>
          </a:custGeom>
          <a:solidFill>
            <a:srgbClr val="FF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89" name="Freeform 73"/>
          <p:cNvSpPr>
            <a:spLocks/>
          </p:cNvSpPr>
          <p:nvPr/>
        </p:nvSpPr>
        <p:spPr bwMode="auto">
          <a:xfrm>
            <a:off x="2814638" y="2390775"/>
            <a:ext cx="117475" cy="209550"/>
          </a:xfrm>
          <a:custGeom>
            <a:avLst/>
            <a:gdLst>
              <a:gd name="T0" fmla="*/ 0 w 300"/>
              <a:gd name="T1" fmla="*/ 0 h 528"/>
              <a:gd name="T2" fmla="*/ 173 w 300"/>
              <a:gd name="T3" fmla="*/ 528 h 528"/>
              <a:gd name="T4" fmla="*/ 300 w 300"/>
              <a:gd name="T5" fmla="*/ 478 h 528"/>
              <a:gd name="T6" fmla="*/ 0 w 300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0" h="528">
                <a:moveTo>
                  <a:pt x="0" y="0"/>
                </a:moveTo>
                <a:lnTo>
                  <a:pt x="173" y="528"/>
                </a:lnTo>
                <a:lnTo>
                  <a:pt x="300" y="478"/>
                </a:lnTo>
                <a:lnTo>
                  <a:pt x="0" y="0"/>
                </a:lnTo>
                <a:close/>
              </a:path>
            </a:pathLst>
          </a:custGeom>
          <a:solidFill>
            <a:srgbClr val="00B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0" name="Freeform 74"/>
          <p:cNvSpPr>
            <a:spLocks/>
          </p:cNvSpPr>
          <p:nvPr/>
        </p:nvSpPr>
        <p:spPr bwMode="auto">
          <a:xfrm>
            <a:off x="2936875" y="2395538"/>
            <a:ext cx="104775" cy="182562"/>
          </a:xfrm>
          <a:custGeom>
            <a:avLst/>
            <a:gdLst>
              <a:gd name="T0" fmla="*/ 0 w 263"/>
              <a:gd name="T1" fmla="*/ 0 h 462"/>
              <a:gd name="T2" fmla="*/ 149 w 263"/>
              <a:gd name="T3" fmla="*/ 462 h 462"/>
              <a:gd name="T4" fmla="*/ 263 w 263"/>
              <a:gd name="T5" fmla="*/ 418 h 462"/>
              <a:gd name="T6" fmla="*/ 0 w 263"/>
              <a:gd name="T7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462">
                <a:moveTo>
                  <a:pt x="0" y="0"/>
                </a:moveTo>
                <a:lnTo>
                  <a:pt x="149" y="462"/>
                </a:lnTo>
                <a:lnTo>
                  <a:pt x="263" y="418"/>
                </a:lnTo>
                <a:lnTo>
                  <a:pt x="0" y="0"/>
                </a:lnTo>
                <a:close/>
              </a:path>
            </a:pathLst>
          </a:custGeom>
          <a:solidFill>
            <a:srgbClr val="00B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1" name="Freeform 75"/>
          <p:cNvSpPr>
            <a:spLocks/>
          </p:cNvSpPr>
          <p:nvPr/>
        </p:nvSpPr>
        <p:spPr bwMode="auto">
          <a:xfrm>
            <a:off x="3057525" y="2405063"/>
            <a:ext cx="92075" cy="161925"/>
          </a:xfrm>
          <a:custGeom>
            <a:avLst/>
            <a:gdLst>
              <a:gd name="T0" fmla="*/ 0 w 232"/>
              <a:gd name="T1" fmla="*/ 0 h 409"/>
              <a:gd name="T2" fmla="*/ 133 w 232"/>
              <a:gd name="T3" fmla="*/ 409 h 409"/>
              <a:gd name="T4" fmla="*/ 232 w 232"/>
              <a:gd name="T5" fmla="*/ 373 h 409"/>
              <a:gd name="T6" fmla="*/ 0 w 232"/>
              <a:gd name="T7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409">
                <a:moveTo>
                  <a:pt x="0" y="0"/>
                </a:moveTo>
                <a:lnTo>
                  <a:pt x="133" y="409"/>
                </a:lnTo>
                <a:lnTo>
                  <a:pt x="232" y="373"/>
                </a:lnTo>
                <a:lnTo>
                  <a:pt x="0" y="0"/>
                </a:lnTo>
                <a:close/>
              </a:path>
            </a:pathLst>
          </a:custGeom>
          <a:solidFill>
            <a:srgbClr val="00B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2" name="Freeform 76"/>
          <p:cNvSpPr>
            <a:spLocks/>
          </p:cNvSpPr>
          <p:nvPr/>
        </p:nvSpPr>
        <p:spPr bwMode="auto">
          <a:xfrm>
            <a:off x="5181600" y="3133725"/>
            <a:ext cx="1358900" cy="449263"/>
          </a:xfrm>
          <a:custGeom>
            <a:avLst/>
            <a:gdLst>
              <a:gd name="T0" fmla="*/ 0 w 3428"/>
              <a:gd name="T1" fmla="*/ 528 h 1132"/>
              <a:gd name="T2" fmla="*/ 2 w 3428"/>
              <a:gd name="T3" fmla="*/ 553 h 1132"/>
              <a:gd name="T4" fmla="*/ 19 w 3428"/>
              <a:gd name="T5" fmla="*/ 588 h 1132"/>
              <a:gd name="T6" fmla="*/ 42 w 3428"/>
              <a:gd name="T7" fmla="*/ 628 h 1132"/>
              <a:gd name="T8" fmla="*/ 70 w 3428"/>
              <a:gd name="T9" fmla="*/ 670 h 1132"/>
              <a:gd name="T10" fmla="*/ 99 w 3428"/>
              <a:gd name="T11" fmla="*/ 709 h 1132"/>
              <a:gd name="T12" fmla="*/ 124 w 3428"/>
              <a:gd name="T13" fmla="*/ 742 h 1132"/>
              <a:gd name="T14" fmla="*/ 142 w 3428"/>
              <a:gd name="T15" fmla="*/ 766 h 1132"/>
              <a:gd name="T16" fmla="*/ 149 w 3428"/>
              <a:gd name="T17" fmla="*/ 775 h 1132"/>
              <a:gd name="T18" fmla="*/ 884 w 3428"/>
              <a:gd name="T19" fmla="*/ 1043 h 1132"/>
              <a:gd name="T20" fmla="*/ 1636 w 3428"/>
              <a:gd name="T21" fmla="*/ 1132 h 1132"/>
              <a:gd name="T22" fmla="*/ 3428 w 3428"/>
              <a:gd name="T23" fmla="*/ 228 h 1132"/>
              <a:gd name="T24" fmla="*/ 2021 w 3428"/>
              <a:gd name="T25" fmla="*/ 0 h 1132"/>
              <a:gd name="T26" fmla="*/ 1935 w 3428"/>
              <a:gd name="T27" fmla="*/ 12 h 1132"/>
              <a:gd name="T28" fmla="*/ 1710 w 3428"/>
              <a:gd name="T29" fmla="*/ 49 h 1132"/>
              <a:gd name="T30" fmla="*/ 1390 w 3428"/>
              <a:gd name="T31" fmla="*/ 104 h 1132"/>
              <a:gd name="T32" fmla="*/ 1024 w 3428"/>
              <a:gd name="T33" fmla="*/ 176 h 1132"/>
              <a:gd name="T34" fmla="*/ 655 w 3428"/>
              <a:gd name="T35" fmla="*/ 257 h 1132"/>
              <a:gd name="T36" fmla="*/ 331 w 3428"/>
              <a:gd name="T37" fmla="*/ 346 h 1132"/>
              <a:gd name="T38" fmla="*/ 98 w 3428"/>
              <a:gd name="T39" fmla="*/ 437 h 1132"/>
              <a:gd name="T40" fmla="*/ 0 w 3428"/>
              <a:gd name="T41" fmla="*/ 528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8" h="1132">
                <a:moveTo>
                  <a:pt x="0" y="528"/>
                </a:moveTo>
                <a:lnTo>
                  <a:pt x="2" y="553"/>
                </a:lnTo>
                <a:lnTo>
                  <a:pt x="19" y="588"/>
                </a:lnTo>
                <a:lnTo>
                  <a:pt x="42" y="628"/>
                </a:lnTo>
                <a:lnTo>
                  <a:pt x="70" y="670"/>
                </a:lnTo>
                <a:lnTo>
                  <a:pt x="99" y="709"/>
                </a:lnTo>
                <a:lnTo>
                  <a:pt x="124" y="742"/>
                </a:lnTo>
                <a:lnTo>
                  <a:pt x="142" y="766"/>
                </a:lnTo>
                <a:lnTo>
                  <a:pt x="149" y="775"/>
                </a:lnTo>
                <a:lnTo>
                  <a:pt x="884" y="1043"/>
                </a:lnTo>
                <a:lnTo>
                  <a:pt x="1636" y="1132"/>
                </a:lnTo>
                <a:lnTo>
                  <a:pt x="3428" y="228"/>
                </a:lnTo>
                <a:lnTo>
                  <a:pt x="2021" y="0"/>
                </a:lnTo>
                <a:lnTo>
                  <a:pt x="1935" y="12"/>
                </a:lnTo>
                <a:lnTo>
                  <a:pt x="1710" y="49"/>
                </a:lnTo>
                <a:lnTo>
                  <a:pt x="1390" y="104"/>
                </a:lnTo>
                <a:lnTo>
                  <a:pt x="1024" y="176"/>
                </a:lnTo>
                <a:lnTo>
                  <a:pt x="655" y="257"/>
                </a:lnTo>
                <a:lnTo>
                  <a:pt x="331" y="346"/>
                </a:lnTo>
                <a:lnTo>
                  <a:pt x="98" y="437"/>
                </a:lnTo>
                <a:lnTo>
                  <a:pt x="0" y="528"/>
                </a:lnTo>
                <a:close/>
              </a:path>
            </a:pathLst>
          </a:custGeom>
          <a:solidFill>
            <a:srgbClr val="4D1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3" name="Freeform 77"/>
          <p:cNvSpPr>
            <a:spLocks/>
          </p:cNvSpPr>
          <p:nvPr/>
        </p:nvSpPr>
        <p:spPr bwMode="auto">
          <a:xfrm>
            <a:off x="5816600" y="3365500"/>
            <a:ext cx="152400" cy="182563"/>
          </a:xfrm>
          <a:custGeom>
            <a:avLst/>
            <a:gdLst>
              <a:gd name="T0" fmla="*/ 385 w 385"/>
              <a:gd name="T1" fmla="*/ 460 h 460"/>
              <a:gd name="T2" fmla="*/ 368 w 385"/>
              <a:gd name="T3" fmla="*/ 459 h 460"/>
              <a:gd name="T4" fmla="*/ 325 w 385"/>
              <a:gd name="T5" fmla="*/ 454 h 460"/>
              <a:gd name="T6" fmla="*/ 263 w 385"/>
              <a:gd name="T7" fmla="*/ 441 h 460"/>
              <a:gd name="T8" fmla="*/ 194 w 385"/>
              <a:gd name="T9" fmla="*/ 419 h 460"/>
              <a:gd name="T10" fmla="*/ 123 w 385"/>
              <a:gd name="T11" fmla="*/ 380 h 460"/>
              <a:gd name="T12" fmla="*/ 62 w 385"/>
              <a:gd name="T13" fmla="*/ 324 h 460"/>
              <a:gd name="T14" fmla="*/ 17 w 385"/>
              <a:gd name="T15" fmla="*/ 244 h 460"/>
              <a:gd name="T16" fmla="*/ 0 w 385"/>
              <a:gd name="T17" fmla="*/ 141 h 460"/>
              <a:gd name="T18" fmla="*/ 15 w 385"/>
              <a:gd name="T19" fmla="*/ 47 h 460"/>
              <a:gd name="T20" fmla="*/ 61 w 385"/>
              <a:gd name="T21" fmla="*/ 2 h 460"/>
              <a:gd name="T22" fmla="*/ 125 w 385"/>
              <a:gd name="T23" fmla="*/ 0 h 460"/>
              <a:gd name="T24" fmla="*/ 199 w 385"/>
              <a:gd name="T25" fmla="*/ 37 h 460"/>
              <a:gd name="T26" fmla="*/ 271 w 385"/>
              <a:gd name="T27" fmla="*/ 104 h 460"/>
              <a:gd name="T28" fmla="*/ 333 w 385"/>
              <a:gd name="T29" fmla="*/ 202 h 460"/>
              <a:gd name="T30" fmla="*/ 374 w 385"/>
              <a:gd name="T31" fmla="*/ 322 h 460"/>
              <a:gd name="T32" fmla="*/ 385 w 385"/>
              <a:gd name="T33" fmla="*/ 46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5" h="460">
                <a:moveTo>
                  <a:pt x="385" y="460"/>
                </a:moveTo>
                <a:lnTo>
                  <a:pt x="368" y="459"/>
                </a:lnTo>
                <a:lnTo>
                  <a:pt x="325" y="454"/>
                </a:lnTo>
                <a:lnTo>
                  <a:pt x="263" y="441"/>
                </a:lnTo>
                <a:lnTo>
                  <a:pt x="194" y="419"/>
                </a:lnTo>
                <a:lnTo>
                  <a:pt x="123" y="380"/>
                </a:lnTo>
                <a:lnTo>
                  <a:pt x="62" y="324"/>
                </a:lnTo>
                <a:lnTo>
                  <a:pt x="17" y="244"/>
                </a:lnTo>
                <a:lnTo>
                  <a:pt x="0" y="141"/>
                </a:lnTo>
                <a:lnTo>
                  <a:pt x="15" y="47"/>
                </a:lnTo>
                <a:lnTo>
                  <a:pt x="61" y="2"/>
                </a:lnTo>
                <a:lnTo>
                  <a:pt x="125" y="0"/>
                </a:lnTo>
                <a:lnTo>
                  <a:pt x="199" y="37"/>
                </a:lnTo>
                <a:lnTo>
                  <a:pt x="271" y="104"/>
                </a:lnTo>
                <a:lnTo>
                  <a:pt x="333" y="202"/>
                </a:lnTo>
                <a:lnTo>
                  <a:pt x="374" y="322"/>
                </a:lnTo>
                <a:lnTo>
                  <a:pt x="385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4" name="Freeform 78"/>
          <p:cNvSpPr>
            <a:spLocks/>
          </p:cNvSpPr>
          <p:nvPr/>
        </p:nvSpPr>
        <p:spPr bwMode="auto">
          <a:xfrm>
            <a:off x="6396038" y="3165475"/>
            <a:ext cx="84137" cy="131763"/>
          </a:xfrm>
          <a:custGeom>
            <a:avLst/>
            <a:gdLst>
              <a:gd name="T0" fmla="*/ 210 w 210"/>
              <a:gd name="T1" fmla="*/ 335 h 335"/>
              <a:gd name="T2" fmla="*/ 200 w 210"/>
              <a:gd name="T3" fmla="*/ 333 h 335"/>
              <a:gd name="T4" fmla="*/ 177 w 210"/>
              <a:gd name="T5" fmla="*/ 330 h 335"/>
              <a:gd name="T6" fmla="*/ 143 w 210"/>
              <a:gd name="T7" fmla="*/ 321 h 335"/>
              <a:gd name="T8" fmla="*/ 105 w 210"/>
              <a:gd name="T9" fmla="*/ 305 h 335"/>
              <a:gd name="T10" fmla="*/ 66 w 210"/>
              <a:gd name="T11" fmla="*/ 276 h 335"/>
              <a:gd name="T12" fmla="*/ 34 w 210"/>
              <a:gd name="T13" fmla="*/ 235 h 335"/>
              <a:gd name="T14" fmla="*/ 9 w 210"/>
              <a:gd name="T15" fmla="*/ 177 h 335"/>
              <a:gd name="T16" fmla="*/ 0 w 210"/>
              <a:gd name="T17" fmla="*/ 103 h 335"/>
              <a:gd name="T18" fmla="*/ 7 w 210"/>
              <a:gd name="T19" fmla="*/ 35 h 335"/>
              <a:gd name="T20" fmla="*/ 32 w 210"/>
              <a:gd name="T21" fmla="*/ 3 h 335"/>
              <a:gd name="T22" fmla="*/ 67 w 210"/>
              <a:gd name="T23" fmla="*/ 0 h 335"/>
              <a:gd name="T24" fmla="*/ 107 w 210"/>
              <a:gd name="T25" fmla="*/ 28 h 335"/>
              <a:gd name="T26" fmla="*/ 147 w 210"/>
              <a:gd name="T27" fmla="*/ 76 h 335"/>
              <a:gd name="T28" fmla="*/ 181 w 210"/>
              <a:gd name="T29" fmla="*/ 148 h 335"/>
              <a:gd name="T30" fmla="*/ 203 w 210"/>
              <a:gd name="T31" fmla="*/ 234 h 335"/>
              <a:gd name="T32" fmla="*/ 210 w 210"/>
              <a:gd name="T33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0" h="335">
                <a:moveTo>
                  <a:pt x="210" y="335"/>
                </a:moveTo>
                <a:lnTo>
                  <a:pt x="200" y="333"/>
                </a:lnTo>
                <a:lnTo>
                  <a:pt x="177" y="330"/>
                </a:lnTo>
                <a:lnTo>
                  <a:pt x="143" y="321"/>
                </a:lnTo>
                <a:lnTo>
                  <a:pt x="105" y="305"/>
                </a:lnTo>
                <a:lnTo>
                  <a:pt x="66" y="276"/>
                </a:lnTo>
                <a:lnTo>
                  <a:pt x="34" y="235"/>
                </a:lnTo>
                <a:lnTo>
                  <a:pt x="9" y="177"/>
                </a:lnTo>
                <a:lnTo>
                  <a:pt x="0" y="103"/>
                </a:lnTo>
                <a:lnTo>
                  <a:pt x="7" y="35"/>
                </a:lnTo>
                <a:lnTo>
                  <a:pt x="32" y="3"/>
                </a:lnTo>
                <a:lnTo>
                  <a:pt x="67" y="0"/>
                </a:lnTo>
                <a:lnTo>
                  <a:pt x="107" y="28"/>
                </a:lnTo>
                <a:lnTo>
                  <a:pt x="147" y="76"/>
                </a:lnTo>
                <a:lnTo>
                  <a:pt x="181" y="148"/>
                </a:lnTo>
                <a:lnTo>
                  <a:pt x="203" y="234"/>
                </a:lnTo>
                <a:lnTo>
                  <a:pt x="210" y="3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5" name="Freeform 79"/>
          <p:cNvSpPr>
            <a:spLocks/>
          </p:cNvSpPr>
          <p:nvPr/>
        </p:nvSpPr>
        <p:spPr bwMode="auto">
          <a:xfrm>
            <a:off x="5143500" y="2690813"/>
            <a:ext cx="1414463" cy="796925"/>
          </a:xfrm>
          <a:custGeom>
            <a:avLst/>
            <a:gdLst>
              <a:gd name="T0" fmla="*/ 0 w 3565"/>
              <a:gd name="T1" fmla="*/ 1378 h 2007"/>
              <a:gd name="T2" fmla="*/ 3 w 3565"/>
              <a:gd name="T3" fmla="*/ 1098 h 2007"/>
              <a:gd name="T4" fmla="*/ 55 w 3565"/>
              <a:gd name="T5" fmla="*/ 1073 h 2007"/>
              <a:gd name="T6" fmla="*/ 99 w 3565"/>
              <a:gd name="T7" fmla="*/ 819 h 2007"/>
              <a:gd name="T8" fmla="*/ 207 w 3565"/>
              <a:gd name="T9" fmla="*/ 710 h 2007"/>
              <a:gd name="T10" fmla="*/ 1027 w 3565"/>
              <a:gd name="T11" fmla="*/ 509 h 2007"/>
              <a:gd name="T12" fmla="*/ 1394 w 3565"/>
              <a:gd name="T13" fmla="*/ 85 h 2007"/>
              <a:gd name="T14" fmla="*/ 2255 w 3565"/>
              <a:gd name="T15" fmla="*/ 0 h 2007"/>
              <a:gd name="T16" fmla="*/ 3372 w 3565"/>
              <a:gd name="T17" fmla="*/ 91 h 2007"/>
              <a:gd name="T18" fmla="*/ 3465 w 3565"/>
              <a:gd name="T19" fmla="*/ 171 h 2007"/>
              <a:gd name="T20" fmla="*/ 3477 w 3565"/>
              <a:gd name="T21" fmla="*/ 646 h 2007"/>
              <a:gd name="T22" fmla="*/ 3565 w 3565"/>
              <a:gd name="T23" fmla="*/ 802 h 2007"/>
              <a:gd name="T24" fmla="*/ 3515 w 3565"/>
              <a:gd name="T25" fmla="*/ 1193 h 2007"/>
              <a:gd name="T26" fmla="*/ 3185 w 3565"/>
              <a:gd name="T27" fmla="*/ 1385 h 2007"/>
              <a:gd name="T28" fmla="*/ 2998 w 3565"/>
              <a:gd name="T29" fmla="*/ 1360 h 2007"/>
              <a:gd name="T30" fmla="*/ 2654 w 3565"/>
              <a:gd name="T31" fmla="*/ 1425 h 2007"/>
              <a:gd name="T32" fmla="*/ 1828 w 3565"/>
              <a:gd name="T33" fmla="*/ 2007 h 2007"/>
              <a:gd name="T34" fmla="*/ 1552 w 3565"/>
              <a:gd name="T35" fmla="*/ 1997 h 2007"/>
              <a:gd name="T36" fmla="*/ 916 w 3565"/>
              <a:gd name="T37" fmla="*/ 1952 h 2007"/>
              <a:gd name="T38" fmla="*/ 87 w 3565"/>
              <a:gd name="T39" fmla="*/ 1613 h 2007"/>
              <a:gd name="T40" fmla="*/ 0 w 3565"/>
              <a:gd name="T41" fmla="*/ 1378 h 2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65" h="2007">
                <a:moveTo>
                  <a:pt x="0" y="1378"/>
                </a:moveTo>
                <a:lnTo>
                  <a:pt x="3" y="1098"/>
                </a:lnTo>
                <a:lnTo>
                  <a:pt x="55" y="1073"/>
                </a:lnTo>
                <a:lnTo>
                  <a:pt x="99" y="819"/>
                </a:lnTo>
                <a:lnTo>
                  <a:pt x="207" y="710"/>
                </a:lnTo>
                <a:lnTo>
                  <a:pt x="1027" y="509"/>
                </a:lnTo>
                <a:lnTo>
                  <a:pt x="1394" y="85"/>
                </a:lnTo>
                <a:lnTo>
                  <a:pt x="2255" y="0"/>
                </a:lnTo>
                <a:lnTo>
                  <a:pt x="3372" y="91"/>
                </a:lnTo>
                <a:lnTo>
                  <a:pt x="3465" y="171"/>
                </a:lnTo>
                <a:lnTo>
                  <a:pt x="3477" y="646"/>
                </a:lnTo>
                <a:lnTo>
                  <a:pt x="3565" y="802"/>
                </a:lnTo>
                <a:lnTo>
                  <a:pt x="3515" y="1193"/>
                </a:lnTo>
                <a:lnTo>
                  <a:pt x="3185" y="1385"/>
                </a:lnTo>
                <a:lnTo>
                  <a:pt x="2998" y="1360"/>
                </a:lnTo>
                <a:lnTo>
                  <a:pt x="2654" y="1425"/>
                </a:lnTo>
                <a:lnTo>
                  <a:pt x="1828" y="2007"/>
                </a:lnTo>
                <a:lnTo>
                  <a:pt x="1552" y="1997"/>
                </a:lnTo>
                <a:lnTo>
                  <a:pt x="916" y="1952"/>
                </a:lnTo>
                <a:lnTo>
                  <a:pt x="87" y="1613"/>
                </a:lnTo>
                <a:lnTo>
                  <a:pt x="0" y="13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6" name="Freeform 80"/>
          <p:cNvSpPr>
            <a:spLocks/>
          </p:cNvSpPr>
          <p:nvPr/>
        </p:nvSpPr>
        <p:spPr bwMode="auto">
          <a:xfrm>
            <a:off x="5173663" y="3144838"/>
            <a:ext cx="588962" cy="193675"/>
          </a:xfrm>
          <a:custGeom>
            <a:avLst/>
            <a:gdLst>
              <a:gd name="T0" fmla="*/ 0 w 1483"/>
              <a:gd name="T1" fmla="*/ 0 h 488"/>
              <a:gd name="T2" fmla="*/ 94 w 1483"/>
              <a:gd name="T3" fmla="*/ 184 h 488"/>
              <a:gd name="T4" fmla="*/ 879 w 1483"/>
              <a:gd name="T5" fmla="*/ 473 h 488"/>
              <a:gd name="T6" fmla="*/ 1483 w 1483"/>
              <a:gd name="T7" fmla="*/ 488 h 488"/>
              <a:gd name="T8" fmla="*/ 1013 w 1483"/>
              <a:gd name="T9" fmla="*/ 351 h 488"/>
              <a:gd name="T10" fmla="*/ 149 w 1483"/>
              <a:gd name="T11" fmla="*/ 86 h 488"/>
              <a:gd name="T12" fmla="*/ 0 w 1483"/>
              <a:gd name="T13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3" h="488">
                <a:moveTo>
                  <a:pt x="0" y="0"/>
                </a:moveTo>
                <a:lnTo>
                  <a:pt x="94" y="184"/>
                </a:lnTo>
                <a:lnTo>
                  <a:pt x="879" y="473"/>
                </a:lnTo>
                <a:lnTo>
                  <a:pt x="1483" y="488"/>
                </a:lnTo>
                <a:lnTo>
                  <a:pt x="1013" y="351"/>
                </a:lnTo>
                <a:lnTo>
                  <a:pt x="149" y="86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7" name="Freeform 81"/>
          <p:cNvSpPr>
            <a:spLocks/>
          </p:cNvSpPr>
          <p:nvPr/>
        </p:nvSpPr>
        <p:spPr bwMode="auto">
          <a:xfrm>
            <a:off x="5186363" y="3236913"/>
            <a:ext cx="330200" cy="195262"/>
          </a:xfrm>
          <a:custGeom>
            <a:avLst/>
            <a:gdLst>
              <a:gd name="T0" fmla="*/ 12 w 832"/>
              <a:gd name="T1" fmla="*/ 0 h 492"/>
              <a:gd name="T2" fmla="*/ 832 w 832"/>
              <a:gd name="T3" fmla="*/ 287 h 492"/>
              <a:gd name="T4" fmla="*/ 809 w 832"/>
              <a:gd name="T5" fmla="*/ 492 h 492"/>
              <a:gd name="T6" fmla="*/ 0 w 832"/>
              <a:gd name="T7" fmla="*/ 171 h 492"/>
              <a:gd name="T8" fmla="*/ 12 w 832"/>
              <a:gd name="T9" fmla="*/ 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2" h="492">
                <a:moveTo>
                  <a:pt x="12" y="0"/>
                </a:moveTo>
                <a:lnTo>
                  <a:pt x="832" y="287"/>
                </a:lnTo>
                <a:lnTo>
                  <a:pt x="809" y="492"/>
                </a:lnTo>
                <a:lnTo>
                  <a:pt x="0" y="171"/>
                </a:lnTo>
                <a:lnTo>
                  <a:pt x="12" y="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8" name="Freeform 82"/>
          <p:cNvSpPr>
            <a:spLocks/>
          </p:cNvSpPr>
          <p:nvPr/>
        </p:nvSpPr>
        <p:spPr bwMode="auto">
          <a:xfrm>
            <a:off x="5524500" y="3362325"/>
            <a:ext cx="220663" cy="93663"/>
          </a:xfrm>
          <a:custGeom>
            <a:avLst/>
            <a:gdLst>
              <a:gd name="T0" fmla="*/ 30 w 555"/>
              <a:gd name="T1" fmla="*/ 0 h 234"/>
              <a:gd name="T2" fmla="*/ 0 w 555"/>
              <a:gd name="T3" fmla="*/ 213 h 234"/>
              <a:gd name="T4" fmla="*/ 555 w 555"/>
              <a:gd name="T5" fmla="*/ 234 h 234"/>
              <a:gd name="T6" fmla="*/ 555 w 555"/>
              <a:gd name="T7" fmla="*/ 6 h 234"/>
              <a:gd name="T8" fmla="*/ 30 w 555"/>
              <a:gd name="T9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5" h="234">
                <a:moveTo>
                  <a:pt x="30" y="0"/>
                </a:moveTo>
                <a:lnTo>
                  <a:pt x="0" y="213"/>
                </a:lnTo>
                <a:lnTo>
                  <a:pt x="555" y="234"/>
                </a:lnTo>
                <a:lnTo>
                  <a:pt x="555" y="6"/>
                </a:lnTo>
                <a:lnTo>
                  <a:pt x="30" y="0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99" name="Freeform 83"/>
          <p:cNvSpPr>
            <a:spLocks/>
          </p:cNvSpPr>
          <p:nvPr/>
        </p:nvSpPr>
        <p:spPr bwMode="auto">
          <a:xfrm>
            <a:off x="5154613" y="3159125"/>
            <a:ext cx="28575" cy="117475"/>
          </a:xfrm>
          <a:custGeom>
            <a:avLst/>
            <a:gdLst>
              <a:gd name="T0" fmla="*/ 0 w 73"/>
              <a:gd name="T1" fmla="*/ 0 h 296"/>
              <a:gd name="T2" fmla="*/ 73 w 73"/>
              <a:gd name="T3" fmla="*/ 146 h 296"/>
              <a:gd name="T4" fmla="*/ 61 w 73"/>
              <a:gd name="T5" fmla="*/ 296 h 296"/>
              <a:gd name="T6" fmla="*/ 6 w 73"/>
              <a:gd name="T7" fmla="*/ 174 h 296"/>
              <a:gd name="T8" fmla="*/ 0 w 73"/>
              <a:gd name="T9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96">
                <a:moveTo>
                  <a:pt x="0" y="0"/>
                </a:moveTo>
                <a:lnTo>
                  <a:pt x="73" y="146"/>
                </a:lnTo>
                <a:lnTo>
                  <a:pt x="61" y="296"/>
                </a:lnTo>
                <a:lnTo>
                  <a:pt x="6" y="174"/>
                </a:lnTo>
                <a:lnTo>
                  <a:pt x="0" y="0"/>
                </a:ln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0" name="Freeform 84"/>
          <p:cNvSpPr>
            <a:spLocks/>
          </p:cNvSpPr>
          <p:nvPr/>
        </p:nvSpPr>
        <p:spPr bwMode="auto">
          <a:xfrm>
            <a:off x="5207000" y="2990850"/>
            <a:ext cx="71438" cy="50800"/>
          </a:xfrm>
          <a:custGeom>
            <a:avLst/>
            <a:gdLst>
              <a:gd name="T0" fmla="*/ 0 w 184"/>
              <a:gd name="T1" fmla="*/ 63 h 131"/>
              <a:gd name="T2" fmla="*/ 99 w 184"/>
              <a:gd name="T3" fmla="*/ 131 h 131"/>
              <a:gd name="T4" fmla="*/ 184 w 184"/>
              <a:gd name="T5" fmla="*/ 31 h 131"/>
              <a:gd name="T6" fmla="*/ 55 w 184"/>
              <a:gd name="T7" fmla="*/ 0 h 131"/>
              <a:gd name="T8" fmla="*/ 0 w 184"/>
              <a:gd name="T9" fmla="*/ 6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31">
                <a:moveTo>
                  <a:pt x="0" y="63"/>
                </a:moveTo>
                <a:lnTo>
                  <a:pt x="99" y="131"/>
                </a:lnTo>
                <a:lnTo>
                  <a:pt x="184" y="31"/>
                </a:lnTo>
                <a:lnTo>
                  <a:pt x="55" y="0"/>
                </a:lnTo>
                <a:lnTo>
                  <a:pt x="0" y="63"/>
                </a:ln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1" name="Freeform 85"/>
          <p:cNvSpPr>
            <a:spLocks/>
          </p:cNvSpPr>
          <p:nvPr/>
        </p:nvSpPr>
        <p:spPr bwMode="auto">
          <a:xfrm>
            <a:off x="5260975" y="3016250"/>
            <a:ext cx="347663" cy="123825"/>
          </a:xfrm>
          <a:custGeom>
            <a:avLst/>
            <a:gdLst>
              <a:gd name="T0" fmla="*/ 0 w 873"/>
              <a:gd name="T1" fmla="*/ 114 h 315"/>
              <a:gd name="T2" fmla="*/ 88 w 873"/>
              <a:gd name="T3" fmla="*/ 0 h 315"/>
              <a:gd name="T4" fmla="*/ 873 w 873"/>
              <a:gd name="T5" fmla="*/ 190 h 315"/>
              <a:gd name="T6" fmla="*/ 762 w 873"/>
              <a:gd name="T7" fmla="*/ 315 h 315"/>
              <a:gd name="T8" fmla="*/ 0 w 873"/>
              <a:gd name="T9" fmla="*/ 114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3" h="315">
                <a:moveTo>
                  <a:pt x="0" y="114"/>
                </a:moveTo>
                <a:lnTo>
                  <a:pt x="88" y="0"/>
                </a:lnTo>
                <a:lnTo>
                  <a:pt x="873" y="190"/>
                </a:lnTo>
                <a:lnTo>
                  <a:pt x="762" y="315"/>
                </a:lnTo>
                <a:lnTo>
                  <a:pt x="0" y="114"/>
                </a:lnTo>
                <a:close/>
              </a:path>
            </a:pathLst>
          </a:custGeom>
          <a:solidFill>
            <a:srgbClr val="4F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2" name="Freeform 86"/>
          <p:cNvSpPr>
            <a:spLocks/>
          </p:cNvSpPr>
          <p:nvPr/>
        </p:nvSpPr>
        <p:spPr bwMode="auto">
          <a:xfrm>
            <a:off x="5302250" y="2906713"/>
            <a:ext cx="715963" cy="161925"/>
          </a:xfrm>
          <a:custGeom>
            <a:avLst/>
            <a:gdLst>
              <a:gd name="T0" fmla="*/ 0 w 1803"/>
              <a:gd name="T1" fmla="*/ 208 h 407"/>
              <a:gd name="T2" fmla="*/ 660 w 1803"/>
              <a:gd name="T3" fmla="*/ 0 h 407"/>
              <a:gd name="T4" fmla="*/ 1803 w 1803"/>
              <a:gd name="T5" fmla="*/ 137 h 407"/>
              <a:gd name="T6" fmla="*/ 793 w 1803"/>
              <a:gd name="T7" fmla="*/ 407 h 407"/>
              <a:gd name="T8" fmla="*/ 0 w 1803"/>
              <a:gd name="T9" fmla="*/ 208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3" h="407">
                <a:moveTo>
                  <a:pt x="0" y="208"/>
                </a:moveTo>
                <a:lnTo>
                  <a:pt x="660" y="0"/>
                </a:lnTo>
                <a:lnTo>
                  <a:pt x="1803" y="137"/>
                </a:lnTo>
                <a:lnTo>
                  <a:pt x="793" y="407"/>
                </a:lnTo>
                <a:lnTo>
                  <a:pt x="0" y="20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3" name="Freeform 87"/>
          <p:cNvSpPr>
            <a:spLocks/>
          </p:cNvSpPr>
          <p:nvPr/>
        </p:nvSpPr>
        <p:spPr bwMode="auto">
          <a:xfrm>
            <a:off x="5641975" y="2979738"/>
            <a:ext cx="388938" cy="136525"/>
          </a:xfrm>
          <a:custGeom>
            <a:avLst/>
            <a:gdLst>
              <a:gd name="T0" fmla="*/ 0 w 977"/>
              <a:gd name="T1" fmla="*/ 294 h 345"/>
              <a:gd name="T2" fmla="*/ 977 w 977"/>
              <a:gd name="T3" fmla="*/ 0 h 345"/>
              <a:gd name="T4" fmla="*/ 336 w 977"/>
              <a:gd name="T5" fmla="*/ 345 h 345"/>
              <a:gd name="T6" fmla="*/ 0 w 977"/>
              <a:gd name="T7" fmla="*/ 294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7" h="345">
                <a:moveTo>
                  <a:pt x="0" y="294"/>
                </a:moveTo>
                <a:lnTo>
                  <a:pt x="977" y="0"/>
                </a:lnTo>
                <a:lnTo>
                  <a:pt x="336" y="345"/>
                </a:lnTo>
                <a:lnTo>
                  <a:pt x="0" y="294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4" name="Freeform 88"/>
          <p:cNvSpPr>
            <a:spLocks/>
          </p:cNvSpPr>
          <p:nvPr/>
        </p:nvSpPr>
        <p:spPr bwMode="auto">
          <a:xfrm>
            <a:off x="5599113" y="3117850"/>
            <a:ext cx="158750" cy="63500"/>
          </a:xfrm>
          <a:custGeom>
            <a:avLst/>
            <a:gdLst>
              <a:gd name="T0" fmla="*/ 94 w 402"/>
              <a:gd name="T1" fmla="*/ 0 h 160"/>
              <a:gd name="T2" fmla="*/ 0 w 402"/>
              <a:gd name="T3" fmla="*/ 88 h 160"/>
              <a:gd name="T4" fmla="*/ 342 w 402"/>
              <a:gd name="T5" fmla="*/ 160 h 160"/>
              <a:gd name="T6" fmla="*/ 402 w 402"/>
              <a:gd name="T7" fmla="*/ 57 h 160"/>
              <a:gd name="T8" fmla="*/ 94 w 402"/>
              <a:gd name="T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160">
                <a:moveTo>
                  <a:pt x="94" y="0"/>
                </a:moveTo>
                <a:lnTo>
                  <a:pt x="0" y="88"/>
                </a:lnTo>
                <a:lnTo>
                  <a:pt x="342" y="160"/>
                </a:lnTo>
                <a:lnTo>
                  <a:pt x="402" y="57"/>
                </a:lnTo>
                <a:lnTo>
                  <a:pt x="94" y="0"/>
                </a:lnTo>
                <a:close/>
              </a:path>
            </a:pathLst>
          </a:cu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5" name="Freeform 89"/>
          <p:cNvSpPr>
            <a:spLocks/>
          </p:cNvSpPr>
          <p:nvPr/>
        </p:nvSpPr>
        <p:spPr bwMode="auto">
          <a:xfrm>
            <a:off x="5230813" y="3078163"/>
            <a:ext cx="355600" cy="188912"/>
          </a:xfrm>
          <a:custGeom>
            <a:avLst/>
            <a:gdLst>
              <a:gd name="T0" fmla="*/ 56 w 896"/>
              <a:gd name="T1" fmla="*/ 0 h 477"/>
              <a:gd name="T2" fmla="*/ 831 w 896"/>
              <a:gd name="T3" fmla="*/ 211 h 477"/>
              <a:gd name="T4" fmla="*/ 896 w 896"/>
              <a:gd name="T5" fmla="*/ 477 h 477"/>
              <a:gd name="T6" fmla="*/ 0 w 896"/>
              <a:gd name="T7" fmla="*/ 190 h 477"/>
              <a:gd name="T8" fmla="*/ 56 w 896"/>
              <a:gd name="T9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6" h="477">
                <a:moveTo>
                  <a:pt x="56" y="0"/>
                </a:moveTo>
                <a:lnTo>
                  <a:pt x="831" y="211"/>
                </a:lnTo>
                <a:lnTo>
                  <a:pt x="896" y="477"/>
                </a:lnTo>
                <a:lnTo>
                  <a:pt x="0" y="190"/>
                </a:lnTo>
                <a:lnTo>
                  <a:pt x="56" y="0"/>
                </a:ln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6" name="Freeform 90"/>
          <p:cNvSpPr>
            <a:spLocks/>
          </p:cNvSpPr>
          <p:nvPr/>
        </p:nvSpPr>
        <p:spPr bwMode="auto">
          <a:xfrm>
            <a:off x="5240338" y="3098800"/>
            <a:ext cx="323850" cy="149225"/>
          </a:xfrm>
          <a:custGeom>
            <a:avLst/>
            <a:gdLst>
              <a:gd name="T0" fmla="*/ 55 w 817"/>
              <a:gd name="T1" fmla="*/ 0 h 378"/>
              <a:gd name="T2" fmla="*/ 759 w 817"/>
              <a:gd name="T3" fmla="*/ 204 h 378"/>
              <a:gd name="T4" fmla="*/ 817 w 817"/>
              <a:gd name="T5" fmla="*/ 378 h 378"/>
              <a:gd name="T6" fmla="*/ 0 w 817"/>
              <a:gd name="T7" fmla="*/ 112 h 378"/>
              <a:gd name="T8" fmla="*/ 55 w 817"/>
              <a:gd name="T9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7" h="378">
                <a:moveTo>
                  <a:pt x="55" y="0"/>
                </a:moveTo>
                <a:lnTo>
                  <a:pt x="759" y="204"/>
                </a:lnTo>
                <a:lnTo>
                  <a:pt x="817" y="378"/>
                </a:lnTo>
                <a:lnTo>
                  <a:pt x="0" y="112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7" name="Freeform 91"/>
          <p:cNvSpPr>
            <a:spLocks/>
          </p:cNvSpPr>
          <p:nvPr/>
        </p:nvSpPr>
        <p:spPr bwMode="auto">
          <a:xfrm>
            <a:off x="5584825" y="3171825"/>
            <a:ext cx="157163" cy="131763"/>
          </a:xfrm>
          <a:custGeom>
            <a:avLst/>
            <a:gdLst>
              <a:gd name="T0" fmla="*/ 83 w 394"/>
              <a:gd name="T1" fmla="*/ 219 h 330"/>
              <a:gd name="T2" fmla="*/ 62 w 394"/>
              <a:gd name="T3" fmla="*/ 188 h 330"/>
              <a:gd name="T4" fmla="*/ 40 w 394"/>
              <a:gd name="T5" fmla="*/ 151 h 330"/>
              <a:gd name="T6" fmla="*/ 20 w 394"/>
              <a:gd name="T7" fmla="*/ 111 h 330"/>
              <a:gd name="T8" fmla="*/ 7 w 394"/>
              <a:gd name="T9" fmla="*/ 73 h 330"/>
              <a:gd name="T10" fmla="*/ 0 w 394"/>
              <a:gd name="T11" fmla="*/ 38 h 330"/>
              <a:gd name="T12" fmla="*/ 4 w 394"/>
              <a:gd name="T13" fmla="*/ 13 h 330"/>
              <a:gd name="T14" fmla="*/ 25 w 394"/>
              <a:gd name="T15" fmla="*/ 0 h 330"/>
              <a:gd name="T16" fmla="*/ 63 w 394"/>
              <a:gd name="T17" fmla="*/ 2 h 330"/>
              <a:gd name="T18" fmla="*/ 112 w 394"/>
              <a:gd name="T19" fmla="*/ 11 h 330"/>
              <a:gd name="T20" fmla="*/ 165 w 394"/>
              <a:gd name="T21" fmla="*/ 22 h 330"/>
              <a:gd name="T22" fmla="*/ 220 w 394"/>
              <a:gd name="T23" fmla="*/ 32 h 330"/>
              <a:gd name="T24" fmla="*/ 272 w 394"/>
              <a:gd name="T25" fmla="*/ 46 h 330"/>
              <a:gd name="T26" fmla="*/ 318 w 394"/>
              <a:gd name="T27" fmla="*/ 61 h 330"/>
              <a:gd name="T28" fmla="*/ 354 w 394"/>
              <a:gd name="T29" fmla="*/ 80 h 330"/>
              <a:gd name="T30" fmla="*/ 379 w 394"/>
              <a:gd name="T31" fmla="*/ 103 h 330"/>
              <a:gd name="T32" fmla="*/ 389 w 394"/>
              <a:gd name="T33" fmla="*/ 133 h 330"/>
              <a:gd name="T34" fmla="*/ 390 w 394"/>
              <a:gd name="T35" fmla="*/ 167 h 330"/>
              <a:gd name="T36" fmla="*/ 393 w 394"/>
              <a:gd name="T37" fmla="*/ 204 h 330"/>
              <a:gd name="T38" fmla="*/ 394 w 394"/>
              <a:gd name="T39" fmla="*/ 242 h 330"/>
              <a:gd name="T40" fmla="*/ 391 w 394"/>
              <a:gd name="T41" fmla="*/ 277 h 330"/>
              <a:gd name="T42" fmla="*/ 382 w 394"/>
              <a:gd name="T43" fmla="*/ 304 h 330"/>
              <a:gd name="T44" fmla="*/ 364 w 394"/>
              <a:gd name="T45" fmla="*/ 324 h 330"/>
              <a:gd name="T46" fmla="*/ 334 w 394"/>
              <a:gd name="T47" fmla="*/ 330 h 330"/>
              <a:gd name="T48" fmla="*/ 293 w 394"/>
              <a:gd name="T49" fmla="*/ 323 h 330"/>
              <a:gd name="T50" fmla="*/ 245 w 394"/>
              <a:gd name="T51" fmla="*/ 305 h 330"/>
              <a:gd name="T52" fmla="*/ 206 w 394"/>
              <a:gd name="T53" fmla="*/ 293 h 330"/>
              <a:gd name="T54" fmla="*/ 173 w 394"/>
              <a:gd name="T55" fmla="*/ 281 h 330"/>
              <a:gd name="T56" fmla="*/ 148 w 394"/>
              <a:gd name="T57" fmla="*/ 271 h 330"/>
              <a:gd name="T58" fmla="*/ 127 w 394"/>
              <a:gd name="T59" fmla="*/ 259 h 330"/>
              <a:gd name="T60" fmla="*/ 110 w 394"/>
              <a:gd name="T61" fmla="*/ 248 h 330"/>
              <a:gd name="T62" fmla="*/ 95 w 394"/>
              <a:gd name="T63" fmla="*/ 234 h 330"/>
              <a:gd name="T64" fmla="*/ 83 w 394"/>
              <a:gd name="T65" fmla="*/ 219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4" h="330">
                <a:moveTo>
                  <a:pt x="83" y="219"/>
                </a:moveTo>
                <a:lnTo>
                  <a:pt x="62" y="188"/>
                </a:lnTo>
                <a:lnTo>
                  <a:pt x="40" y="151"/>
                </a:lnTo>
                <a:lnTo>
                  <a:pt x="20" y="111"/>
                </a:lnTo>
                <a:lnTo>
                  <a:pt x="7" y="73"/>
                </a:lnTo>
                <a:lnTo>
                  <a:pt x="0" y="38"/>
                </a:lnTo>
                <a:lnTo>
                  <a:pt x="4" y="13"/>
                </a:lnTo>
                <a:lnTo>
                  <a:pt x="25" y="0"/>
                </a:lnTo>
                <a:lnTo>
                  <a:pt x="63" y="2"/>
                </a:lnTo>
                <a:lnTo>
                  <a:pt x="112" y="11"/>
                </a:lnTo>
                <a:lnTo>
                  <a:pt x="165" y="22"/>
                </a:lnTo>
                <a:lnTo>
                  <a:pt x="220" y="32"/>
                </a:lnTo>
                <a:lnTo>
                  <a:pt x="272" y="46"/>
                </a:lnTo>
                <a:lnTo>
                  <a:pt x="318" y="61"/>
                </a:lnTo>
                <a:lnTo>
                  <a:pt x="354" y="80"/>
                </a:lnTo>
                <a:lnTo>
                  <a:pt x="379" y="103"/>
                </a:lnTo>
                <a:lnTo>
                  <a:pt x="389" y="133"/>
                </a:lnTo>
                <a:lnTo>
                  <a:pt x="390" y="167"/>
                </a:lnTo>
                <a:lnTo>
                  <a:pt x="393" y="204"/>
                </a:lnTo>
                <a:lnTo>
                  <a:pt x="394" y="242"/>
                </a:lnTo>
                <a:lnTo>
                  <a:pt x="391" y="277"/>
                </a:lnTo>
                <a:lnTo>
                  <a:pt x="382" y="304"/>
                </a:lnTo>
                <a:lnTo>
                  <a:pt x="364" y="324"/>
                </a:lnTo>
                <a:lnTo>
                  <a:pt x="334" y="330"/>
                </a:lnTo>
                <a:lnTo>
                  <a:pt x="293" y="323"/>
                </a:lnTo>
                <a:lnTo>
                  <a:pt x="245" y="305"/>
                </a:lnTo>
                <a:lnTo>
                  <a:pt x="206" y="293"/>
                </a:lnTo>
                <a:lnTo>
                  <a:pt x="173" y="281"/>
                </a:lnTo>
                <a:lnTo>
                  <a:pt x="148" y="271"/>
                </a:lnTo>
                <a:lnTo>
                  <a:pt x="127" y="259"/>
                </a:lnTo>
                <a:lnTo>
                  <a:pt x="110" y="248"/>
                </a:lnTo>
                <a:lnTo>
                  <a:pt x="95" y="234"/>
                </a:lnTo>
                <a:lnTo>
                  <a:pt x="83" y="219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8" name="Freeform 92"/>
          <p:cNvSpPr>
            <a:spLocks/>
          </p:cNvSpPr>
          <p:nvPr/>
        </p:nvSpPr>
        <p:spPr bwMode="auto">
          <a:xfrm>
            <a:off x="5603875" y="3189288"/>
            <a:ext cx="115888" cy="96837"/>
          </a:xfrm>
          <a:custGeom>
            <a:avLst/>
            <a:gdLst>
              <a:gd name="T0" fmla="*/ 63 w 293"/>
              <a:gd name="T1" fmla="*/ 164 h 245"/>
              <a:gd name="T2" fmla="*/ 46 w 293"/>
              <a:gd name="T3" fmla="*/ 140 h 245"/>
              <a:gd name="T4" fmla="*/ 31 w 293"/>
              <a:gd name="T5" fmla="*/ 113 h 245"/>
              <a:gd name="T6" fmla="*/ 16 w 293"/>
              <a:gd name="T7" fmla="*/ 83 h 245"/>
              <a:gd name="T8" fmla="*/ 6 w 293"/>
              <a:gd name="T9" fmla="*/ 55 h 245"/>
              <a:gd name="T10" fmla="*/ 0 w 293"/>
              <a:gd name="T11" fmla="*/ 29 h 245"/>
              <a:gd name="T12" fmla="*/ 4 w 293"/>
              <a:gd name="T13" fmla="*/ 10 h 245"/>
              <a:gd name="T14" fmla="*/ 18 w 293"/>
              <a:gd name="T15" fmla="*/ 0 h 245"/>
              <a:gd name="T16" fmla="*/ 45 w 293"/>
              <a:gd name="T17" fmla="*/ 3 h 245"/>
              <a:gd name="T18" fmla="*/ 82 w 293"/>
              <a:gd name="T19" fmla="*/ 9 h 245"/>
              <a:gd name="T20" fmla="*/ 124 w 293"/>
              <a:gd name="T21" fmla="*/ 17 h 245"/>
              <a:gd name="T22" fmla="*/ 164 w 293"/>
              <a:gd name="T23" fmla="*/ 24 h 245"/>
              <a:gd name="T24" fmla="*/ 204 w 293"/>
              <a:gd name="T25" fmla="*/ 34 h 245"/>
              <a:gd name="T26" fmla="*/ 237 w 293"/>
              <a:gd name="T27" fmla="*/ 44 h 245"/>
              <a:gd name="T28" fmla="*/ 264 w 293"/>
              <a:gd name="T29" fmla="*/ 59 h 245"/>
              <a:gd name="T30" fmla="*/ 283 w 293"/>
              <a:gd name="T31" fmla="*/ 78 h 245"/>
              <a:gd name="T32" fmla="*/ 291 w 293"/>
              <a:gd name="T33" fmla="*/ 100 h 245"/>
              <a:gd name="T34" fmla="*/ 291 w 293"/>
              <a:gd name="T35" fmla="*/ 124 h 245"/>
              <a:gd name="T36" fmla="*/ 293 w 293"/>
              <a:gd name="T37" fmla="*/ 153 h 245"/>
              <a:gd name="T38" fmla="*/ 293 w 293"/>
              <a:gd name="T39" fmla="*/ 180 h 245"/>
              <a:gd name="T40" fmla="*/ 292 w 293"/>
              <a:gd name="T41" fmla="*/ 206 h 245"/>
              <a:gd name="T42" fmla="*/ 283 w 293"/>
              <a:gd name="T43" fmla="*/ 226 h 245"/>
              <a:gd name="T44" fmla="*/ 270 w 293"/>
              <a:gd name="T45" fmla="*/ 240 h 245"/>
              <a:gd name="T46" fmla="*/ 249 w 293"/>
              <a:gd name="T47" fmla="*/ 245 h 245"/>
              <a:gd name="T48" fmla="*/ 218 w 293"/>
              <a:gd name="T49" fmla="*/ 240 h 245"/>
              <a:gd name="T50" fmla="*/ 182 w 293"/>
              <a:gd name="T51" fmla="*/ 228 h 245"/>
              <a:gd name="T52" fmla="*/ 154 w 293"/>
              <a:gd name="T53" fmla="*/ 218 h 245"/>
              <a:gd name="T54" fmla="*/ 130 w 293"/>
              <a:gd name="T55" fmla="*/ 209 h 245"/>
              <a:gd name="T56" fmla="*/ 112 w 293"/>
              <a:gd name="T57" fmla="*/ 201 h 245"/>
              <a:gd name="T58" fmla="*/ 95 w 293"/>
              <a:gd name="T59" fmla="*/ 193 h 245"/>
              <a:gd name="T60" fmla="*/ 83 w 293"/>
              <a:gd name="T61" fmla="*/ 184 h 245"/>
              <a:gd name="T62" fmla="*/ 73 w 293"/>
              <a:gd name="T63" fmla="*/ 174 h 245"/>
              <a:gd name="T64" fmla="*/ 63 w 293"/>
              <a:gd name="T65" fmla="*/ 16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3" h="245">
                <a:moveTo>
                  <a:pt x="63" y="164"/>
                </a:moveTo>
                <a:lnTo>
                  <a:pt x="46" y="140"/>
                </a:lnTo>
                <a:lnTo>
                  <a:pt x="31" y="113"/>
                </a:lnTo>
                <a:lnTo>
                  <a:pt x="16" y="83"/>
                </a:lnTo>
                <a:lnTo>
                  <a:pt x="6" y="55"/>
                </a:lnTo>
                <a:lnTo>
                  <a:pt x="0" y="29"/>
                </a:lnTo>
                <a:lnTo>
                  <a:pt x="4" y="10"/>
                </a:lnTo>
                <a:lnTo>
                  <a:pt x="18" y="0"/>
                </a:lnTo>
                <a:lnTo>
                  <a:pt x="45" y="3"/>
                </a:lnTo>
                <a:lnTo>
                  <a:pt x="82" y="9"/>
                </a:lnTo>
                <a:lnTo>
                  <a:pt x="124" y="17"/>
                </a:lnTo>
                <a:lnTo>
                  <a:pt x="164" y="24"/>
                </a:lnTo>
                <a:lnTo>
                  <a:pt x="204" y="34"/>
                </a:lnTo>
                <a:lnTo>
                  <a:pt x="237" y="44"/>
                </a:lnTo>
                <a:lnTo>
                  <a:pt x="264" y="59"/>
                </a:lnTo>
                <a:lnTo>
                  <a:pt x="283" y="78"/>
                </a:lnTo>
                <a:lnTo>
                  <a:pt x="291" y="100"/>
                </a:lnTo>
                <a:lnTo>
                  <a:pt x="291" y="124"/>
                </a:lnTo>
                <a:lnTo>
                  <a:pt x="293" y="153"/>
                </a:lnTo>
                <a:lnTo>
                  <a:pt x="293" y="180"/>
                </a:lnTo>
                <a:lnTo>
                  <a:pt x="292" y="206"/>
                </a:lnTo>
                <a:lnTo>
                  <a:pt x="283" y="226"/>
                </a:lnTo>
                <a:lnTo>
                  <a:pt x="270" y="240"/>
                </a:lnTo>
                <a:lnTo>
                  <a:pt x="249" y="245"/>
                </a:lnTo>
                <a:lnTo>
                  <a:pt x="218" y="240"/>
                </a:lnTo>
                <a:lnTo>
                  <a:pt x="182" y="228"/>
                </a:lnTo>
                <a:lnTo>
                  <a:pt x="154" y="218"/>
                </a:lnTo>
                <a:lnTo>
                  <a:pt x="130" y="209"/>
                </a:lnTo>
                <a:lnTo>
                  <a:pt x="112" y="201"/>
                </a:lnTo>
                <a:lnTo>
                  <a:pt x="95" y="193"/>
                </a:lnTo>
                <a:lnTo>
                  <a:pt x="83" y="184"/>
                </a:lnTo>
                <a:lnTo>
                  <a:pt x="73" y="174"/>
                </a:lnTo>
                <a:lnTo>
                  <a:pt x="63" y="164"/>
                </a:lnTo>
                <a:close/>
              </a:path>
            </a:pathLst>
          </a:custGeom>
          <a:solidFill>
            <a:srgbClr val="B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09" name="Freeform 93"/>
          <p:cNvSpPr>
            <a:spLocks/>
          </p:cNvSpPr>
          <p:nvPr/>
        </p:nvSpPr>
        <p:spPr bwMode="auto">
          <a:xfrm>
            <a:off x="5180013" y="3048000"/>
            <a:ext cx="58737" cy="98425"/>
          </a:xfrm>
          <a:custGeom>
            <a:avLst/>
            <a:gdLst>
              <a:gd name="T0" fmla="*/ 27 w 146"/>
              <a:gd name="T1" fmla="*/ 16 h 248"/>
              <a:gd name="T2" fmla="*/ 14 w 146"/>
              <a:gd name="T3" fmla="*/ 31 h 248"/>
              <a:gd name="T4" fmla="*/ 6 w 146"/>
              <a:gd name="T5" fmla="*/ 57 h 248"/>
              <a:gd name="T6" fmla="*/ 0 w 146"/>
              <a:gd name="T7" fmla="*/ 88 h 248"/>
              <a:gd name="T8" fmla="*/ 0 w 146"/>
              <a:gd name="T9" fmla="*/ 125 h 248"/>
              <a:gd name="T10" fmla="*/ 3 w 146"/>
              <a:gd name="T11" fmla="*/ 160 h 248"/>
              <a:gd name="T12" fmla="*/ 12 w 146"/>
              <a:gd name="T13" fmla="*/ 194 h 248"/>
              <a:gd name="T14" fmla="*/ 26 w 146"/>
              <a:gd name="T15" fmla="*/ 223 h 248"/>
              <a:gd name="T16" fmla="*/ 45 w 146"/>
              <a:gd name="T17" fmla="*/ 244 h 248"/>
              <a:gd name="T18" fmla="*/ 65 w 146"/>
              <a:gd name="T19" fmla="*/ 248 h 248"/>
              <a:gd name="T20" fmla="*/ 87 w 146"/>
              <a:gd name="T21" fmla="*/ 233 h 248"/>
              <a:gd name="T22" fmla="*/ 107 w 146"/>
              <a:gd name="T23" fmla="*/ 204 h 248"/>
              <a:gd name="T24" fmla="*/ 126 w 146"/>
              <a:gd name="T25" fmla="*/ 170 h 248"/>
              <a:gd name="T26" fmla="*/ 139 w 146"/>
              <a:gd name="T27" fmla="*/ 130 h 248"/>
              <a:gd name="T28" fmla="*/ 146 w 146"/>
              <a:gd name="T29" fmla="*/ 92 h 248"/>
              <a:gd name="T30" fmla="*/ 146 w 146"/>
              <a:gd name="T31" fmla="*/ 62 h 248"/>
              <a:gd name="T32" fmla="*/ 138 w 146"/>
              <a:gd name="T33" fmla="*/ 44 h 248"/>
              <a:gd name="T34" fmla="*/ 124 w 146"/>
              <a:gd name="T35" fmla="*/ 32 h 248"/>
              <a:gd name="T36" fmla="*/ 111 w 146"/>
              <a:gd name="T37" fmla="*/ 22 h 248"/>
              <a:gd name="T38" fmla="*/ 96 w 146"/>
              <a:gd name="T39" fmla="*/ 11 h 248"/>
              <a:gd name="T40" fmla="*/ 84 w 146"/>
              <a:gd name="T41" fmla="*/ 5 h 248"/>
              <a:gd name="T42" fmla="*/ 70 w 146"/>
              <a:gd name="T43" fmla="*/ 0 h 248"/>
              <a:gd name="T44" fmla="*/ 57 w 146"/>
              <a:gd name="T45" fmla="*/ 0 h 248"/>
              <a:gd name="T46" fmla="*/ 42 w 146"/>
              <a:gd name="T47" fmla="*/ 4 h 248"/>
              <a:gd name="T48" fmla="*/ 27 w 146"/>
              <a:gd name="T49" fmla="*/ 1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6" h="248">
                <a:moveTo>
                  <a:pt x="27" y="16"/>
                </a:moveTo>
                <a:lnTo>
                  <a:pt x="14" y="31"/>
                </a:lnTo>
                <a:lnTo>
                  <a:pt x="6" y="57"/>
                </a:lnTo>
                <a:lnTo>
                  <a:pt x="0" y="88"/>
                </a:lnTo>
                <a:lnTo>
                  <a:pt x="0" y="125"/>
                </a:lnTo>
                <a:lnTo>
                  <a:pt x="3" y="160"/>
                </a:lnTo>
                <a:lnTo>
                  <a:pt x="12" y="194"/>
                </a:lnTo>
                <a:lnTo>
                  <a:pt x="26" y="223"/>
                </a:lnTo>
                <a:lnTo>
                  <a:pt x="45" y="244"/>
                </a:lnTo>
                <a:lnTo>
                  <a:pt x="65" y="248"/>
                </a:lnTo>
                <a:lnTo>
                  <a:pt x="87" y="233"/>
                </a:lnTo>
                <a:lnTo>
                  <a:pt x="107" y="204"/>
                </a:lnTo>
                <a:lnTo>
                  <a:pt x="126" y="170"/>
                </a:lnTo>
                <a:lnTo>
                  <a:pt x="139" y="130"/>
                </a:lnTo>
                <a:lnTo>
                  <a:pt x="146" y="92"/>
                </a:lnTo>
                <a:lnTo>
                  <a:pt x="146" y="62"/>
                </a:lnTo>
                <a:lnTo>
                  <a:pt x="138" y="44"/>
                </a:lnTo>
                <a:lnTo>
                  <a:pt x="124" y="32"/>
                </a:lnTo>
                <a:lnTo>
                  <a:pt x="111" y="22"/>
                </a:lnTo>
                <a:lnTo>
                  <a:pt x="96" y="11"/>
                </a:lnTo>
                <a:lnTo>
                  <a:pt x="84" y="5"/>
                </a:lnTo>
                <a:lnTo>
                  <a:pt x="70" y="0"/>
                </a:lnTo>
                <a:lnTo>
                  <a:pt x="57" y="0"/>
                </a:lnTo>
                <a:lnTo>
                  <a:pt x="42" y="4"/>
                </a:lnTo>
                <a:lnTo>
                  <a:pt x="27" y="16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0" name="Freeform 94"/>
          <p:cNvSpPr>
            <a:spLocks/>
          </p:cNvSpPr>
          <p:nvPr/>
        </p:nvSpPr>
        <p:spPr bwMode="auto">
          <a:xfrm>
            <a:off x="5189538" y="3065463"/>
            <a:ext cx="41275" cy="61912"/>
          </a:xfrm>
          <a:custGeom>
            <a:avLst/>
            <a:gdLst>
              <a:gd name="T0" fmla="*/ 18 w 105"/>
              <a:gd name="T1" fmla="*/ 6 h 154"/>
              <a:gd name="T2" fmla="*/ 6 w 105"/>
              <a:gd name="T3" fmla="*/ 16 h 154"/>
              <a:gd name="T4" fmla="*/ 0 w 105"/>
              <a:gd name="T5" fmla="*/ 36 h 154"/>
              <a:gd name="T6" fmla="*/ 0 w 105"/>
              <a:gd name="T7" fmla="*/ 58 h 154"/>
              <a:gd name="T8" fmla="*/ 3 w 105"/>
              <a:gd name="T9" fmla="*/ 86 h 154"/>
              <a:gd name="T10" fmla="*/ 9 w 105"/>
              <a:gd name="T11" fmla="*/ 109 h 154"/>
              <a:gd name="T12" fmla="*/ 20 w 105"/>
              <a:gd name="T13" fmla="*/ 132 h 154"/>
              <a:gd name="T14" fmla="*/ 33 w 105"/>
              <a:gd name="T15" fmla="*/ 147 h 154"/>
              <a:gd name="T16" fmla="*/ 47 w 105"/>
              <a:gd name="T17" fmla="*/ 154 h 154"/>
              <a:gd name="T18" fmla="*/ 59 w 105"/>
              <a:gd name="T19" fmla="*/ 149 h 154"/>
              <a:gd name="T20" fmla="*/ 72 w 105"/>
              <a:gd name="T21" fmla="*/ 137 h 154"/>
              <a:gd name="T22" fmla="*/ 84 w 105"/>
              <a:gd name="T23" fmla="*/ 119 h 154"/>
              <a:gd name="T24" fmla="*/ 95 w 105"/>
              <a:gd name="T25" fmla="*/ 99 h 154"/>
              <a:gd name="T26" fmla="*/ 101 w 105"/>
              <a:gd name="T27" fmla="*/ 78 h 154"/>
              <a:gd name="T28" fmla="*/ 105 w 105"/>
              <a:gd name="T29" fmla="*/ 58 h 154"/>
              <a:gd name="T30" fmla="*/ 103 w 105"/>
              <a:gd name="T31" fmla="*/ 42 h 154"/>
              <a:gd name="T32" fmla="*/ 100 w 105"/>
              <a:gd name="T33" fmla="*/ 33 h 154"/>
              <a:gd name="T34" fmla="*/ 90 w 105"/>
              <a:gd name="T35" fmla="*/ 24 h 154"/>
              <a:gd name="T36" fmla="*/ 81 w 105"/>
              <a:gd name="T37" fmla="*/ 17 h 154"/>
              <a:gd name="T38" fmla="*/ 71 w 105"/>
              <a:gd name="T39" fmla="*/ 11 h 154"/>
              <a:gd name="T40" fmla="*/ 62 w 105"/>
              <a:gd name="T41" fmla="*/ 6 h 154"/>
              <a:gd name="T42" fmla="*/ 50 w 105"/>
              <a:gd name="T43" fmla="*/ 1 h 154"/>
              <a:gd name="T44" fmla="*/ 39 w 105"/>
              <a:gd name="T45" fmla="*/ 0 h 154"/>
              <a:gd name="T46" fmla="*/ 28 w 105"/>
              <a:gd name="T47" fmla="*/ 1 h 154"/>
              <a:gd name="T48" fmla="*/ 18 w 105"/>
              <a:gd name="T49" fmla="*/ 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154">
                <a:moveTo>
                  <a:pt x="18" y="6"/>
                </a:moveTo>
                <a:lnTo>
                  <a:pt x="6" y="16"/>
                </a:lnTo>
                <a:lnTo>
                  <a:pt x="0" y="36"/>
                </a:lnTo>
                <a:lnTo>
                  <a:pt x="0" y="58"/>
                </a:lnTo>
                <a:lnTo>
                  <a:pt x="3" y="86"/>
                </a:lnTo>
                <a:lnTo>
                  <a:pt x="9" y="109"/>
                </a:lnTo>
                <a:lnTo>
                  <a:pt x="20" y="132"/>
                </a:lnTo>
                <a:lnTo>
                  <a:pt x="33" y="147"/>
                </a:lnTo>
                <a:lnTo>
                  <a:pt x="47" y="154"/>
                </a:lnTo>
                <a:lnTo>
                  <a:pt x="59" y="149"/>
                </a:lnTo>
                <a:lnTo>
                  <a:pt x="72" y="137"/>
                </a:lnTo>
                <a:lnTo>
                  <a:pt x="84" y="119"/>
                </a:lnTo>
                <a:lnTo>
                  <a:pt x="95" y="99"/>
                </a:lnTo>
                <a:lnTo>
                  <a:pt x="101" y="78"/>
                </a:lnTo>
                <a:lnTo>
                  <a:pt x="105" y="58"/>
                </a:lnTo>
                <a:lnTo>
                  <a:pt x="103" y="42"/>
                </a:lnTo>
                <a:lnTo>
                  <a:pt x="100" y="33"/>
                </a:lnTo>
                <a:lnTo>
                  <a:pt x="90" y="24"/>
                </a:lnTo>
                <a:lnTo>
                  <a:pt x="81" y="17"/>
                </a:lnTo>
                <a:lnTo>
                  <a:pt x="71" y="11"/>
                </a:lnTo>
                <a:lnTo>
                  <a:pt x="62" y="6"/>
                </a:lnTo>
                <a:lnTo>
                  <a:pt x="50" y="1"/>
                </a:lnTo>
                <a:lnTo>
                  <a:pt x="39" y="0"/>
                </a:lnTo>
                <a:lnTo>
                  <a:pt x="28" y="1"/>
                </a:lnTo>
                <a:lnTo>
                  <a:pt x="18" y="6"/>
                </a:lnTo>
                <a:close/>
              </a:path>
            </a:pathLst>
          </a:custGeom>
          <a:solidFill>
            <a:srgbClr val="B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1" name="Freeform 95"/>
          <p:cNvSpPr>
            <a:spLocks/>
          </p:cNvSpPr>
          <p:nvPr/>
        </p:nvSpPr>
        <p:spPr bwMode="auto">
          <a:xfrm>
            <a:off x="5248275" y="2946400"/>
            <a:ext cx="139700" cy="34925"/>
          </a:xfrm>
          <a:custGeom>
            <a:avLst/>
            <a:gdLst>
              <a:gd name="T0" fmla="*/ 82 w 353"/>
              <a:gd name="T1" fmla="*/ 91 h 91"/>
              <a:gd name="T2" fmla="*/ 353 w 353"/>
              <a:gd name="T3" fmla="*/ 0 h 91"/>
              <a:gd name="T4" fmla="*/ 0 w 353"/>
              <a:gd name="T5" fmla="*/ 78 h 91"/>
              <a:gd name="T6" fmla="*/ 82 w 353"/>
              <a:gd name="T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3" h="91">
                <a:moveTo>
                  <a:pt x="82" y="91"/>
                </a:moveTo>
                <a:lnTo>
                  <a:pt x="353" y="0"/>
                </a:lnTo>
                <a:lnTo>
                  <a:pt x="0" y="78"/>
                </a:lnTo>
                <a:lnTo>
                  <a:pt x="82" y="91"/>
                </a:ln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2" name="Freeform 96"/>
          <p:cNvSpPr>
            <a:spLocks/>
          </p:cNvSpPr>
          <p:nvPr/>
        </p:nvSpPr>
        <p:spPr bwMode="auto">
          <a:xfrm>
            <a:off x="5578475" y="2744788"/>
            <a:ext cx="525463" cy="206375"/>
          </a:xfrm>
          <a:custGeom>
            <a:avLst/>
            <a:gdLst>
              <a:gd name="T0" fmla="*/ 0 w 1326"/>
              <a:gd name="T1" fmla="*/ 363 h 522"/>
              <a:gd name="T2" fmla="*/ 315 w 1326"/>
              <a:gd name="T3" fmla="*/ 0 h 522"/>
              <a:gd name="T4" fmla="*/ 1326 w 1326"/>
              <a:gd name="T5" fmla="*/ 85 h 522"/>
              <a:gd name="T6" fmla="*/ 1129 w 1326"/>
              <a:gd name="T7" fmla="*/ 522 h 522"/>
              <a:gd name="T8" fmla="*/ 0 w 1326"/>
              <a:gd name="T9" fmla="*/ 363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6" h="522">
                <a:moveTo>
                  <a:pt x="0" y="363"/>
                </a:moveTo>
                <a:lnTo>
                  <a:pt x="315" y="0"/>
                </a:lnTo>
                <a:lnTo>
                  <a:pt x="1326" y="85"/>
                </a:lnTo>
                <a:lnTo>
                  <a:pt x="1129" y="522"/>
                </a:lnTo>
                <a:lnTo>
                  <a:pt x="0" y="363"/>
                </a:lnTo>
                <a:close/>
              </a:path>
            </a:pathLst>
          </a:custGeom>
          <a:solidFill>
            <a:srgbClr val="404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3" name="Freeform 97"/>
          <p:cNvSpPr>
            <a:spLocks/>
          </p:cNvSpPr>
          <p:nvPr/>
        </p:nvSpPr>
        <p:spPr bwMode="auto">
          <a:xfrm>
            <a:off x="6070600" y="2790825"/>
            <a:ext cx="252413" cy="163513"/>
          </a:xfrm>
          <a:custGeom>
            <a:avLst/>
            <a:gdLst>
              <a:gd name="T0" fmla="*/ 193 w 636"/>
              <a:gd name="T1" fmla="*/ 39 h 412"/>
              <a:gd name="T2" fmla="*/ 0 w 636"/>
              <a:gd name="T3" fmla="*/ 412 h 412"/>
              <a:gd name="T4" fmla="*/ 429 w 636"/>
              <a:gd name="T5" fmla="*/ 338 h 412"/>
              <a:gd name="T6" fmla="*/ 443 w 636"/>
              <a:gd name="T7" fmla="*/ 281 h 412"/>
              <a:gd name="T8" fmla="*/ 636 w 636"/>
              <a:gd name="T9" fmla="*/ 241 h 412"/>
              <a:gd name="T10" fmla="*/ 578 w 636"/>
              <a:gd name="T11" fmla="*/ 0 h 412"/>
              <a:gd name="T12" fmla="*/ 193 w 636"/>
              <a:gd name="T13" fmla="*/ 39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6" h="412">
                <a:moveTo>
                  <a:pt x="193" y="39"/>
                </a:moveTo>
                <a:lnTo>
                  <a:pt x="0" y="412"/>
                </a:lnTo>
                <a:lnTo>
                  <a:pt x="429" y="338"/>
                </a:lnTo>
                <a:lnTo>
                  <a:pt x="443" y="281"/>
                </a:lnTo>
                <a:lnTo>
                  <a:pt x="636" y="241"/>
                </a:lnTo>
                <a:lnTo>
                  <a:pt x="578" y="0"/>
                </a:lnTo>
                <a:lnTo>
                  <a:pt x="193" y="39"/>
                </a:lnTo>
                <a:close/>
              </a:path>
            </a:pathLst>
          </a:custGeom>
          <a:solidFill>
            <a:srgbClr val="0000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4" name="Freeform 98"/>
          <p:cNvSpPr>
            <a:spLocks/>
          </p:cNvSpPr>
          <p:nvPr/>
        </p:nvSpPr>
        <p:spPr bwMode="auto">
          <a:xfrm>
            <a:off x="6327775" y="2778125"/>
            <a:ext cx="147638" cy="103188"/>
          </a:xfrm>
          <a:custGeom>
            <a:avLst/>
            <a:gdLst>
              <a:gd name="T0" fmla="*/ 8 w 369"/>
              <a:gd name="T1" fmla="*/ 25 h 259"/>
              <a:gd name="T2" fmla="*/ 0 w 369"/>
              <a:gd name="T3" fmla="*/ 35 h 259"/>
              <a:gd name="T4" fmla="*/ 2 w 369"/>
              <a:gd name="T5" fmla="*/ 62 h 259"/>
              <a:gd name="T6" fmla="*/ 9 w 369"/>
              <a:gd name="T7" fmla="*/ 98 h 259"/>
              <a:gd name="T8" fmla="*/ 21 w 369"/>
              <a:gd name="T9" fmla="*/ 142 h 259"/>
              <a:gd name="T10" fmla="*/ 32 w 369"/>
              <a:gd name="T11" fmla="*/ 184 h 259"/>
              <a:gd name="T12" fmla="*/ 44 w 369"/>
              <a:gd name="T13" fmla="*/ 222 h 259"/>
              <a:gd name="T14" fmla="*/ 52 w 369"/>
              <a:gd name="T15" fmla="*/ 248 h 259"/>
              <a:gd name="T16" fmla="*/ 57 w 369"/>
              <a:gd name="T17" fmla="*/ 259 h 259"/>
              <a:gd name="T18" fmla="*/ 369 w 369"/>
              <a:gd name="T19" fmla="*/ 196 h 259"/>
              <a:gd name="T20" fmla="*/ 276 w 369"/>
              <a:gd name="T21" fmla="*/ 0 h 259"/>
              <a:gd name="T22" fmla="*/ 8 w 369"/>
              <a:gd name="T23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9" h="259">
                <a:moveTo>
                  <a:pt x="8" y="25"/>
                </a:moveTo>
                <a:lnTo>
                  <a:pt x="0" y="35"/>
                </a:lnTo>
                <a:lnTo>
                  <a:pt x="2" y="62"/>
                </a:lnTo>
                <a:lnTo>
                  <a:pt x="9" y="98"/>
                </a:lnTo>
                <a:lnTo>
                  <a:pt x="21" y="142"/>
                </a:lnTo>
                <a:lnTo>
                  <a:pt x="32" y="184"/>
                </a:lnTo>
                <a:lnTo>
                  <a:pt x="44" y="222"/>
                </a:lnTo>
                <a:lnTo>
                  <a:pt x="52" y="248"/>
                </a:lnTo>
                <a:lnTo>
                  <a:pt x="57" y="259"/>
                </a:lnTo>
                <a:lnTo>
                  <a:pt x="369" y="196"/>
                </a:lnTo>
                <a:lnTo>
                  <a:pt x="276" y="0"/>
                </a:lnTo>
                <a:lnTo>
                  <a:pt x="8" y="25"/>
                </a:lnTo>
                <a:close/>
              </a:path>
            </a:pathLst>
          </a:custGeom>
          <a:solidFill>
            <a:srgbClr val="0000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5" name="Freeform 99"/>
          <p:cNvSpPr>
            <a:spLocks/>
          </p:cNvSpPr>
          <p:nvPr/>
        </p:nvSpPr>
        <p:spPr bwMode="auto">
          <a:xfrm>
            <a:off x="5776913" y="3216275"/>
            <a:ext cx="127000" cy="239713"/>
          </a:xfrm>
          <a:custGeom>
            <a:avLst/>
            <a:gdLst>
              <a:gd name="T0" fmla="*/ 0 w 321"/>
              <a:gd name="T1" fmla="*/ 587 h 601"/>
              <a:gd name="T2" fmla="*/ 140 w 321"/>
              <a:gd name="T3" fmla="*/ 0 h 601"/>
              <a:gd name="T4" fmla="*/ 321 w 321"/>
              <a:gd name="T5" fmla="*/ 28 h 601"/>
              <a:gd name="T6" fmla="*/ 155 w 321"/>
              <a:gd name="T7" fmla="*/ 601 h 601"/>
              <a:gd name="T8" fmla="*/ 0 w 321"/>
              <a:gd name="T9" fmla="*/ 587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601">
                <a:moveTo>
                  <a:pt x="0" y="587"/>
                </a:moveTo>
                <a:lnTo>
                  <a:pt x="140" y="0"/>
                </a:lnTo>
                <a:lnTo>
                  <a:pt x="321" y="28"/>
                </a:lnTo>
                <a:lnTo>
                  <a:pt x="155" y="601"/>
                </a:lnTo>
                <a:lnTo>
                  <a:pt x="0" y="587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6" name="Freeform 100"/>
          <p:cNvSpPr>
            <a:spLocks/>
          </p:cNvSpPr>
          <p:nvPr/>
        </p:nvSpPr>
        <p:spPr bwMode="auto">
          <a:xfrm>
            <a:off x="5849938" y="3116263"/>
            <a:ext cx="244475" cy="85725"/>
          </a:xfrm>
          <a:custGeom>
            <a:avLst/>
            <a:gdLst>
              <a:gd name="T0" fmla="*/ 0 w 614"/>
              <a:gd name="T1" fmla="*/ 177 h 217"/>
              <a:gd name="T2" fmla="*/ 475 w 614"/>
              <a:gd name="T3" fmla="*/ 0 h 217"/>
              <a:gd name="T4" fmla="*/ 614 w 614"/>
              <a:gd name="T5" fmla="*/ 22 h 217"/>
              <a:gd name="T6" fmla="*/ 175 w 614"/>
              <a:gd name="T7" fmla="*/ 217 h 217"/>
              <a:gd name="T8" fmla="*/ 0 w 614"/>
              <a:gd name="T9" fmla="*/ 17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4" h="217">
                <a:moveTo>
                  <a:pt x="0" y="177"/>
                </a:moveTo>
                <a:lnTo>
                  <a:pt x="475" y="0"/>
                </a:lnTo>
                <a:lnTo>
                  <a:pt x="614" y="22"/>
                </a:lnTo>
                <a:lnTo>
                  <a:pt x="175" y="217"/>
                </a:lnTo>
                <a:lnTo>
                  <a:pt x="0" y="177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7" name="Freeform 101"/>
          <p:cNvSpPr>
            <a:spLocks/>
          </p:cNvSpPr>
          <p:nvPr/>
        </p:nvSpPr>
        <p:spPr bwMode="auto">
          <a:xfrm>
            <a:off x="5862638" y="3148013"/>
            <a:ext cx="268287" cy="293687"/>
          </a:xfrm>
          <a:custGeom>
            <a:avLst/>
            <a:gdLst>
              <a:gd name="T0" fmla="*/ 0 w 676"/>
              <a:gd name="T1" fmla="*/ 741 h 741"/>
              <a:gd name="T2" fmla="*/ 169 w 676"/>
              <a:gd name="T3" fmla="*/ 201 h 741"/>
              <a:gd name="T4" fmla="*/ 586 w 676"/>
              <a:gd name="T5" fmla="*/ 0 h 741"/>
              <a:gd name="T6" fmla="*/ 676 w 676"/>
              <a:gd name="T7" fmla="*/ 403 h 741"/>
              <a:gd name="T8" fmla="*/ 0 w 676"/>
              <a:gd name="T9" fmla="*/ 741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6" h="741">
                <a:moveTo>
                  <a:pt x="0" y="741"/>
                </a:moveTo>
                <a:lnTo>
                  <a:pt x="169" y="201"/>
                </a:lnTo>
                <a:lnTo>
                  <a:pt x="586" y="0"/>
                </a:lnTo>
                <a:lnTo>
                  <a:pt x="676" y="403"/>
                </a:lnTo>
                <a:lnTo>
                  <a:pt x="0" y="741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8" name="Freeform 102"/>
          <p:cNvSpPr>
            <a:spLocks/>
          </p:cNvSpPr>
          <p:nvPr/>
        </p:nvSpPr>
        <p:spPr bwMode="auto">
          <a:xfrm>
            <a:off x="5762625" y="2881313"/>
            <a:ext cx="742950" cy="522287"/>
          </a:xfrm>
          <a:custGeom>
            <a:avLst/>
            <a:gdLst>
              <a:gd name="T0" fmla="*/ 11 w 1875"/>
              <a:gd name="T1" fmla="*/ 1315 h 1315"/>
              <a:gd name="T2" fmla="*/ 0 w 1875"/>
              <a:gd name="T3" fmla="*/ 794 h 1315"/>
              <a:gd name="T4" fmla="*/ 87 w 1875"/>
              <a:gd name="T5" fmla="*/ 625 h 1315"/>
              <a:gd name="T6" fmla="*/ 807 w 1875"/>
              <a:gd name="T7" fmla="*/ 254 h 1315"/>
              <a:gd name="T8" fmla="*/ 1248 w 1875"/>
              <a:gd name="T9" fmla="*/ 174 h 1315"/>
              <a:gd name="T10" fmla="*/ 1286 w 1875"/>
              <a:gd name="T11" fmla="*/ 110 h 1315"/>
              <a:gd name="T12" fmla="*/ 1826 w 1875"/>
              <a:gd name="T13" fmla="*/ 0 h 1315"/>
              <a:gd name="T14" fmla="*/ 1875 w 1875"/>
              <a:gd name="T15" fmla="*/ 190 h 1315"/>
              <a:gd name="T16" fmla="*/ 1551 w 1875"/>
              <a:gd name="T17" fmla="*/ 333 h 1315"/>
              <a:gd name="T18" fmla="*/ 1417 w 1875"/>
              <a:gd name="T19" fmla="*/ 821 h 1315"/>
              <a:gd name="T20" fmla="*/ 1099 w 1875"/>
              <a:gd name="T21" fmla="*/ 873 h 1315"/>
              <a:gd name="T22" fmla="*/ 950 w 1875"/>
              <a:gd name="T23" fmla="*/ 977 h 1315"/>
              <a:gd name="T24" fmla="*/ 874 w 1875"/>
              <a:gd name="T25" fmla="*/ 587 h 1315"/>
              <a:gd name="T26" fmla="*/ 676 w 1875"/>
              <a:gd name="T27" fmla="*/ 534 h 1315"/>
              <a:gd name="T28" fmla="*/ 166 w 1875"/>
              <a:gd name="T29" fmla="*/ 756 h 1315"/>
              <a:gd name="T30" fmla="*/ 11 w 1875"/>
              <a:gd name="T31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75" h="1315">
                <a:moveTo>
                  <a:pt x="11" y="1315"/>
                </a:moveTo>
                <a:lnTo>
                  <a:pt x="0" y="794"/>
                </a:lnTo>
                <a:lnTo>
                  <a:pt x="87" y="625"/>
                </a:lnTo>
                <a:lnTo>
                  <a:pt x="807" y="254"/>
                </a:lnTo>
                <a:lnTo>
                  <a:pt x="1248" y="174"/>
                </a:lnTo>
                <a:lnTo>
                  <a:pt x="1286" y="110"/>
                </a:lnTo>
                <a:lnTo>
                  <a:pt x="1826" y="0"/>
                </a:lnTo>
                <a:lnTo>
                  <a:pt x="1875" y="190"/>
                </a:lnTo>
                <a:lnTo>
                  <a:pt x="1551" y="333"/>
                </a:lnTo>
                <a:lnTo>
                  <a:pt x="1417" y="821"/>
                </a:lnTo>
                <a:lnTo>
                  <a:pt x="1099" y="873"/>
                </a:lnTo>
                <a:lnTo>
                  <a:pt x="950" y="977"/>
                </a:lnTo>
                <a:lnTo>
                  <a:pt x="874" y="587"/>
                </a:lnTo>
                <a:lnTo>
                  <a:pt x="676" y="534"/>
                </a:lnTo>
                <a:lnTo>
                  <a:pt x="166" y="756"/>
                </a:lnTo>
                <a:lnTo>
                  <a:pt x="11" y="1315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19" name="Freeform 103"/>
          <p:cNvSpPr>
            <a:spLocks/>
          </p:cNvSpPr>
          <p:nvPr/>
        </p:nvSpPr>
        <p:spPr bwMode="auto">
          <a:xfrm>
            <a:off x="6343650" y="3028950"/>
            <a:ext cx="87313" cy="192088"/>
          </a:xfrm>
          <a:custGeom>
            <a:avLst/>
            <a:gdLst>
              <a:gd name="T0" fmla="*/ 0 w 219"/>
              <a:gd name="T1" fmla="*/ 449 h 483"/>
              <a:gd name="T2" fmla="*/ 117 w 219"/>
              <a:gd name="T3" fmla="*/ 0 h 483"/>
              <a:gd name="T4" fmla="*/ 219 w 219"/>
              <a:gd name="T5" fmla="*/ 34 h 483"/>
              <a:gd name="T6" fmla="*/ 112 w 219"/>
              <a:gd name="T7" fmla="*/ 483 h 483"/>
              <a:gd name="T8" fmla="*/ 0 w 219"/>
              <a:gd name="T9" fmla="*/ 449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483">
                <a:moveTo>
                  <a:pt x="0" y="449"/>
                </a:moveTo>
                <a:lnTo>
                  <a:pt x="117" y="0"/>
                </a:lnTo>
                <a:lnTo>
                  <a:pt x="219" y="34"/>
                </a:lnTo>
                <a:lnTo>
                  <a:pt x="112" y="483"/>
                </a:lnTo>
                <a:lnTo>
                  <a:pt x="0" y="449"/>
                </a:lnTo>
                <a:close/>
              </a:path>
            </a:pathLst>
          </a:custGeom>
          <a:solidFill>
            <a:srgbClr val="4F4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0" name="Freeform 104"/>
          <p:cNvSpPr>
            <a:spLocks/>
          </p:cNvSpPr>
          <p:nvPr/>
        </p:nvSpPr>
        <p:spPr bwMode="auto">
          <a:xfrm>
            <a:off x="6411913" y="2971800"/>
            <a:ext cx="119062" cy="60325"/>
          </a:xfrm>
          <a:custGeom>
            <a:avLst/>
            <a:gdLst>
              <a:gd name="T0" fmla="*/ 0 w 303"/>
              <a:gd name="T1" fmla="*/ 109 h 149"/>
              <a:gd name="T2" fmla="*/ 248 w 303"/>
              <a:gd name="T3" fmla="*/ 0 h 149"/>
              <a:gd name="T4" fmla="*/ 303 w 303"/>
              <a:gd name="T5" fmla="*/ 65 h 149"/>
              <a:gd name="T6" fmla="*/ 99 w 303"/>
              <a:gd name="T7" fmla="*/ 149 h 149"/>
              <a:gd name="T8" fmla="*/ 0 w 303"/>
              <a:gd name="T9" fmla="*/ 10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" h="149">
                <a:moveTo>
                  <a:pt x="0" y="109"/>
                </a:moveTo>
                <a:lnTo>
                  <a:pt x="248" y="0"/>
                </a:lnTo>
                <a:lnTo>
                  <a:pt x="303" y="65"/>
                </a:lnTo>
                <a:lnTo>
                  <a:pt x="99" y="149"/>
                </a:lnTo>
                <a:lnTo>
                  <a:pt x="0" y="109"/>
                </a:lnTo>
                <a:close/>
              </a:path>
            </a:pathLst>
          </a:custGeom>
          <a:solidFill>
            <a:srgbClr val="1F1F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1" name="Freeform 105"/>
          <p:cNvSpPr>
            <a:spLocks/>
          </p:cNvSpPr>
          <p:nvPr/>
        </p:nvSpPr>
        <p:spPr bwMode="auto">
          <a:xfrm>
            <a:off x="6416675" y="3022600"/>
            <a:ext cx="117475" cy="184150"/>
          </a:xfrm>
          <a:custGeom>
            <a:avLst/>
            <a:gdLst>
              <a:gd name="T0" fmla="*/ 100 w 298"/>
              <a:gd name="T1" fmla="*/ 68 h 464"/>
              <a:gd name="T2" fmla="*/ 0 w 298"/>
              <a:gd name="T3" fmla="*/ 464 h 464"/>
              <a:gd name="T4" fmla="*/ 272 w 298"/>
              <a:gd name="T5" fmla="*/ 327 h 464"/>
              <a:gd name="T6" fmla="*/ 298 w 298"/>
              <a:gd name="T7" fmla="*/ 0 h 464"/>
              <a:gd name="T8" fmla="*/ 100 w 298"/>
              <a:gd name="T9" fmla="*/ 68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464">
                <a:moveTo>
                  <a:pt x="100" y="68"/>
                </a:moveTo>
                <a:lnTo>
                  <a:pt x="0" y="464"/>
                </a:lnTo>
                <a:lnTo>
                  <a:pt x="272" y="327"/>
                </a:lnTo>
                <a:lnTo>
                  <a:pt x="298" y="0"/>
                </a:lnTo>
                <a:lnTo>
                  <a:pt x="100" y="68"/>
                </a:lnTo>
                <a:close/>
              </a:path>
            </a:pathLst>
          </a:custGeom>
          <a:solidFill>
            <a:srgbClr val="0F0F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2" name="Freeform 106"/>
          <p:cNvSpPr>
            <a:spLocks/>
          </p:cNvSpPr>
          <p:nvPr/>
        </p:nvSpPr>
        <p:spPr bwMode="auto">
          <a:xfrm>
            <a:off x="6459538" y="2771775"/>
            <a:ext cx="53975" cy="158750"/>
          </a:xfrm>
          <a:custGeom>
            <a:avLst/>
            <a:gdLst>
              <a:gd name="T0" fmla="*/ 0 w 137"/>
              <a:gd name="T1" fmla="*/ 0 h 403"/>
              <a:gd name="T2" fmla="*/ 9 w 137"/>
              <a:gd name="T3" fmla="*/ 29 h 403"/>
              <a:gd name="T4" fmla="*/ 28 w 137"/>
              <a:gd name="T5" fmla="*/ 80 h 403"/>
              <a:gd name="T6" fmla="*/ 50 w 137"/>
              <a:gd name="T7" fmla="*/ 145 h 403"/>
              <a:gd name="T8" fmla="*/ 75 w 137"/>
              <a:gd name="T9" fmla="*/ 217 h 403"/>
              <a:gd name="T10" fmla="*/ 97 w 137"/>
              <a:gd name="T11" fmla="*/ 286 h 403"/>
              <a:gd name="T12" fmla="*/ 118 w 137"/>
              <a:gd name="T13" fmla="*/ 346 h 403"/>
              <a:gd name="T14" fmla="*/ 131 w 137"/>
              <a:gd name="T15" fmla="*/ 387 h 403"/>
              <a:gd name="T16" fmla="*/ 137 w 137"/>
              <a:gd name="T17" fmla="*/ 403 h 403"/>
              <a:gd name="T18" fmla="*/ 132 w 137"/>
              <a:gd name="T19" fmla="*/ 6 h 403"/>
              <a:gd name="T20" fmla="*/ 0 w 137"/>
              <a:gd name="T21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7" h="403">
                <a:moveTo>
                  <a:pt x="0" y="0"/>
                </a:moveTo>
                <a:lnTo>
                  <a:pt x="9" y="29"/>
                </a:lnTo>
                <a:lnTo>
                  <a:pt x="28" y="80"/>
                </a:lnTo>
                <a:lnTo>
                  <a:pt x="50" y="145"/>
                </a:lnTo>
                <a:lnTo>
                  <a:pt x="75" y="217"/>
                </a:lnTo>
                <a:lnTo>
                  <a:pt x="97" y="286"/>
                </a:lnTo>
                <a:lnTo>
                  <a:pt x="118" y="346"/>
                </a:lnTo>
                <a:lnTo>
                  <a:pt x="131" y="387"/>
                </a:lnTo>
                <a:lnTo>
                  <a:pt x="137" y="403"/>
                </a:lnTo>
                <a:lnTo>
                  <a:pt x="132" y="6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3" name="Freeform 107"/>
          <p:cNvSpPr>
            <a:spLocks/>
          </p:cNvSpPr>
          <p:nvPr/>
        </p:nvSpPr>
        <p:spPr bwMode="auto">
          <a:xfrm>
            <a:off x="6132513" y="2736850"/>
            <a:ext cx="369887" cy="49213"/>
          </a:xfrm>
          <a:custGeom>
            <a:avLst/>
            <a:gdLst>
              <a:gd name="T0" fmla="*/ 0 w 931"/>
              <a:gd name="T1" fmla="*/ 64 h 123"/>
              <a:gd name="T2" fmla="*/ 831 w 931"/>
              <a:gd name="T3" fmla="*/ 0 h 123"/>
              <a:gd name="T4" fmla="*/ 931 w 931"/>
              <a:gd name="T5" fmla="*/ 46 h 123"/>
              <a:gd name="T6" fmla="*/ 23 w 931"/>
              <a:gd name="T7" fmla="*/ 123 h 123"/>
              <a:gd name="T8" fmla="*/ 0 w 931"/>
              <a:gd name="T9" fmla="*/ 6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1" h="123">
                <a:moveTo>
                  <a:pt x="0" y="64"/>
                </a:moveTo>
                <a:lnTo>
                  <a:pt x="831" y="0"/>
                </a:lnTo>
                <a:lnTo>
                  <a:pt x="931" y="46"/>
                </a:lnTo>
                <a:lnTo>
                  <a:pt x="23" y="123"/>
                </a:lnTo>
                <a:lnTo>
                  <a:pt x="0" y="64"/>
                </a:ln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4" name="Freeform 108"/>
          <p:cNvSpPr>
            <a:spLocks/>
          </p:cNvSpPr>
          <p:nvPr/>
        </p:nvSpPr>
        <p:spPr bwMode="auto">
          <a:xfrm>
            <a:off x="5783263" y="2701925"/>
            <a:ext cx="557212" cy="42863"/>
          </a:xfrm>
          <a:custGeom>
            <a:avLst/>
            <a:gdLst>
              <a:gd name="T0" fmla="*/ 0 w 1403"/>
              <a:gd name="T1" fmla="*/ 64 h 110"/>
              <a:gd name="T2" fmla="*/ 650 w 1403"/>
              <a:gd name="T3" fmla="*/ 0 h 110"/>
              <a:gd name="T4" fmla="*/ 1403 w 1403"/>
              <a:gd name="T5" fmla="*/ 70 h 110"/>
              <a:gd name="T6" fmla="*/ 839 w 1403"/>
              <a:gd name="T7" fmla="*/ 110 h 110"/>
              <a:gd name="T8" fmla="*/ 0 w 1403"/>
              <a:gd name="T9" fmla="*/ 6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110">
                <a:moveTo>
                  <a:pt x="0" y="64"/>
                </a:moveTo>
                <a:lnTo>
                  <a:pt x="650" y="0"/>
                </a:lnTo>
                <a:lnTo>
                  <a:pt x="1403" y="70"/>
                </a:lnTo>
                <a:lnTo>
                  <a:pt x="839" y="110"/>
                </a:lnTo>
                <a:lnTo>
                  <a:pt x="0" y="64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5" name="Freeform 109"/>
          <p:cNvSpPr>
            <a:spLocks/>
          </p:cNvSpPr>
          <p:nvPr/>
        </p:nvSpPr>
        <p:spPr bwMode="auto">
          <a:xfrm>
            <a:off x="5902325" y="3190875"/>
            <a:ext cx="204788" cy="355600"/>
          </a:xfrm>
          <a:custGeom>
            <a:avLst/>
            <a:gdLst>
              <a:gd name="T0" fmla="*/ 377 w 515"/>
              <a:gd name="T1" fmla="*/ 7 h 895"/>
              <a:gd name="T2" fmla="*/ 420 w 515"/>
              <a:gd name="T3" fmla="*/ 28 h 895"/>
              <a:gd name="T4" fmla="*/ 456 w 515"/>
              <a:gd name="T5" fmla="*/ 67 h 895"/>
              <a:gd name="T6" fmla="*/ 483 w 515"/>
              <a:gd name="T7" fmla="*/ 118 h 895"/>
              <a:gd name="T8" fmla="*/ 503 w 515"/>
              <a:gd name="T9" fmla="*/ 183 h 895"/>
              <a:gd name="T10" fmla="*/ 513 w 515"/>
              <a:gd name="T11" fmla="*/ 256 h 895"/>
              <a:gd name="T12" fmla="*/ 515 w 515"/>
              <a:gd name="T13" fmla="*/ 337 h 895"/>
              <a:gd name="T14" fmla="*/ 506 w 515"/>
              <a:gd name="T15" fmla="*/ 425 h 895"/>
              <a:gd name="T16" fmla="*/ 488 w 515"/>
              <a:gd name="T17" fmla="*/ 516 h 895"/>
              <a:gd name="T18" fmla="*/ 459 w 515"/>
              <a:gd name="T19" fmla="*/ 603 h 895"/>
              <a:gd name="T20" fmla="*/ 424 w 515"/>
              <a:gd name="T21" fmla="*/ 682 h 895"/>
              <a:gd name="T22" fmla="*/ 382 w 515"/>
              <a:gd name="T23" fmla="*/ 750 h 895"/>
              <a:gd name="T24" fmla="*/ 337 w 515"/>
              <a:gd name="T25" fmla="*/ 808 h 895"/>
              <a:gd name="T26" fmla="*/ 287 w 515"/>
              <a:gd name="T27" fmla="*/ 851 h 895"/>
              <a:gd name="T28" fmla="*/ 238 w 515"/>
              <a:gd name="T29" fmla="*/ 881 h 895"/>
              <a:gd name="T30" fmla="*/ 188 w 515"/>
              <a:gd name="T31" fmla="*/ 895 h 895"/>
              <a:gd name="T32" fmla="*/ 141 w 515"/>
              <a:gd name="T33" fmla="*/ 891 h 895"/>
              <a:gd name="T34" fmla="*/ 97 w 515"/>
              <a:gd name="T35" fmla="*/ 868 h 895"/>
              <a:gd name="T36" fmla="*/ 60 w 515"/>
              <a:gd name="T37" fmla="*/ 830 h 895"/>
              <a:gd name="T38" fmla="*/ 32 w 515"/>
              <a:gd name="T39" fmla="*/ 778 h 895"/>
              <a:gd name="T40" fmla="*/ 13 w 515"/>
              <a:gd name="T41" fmla="*/ 714 h 895"/>
              <a:gd name="T42" fmla="*/ 1 w 515"/>
              <a:gd name="T43" fmla="*/ 639 h 895"/>
              <a:gd name="T44" fmla="*/ 0 w 515"/>
              <a:gd name="T45" fmla="*/ 558 h 895"/>
              <a:gd name="T46" fmla="*/ 8 w 515"/>
              <a:gd name="T47" fmla="*/ 471 h 895"/>
              <a:gd name="T48" fmla="*/ 27 w 515"/>
              <a:gd name="T49" fmla="*/ 382 h 895"/>
              <a:gd name="T50" fmla="*/ 56 w 515"/>
              <a:gd name="T51" fmla="*/ 294 h 895"/>
              <a:gd name="T52" fmla="*/ 91 w 515"/>
              <a:gd name="T53" fmla="*/ 215 h 895"/>
              <a:gd name="T54" fmla="*/ 133 w 515"/>
              <a:gd name="T55" fmla="*/ 145 h 895"/>
              <a:gd name="T56" fmla="*/ 178 w 515"/>
              <a:gd name="T57" fmla="*/ 89 h 895"/>
              <a:gd name="T58" fmla="*/ 226 w 515"/>
              <a:gd name="T59" fmla="*/ 44 h 895"/>
              <a:gd name="T60" fmla="*/ 277 w 515"/>
              <a:gd name="T61" fmla="*/ 14 h 895"/>
              <a:gd name="T62" fmla="*/ 327 w 515"/>
              <a:gd name="T63" fmla="*/ 0 h 895"/>
              <a:gd name="T64" fmla="*/ 377 w 515"/>
              <a:gd name="T65" fmla="*/ 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5" h="895">
                <a:moveTo>
                  <a:pt x="377" y="7"/>
                </a:moveTo>
                <a:lnTo>
                  <a:pt x="420" y="28"/>
                </a:lnTo>
                <a:lnTo>
                  <a:pt x="456" y="67"/>
                </a:lnTo>
                <a:lnTo>
                  <a:pt x="483" y="118"/>
                </a:lnTo>
                <a:lnTo>
                  <a:pt x="503" y="183"/>
                </a:lnTo>
                <a:lnTo>
                  <a:pt x="513" y="256"/>
                </a:lnTo>
                <a:lnTo>
                  <a:pt x="515" y="337"/>
                </a:lnTo>
                <a:lnTo>
                  <a:pt x="506" y="425"/>
                </a:lnTo>
                <a:lnTo>
                  <a:pt x="488" y="516"/>
                </a:lnTo>
                <a:lnTo>
                  <a:pt x="459" y="603"/>
                </a:lnTo>
                <a:lnTo>
                  <a:pt x="424" y="682"/>
                </a:lnTo>
                <a:lnTo>
                  <a:pt x="382" y="750"/>
                </a:lnTo>
                <a:lnTo>
                  <a:pt x="337" y="808"/>
                </a:lnTo>
                <a:lnTo>
                  <a:pt x="287" y="851"/>
                </a:lnTo>
                <a:lnTo>
                  <a:pt x="238" y="881"/>
                </a:lnTo>
                <a:lnTo>
                  <a:pt x="188" y="895"/>
                </a:lnTo>
                <a:lnTo>
                  <a:pt x="141" y="891"/>
                </a:lnTo>
                <a:lnTo>
                  <a:pt x="97" y="868"/>
                </a:lnTo>
                <a:lnTo>
                  <a:pt x="60" y="830"/>
                </a:lnTo>
                <a:lnTo>
                  <a:pt x="32" y="778"/>
                </a:lnTo>
                <a:lnTo>
                  <a:pt x="13" y="714"/>
                </a:lnTo>
                <a:lnTo>
                  <a:pt x="1" y="639"/>
                </a:lnTo>
                <a:lnTo>
                  <a:pt x="0" y="558"/>
                </a:lnTo>
                <a:lnTo>
                  <a:pt x="8" y="471"/>
                </a:lnTo>
                <a:lnTo>
                  <a:pt x="27" y="382"/>
                </a:lnTo>
                <a:lnTo>
                  <a:pt x="56" y="294"/>
                </a:lnTo>
                <a:lnTo>
                  <a:pt x="91" y="215"/>
                </a:lnTo>
                <a:lnTo>
                  <a:pt x="133" y="145"/>
                </a:lnTo>
                <a:lnTo>
                  <a:pt x="178" y="89"/>
                </a:lnTo>
                <a:lnTo>
                  <a:pt x="226" y="44"/>
                </a:lnTo>
                <a:lnTo>
                  <a:pt x="277" y="14"/>
                </a:lnTo>
                <a:lnTo>
                  <a:pt x="327" y="0"/>
                </a:lnTo>
                <a:lnTo>
                  <a:pt x="377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6" name="Freeform 110"/>
          <p:cNvSpPr>
            <a:spLocks/>
          </p:cNvSpPr>
          <p:nvPr/>
        </p:nvSpPr>
        <p:spPr bwMode="auto">
          <a:xfrm>
            <a:off x="6442075" y="3040063"/>
            <a:ext cx="112713" cy="255587"/>
          </a:xfrm>
          <a:custGeom>
            <a:avLst/>
            <a:gdLst>
              <a:gd name="T0" fmla="*/ 207 w 281"/>
              <a:gd name="T1" fmla="*/ 5 h 642"/>
              <a:gd name="T2" fmla="*/ 230 w 281"/>
              <a:gd name="T3" fmla="*/ 20 h 642"/>
              <a:gd name="T4" fmla="*/ 249 w 281"/>
              <a:gd name="T5" fmla="*/ 47 h 642"/>
              <a:gd name="T6" fmla="*/ 263 w 281"/>
              <a:gd name="T7" fmla="*/ 83 h 642"/>
              <a:gd name="T8" fmla="*/ 275 w 281"/>
              <a:gd name="T9" fmla="*/ 131 h 642"/>
              <a:gd name="T10" fmla="*/ 280 w 281"/>
              <a:gd name="T11" fmla="*/ 183 h 642"/>
              <a:gd name="T12" fmla="*/ 281 w 281"/>
              <a:gd name="T13" fmla="*/ 242 h 642"/>
              <a:gd name="T14" fmla="*/ 276 w 281"/>
              <a:gd name="T15" fmla="*/ 304 h 642"/>
              <a:gd name="T16" fmla="*/ 268 w 281"/>
              <a:gd name="T17" fmla="*/ 372 h 642"/>
              <a:gd name="T18" fmla="*/ 251 w 281"/>
              <a:gd name="T19" fmla="*/ 433 h 642"/>
              <a:gd name="T20" fmla="*/ 231 w 281"/>
              <a:gd name="T21" fmla="*/ 489 h 642"/>
              <a:gd name="T22" fmla="*/ 207 w 281"/>
              <a:gd name="T23" fmla="*/ 538 h 642"/>
              <a:gd name="T24" fmla="*/ 183 w 281"/>
              <a:gd name="T25" fmla="*/ 580 h 642"/>
              <a:gd name="T26" fmla="*/ 156 w 281"/>
              <a:gd name="T27" fmla="*/ 611 h 642"/>
              <a:gd name="T28" fmla="*/ 129 w 281"/>
              <a:gd name="T29" fmla="*/ 634 h 642"/>
              <a:gd name="T30" fmla="*/ 101 w 281"/>
              <a:gd name="T31" fmla="*/ 642 h 642"/>
              <a:gd name="T32" fmla="*/ 75 w 281"/>
              <a:gd name="T33" fmla="*/ 640 h 642"/>
              <a:gd name="T34" fmla="*/ 51 w 281"/>
              <a:gd name="T35" fmla="*/ 622 h 642"/>
              <a:gd name="T36" fmla="*/ 32 w 281"/>
              <a:gd name="T37" fmla="*/ 595 h 642"/>
              <a:gd name="T38" fmla="*/ 17 w 281"/>
              <a:gd name="T39" fmla="*/ 558 h 642"/>
              <a:gd name="T40" fmla="*/ 7 w 281"/>
              <a:gd name="T41" fmla="*/ 513 h 642"/>
              <a:gd name="T42" fmla="*/ 0 w 281"/>
              <a:gd name="T43" fmla="*/ 459 h 642"/>
              <a:gd name="T44" fmla="*/ 1 w 281"/>
              <a:gd name="T45" fmla="*/ 400 h 642"/>
              <a:gd name="T46" fmla="*/ 5 w 281"/>
              <a:gd name="T47" fmla="*/ 338 h 642"/>
              <a:gd name="T48" fmla="*/ 17 w 281"/>
              <a:gd name="T49" fmla="*/ 273 h 642"/>
              <a:gd name="T50" fmla="*/ 31 w 281"/>
              <a:gd name="T51" fmla="*/ 209 h 642"/>
              <a:gd name="T52" fmla="*/ 51 w 281"/>
              <a:gd name="T53" fmla="*/ 153 h 642"/>
              <a:gd name="T54" fmla="*/ 73 w 281"/>
              <a:gd name="T55" fmla="*/ 103 h 642"/>
              <a:gd name="T56" fmla="*/ 99 w 281"/>
              <a:gd name="T57" fmla="*/ 64 h 642"/>
              <a:gd name="T58" fmla="*/ 124 w 281"/>
              <a:gd name="T59" fmla="*/ 31 h 642"/>
              <a:gd name="T60" fmla="*/ 152 w 281"/>
              <a:gd name="T61" fmla="*/ 10 h 642"/>
              <a:gd name="T62" fmla="*/ 180 w 281"/>
              <a:gd name="T63" fmla="*/ 0 h 642"/>
              <a:gd name="T64" fmla="*/ 207 w 281"/>
              <a:gd name="T65" fmla="*/ 5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1" h="642">
                <a:moveTo>
                  <a:pt x="207" y="5"/>
                </a:moveTo>
                <a:lnTo>
                  <a:pt x="230" y="20"/>
                </a:lnTo>
                <a:lnTo>
                  <a:pt x="249" y="47"/>
                </a:lnTo>
                <a:lnTo>
                  <a:pt x="263" y="83"/>
                </a:lnTo>
                <a:lnTo>
                  <a:pt x="275" y="131"/>
                </a:lnTo>
                <a:lnTo>
                  <a:pt x="280" y="183"/>
                </a:lnTo>
                <a:lnTo>
                  <a:pt x="281" y="242"/>
                </a:lnTo>
                <a:lnTo>
                  <a:pt x="276" y="304"/>
                </a:lnTo>
                <a:lnTo>
                  <a:pt x="268" y="372"/>
                </a:lnTo>
                <a:lnTo>
                  <a:pt x="251" y="433"/>
                </a:lnTo>
                <a:lnTo>
                  <a:pt x="231" y="489"/>
                </a:lnTo>
                <a:lnTo>
                  <a:pt x="207" y="538"/>
                </a:lnTo>
                <a:lnTo>
                  <a:pt x="183" y="580"/>
                </a:lnTo>
                <a:lnTo>
                  <a:pt x="156" y="611"/>
                </a:lnTo>
                <a:lnTo>
                  <a:pt x="129" y="634"/>
                </a:lnTo>
                <a:lnTo>
                  <a:pt x="101" y="642"/>
                </a:lnTo>
                <a:lnTo>
                  <a:pt x="75" y="640"/>
                </a:lnTo>
                <a:lnTo>
                  <a:pt x="51" y="622"/>
                </a:lnTo>
                <a:lnTo>
                  <a:pt x="32" y="595"/>
                </a:lnTo>
                <a:lnTo>
                  <a:pt x="17" y="558"/>
                </a:lnTo>
                <a:lnTo>
                  <a:pt x="7" y="513"/>
                </a:lnTo>
                <a:lnTo>
                  <a:pt x="0" y="459"/>
                </a:lnTo>
                <a:lnTo>
                  <a:pt x="1" y="400"/>
                </a:lnTo>
                <a:lnTo>
                  <a:pt x="5" y="338"/>
                </a:lnTo>
                <a:lnTo>
                  <a:pt x="17" y="273"/>
                </a:lnTo>
                <a:lnTo>
                  <a:pt x="31" y="209"/>
                </a:lnTo>
                <a:lnTo>
                  <a:pt x="51" y="153"/>
                </a:lnTo>
                <a:lnTo>
                  <a:pt x="73" y="103"/>
                </a:lnTo>
                <a:lnTo>
                  <a:pt x="99" y="64"/>
                </a:lnTo>
                <a:lnTo>
                  <a:pt x="124" y="31"/>
                </a:lnTo>
                <a:lnTo>
                  <a:pt x="152" y="10"/>
                </a:lnTo>
                <a:lnTo>
                  <a:pt x="180" y="0"/>
                </a:lnTo>
                <a:lnTo>
                  <a:pt x="20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7" name="Freeform 111"/>
          <p:cNvSpPr>
            <a:spLocks/>
          </p:cNvSpPr>
          <p:nvPr/>
        </p:nvSpPr>
        <p:spPr bwMode="auto">
          <a:xfrm>
            <a:off x="5951538" y="3273425"/>
            <a:ext cx="107950" cy="188913"/>
          </a:xfrm>
          <a:custGeom>
            <a:avLst/>
            <a:gdLst>
              <a:gd name="T0" fmla="*/ 201 w 274"/>
              <a:gd name="T1" fmla="*/ 5 h 475"/>
              <a:gd name="T2" fmla="*/ 224 w 274"/>
              <a:gd name="T3" fmla="*/ 15 h 475"/>
              <a:gd name="T4" fmla="*/ 243 w 274"/>
              <a:gd name="T5" fmla="*/ 36 h 475"/>
              <a:gd name="T6" fmla="*/ 257 w 274"/>
              <a:gd name="T7" fmla="*/ 62 h 475"/>
              <a:gd name="T8" fmla="*/ 268 w 274"/>
              <a:gd name="T9" fmla="*/ 97 h 475"/>
              <a:gd name="T10" fmla="*/ 273 w 274"/>
              <a:gd name="T11" fmla="*/ 136 h 475"/>
              <a:gd name="T12" fmla="*/ 274 w 274"/>
              <a:gd name="T13" fmla="*/ 179 h 475"/>
              <a:gd name="T14" fmla="*/ 269 w 274"/>
              <a:gd name="T15" fmla="*/ 224 h 475"/>
              <a:gd name="T16" fmla="*/ 260 w 274"/>
              <a:gd name="T17" fmla="*/ 273 h 475"/>
              <a:gd name="T18" fmla="*/ 243 w 274"/>
              <a:gd name="T19" fmla="*/ 319 h 475"/>
              <a:gd name="T20" fmla="*/ 224 w 274"/>
              <a:gd name="T21" fmla="*/ 363 h 475"/>
              <a:gd name="T22" fmla="*/ 203 w 274"/>
              <a:gd name="T23" fmla="*/ 399 h 475"/>
              <a:gd name="T24" fmla="*/ 179 w 274"/>
              <a:gd name="T25" fmla="*/ 430 h 475"/>
              <a:gd name="T26" fmla="*/ 153 w 274"/>
              <a:gd name="T27" fmla="*/ 453 h 475"/>
              <a:gd name="T28" fmla="*/ 126 w 274"/>
              <a:gd name="T29" fmla="*/ 469 h 475"/>
              <a:gd name="T30" fmla="*/ 100 w 274"/>
              <a:gd name="T31" fmla="*/ 475 h 475"/>
              <a:gd name="T32" fmla="*/ 75 w 274"/>
              <a:gd name="T33" fmla="*/ 475 h 475"/>
              <a:gd name="T34" fmla="*/ 51 w 274"/>
              <a:gd name="T35" fmla="*/ 461 h 475"/>
              <a:gd name="T36" fmla="*/ 32 w 274"/>
              <a:gd name="T37" fmla="*/ 442 h 475"/>
              <a:gd name="T38" fmla="*/ 17 w 274"/>
              <a:gd name="T39" fmla="*/ 413 h 475"/>
              <a:gd name="T40" fmla="*/ 7 w 274"/>
              <a:gd name="T41" fmla="*/ 380 h 475"/>
              <a:gd name="T42" fmla="*/ 0 w 274"/>
              <a:gd name="T43" fmla="*/ 340 h 475"/>
              <a:gd name="T44" fmla="*/ 0 w 274"/>
              <a:gd name="T45" fmla="*/ 297 h 475"/>
              <a:gd name="T46" fmla="*/ 4 w 274"/>
              <a:gd name="T47" fmla="*/ 251 h 475"/>
              <a:gd name="T48" fmla="*/ 14 w 274"/>
              <a:gd name="T49" fmla="*/ 203 h 475"/>
              <a:gd name="T50" fmla="*/ 29 w 274"/>
              <a:gd name="T51" fmla="*/ 156 h 475"/>
              <a:gd name="T52" fmla="*/ 48 w 274"/>
              <a:gd name="T53" fmla="*/ 113 h 475"/>
              <a:gd name="T54" fmla="*/ 69 w 274"/>
              <a:gd name="T55" fmla="*/ 76 h 475"/>
              <a:gd name="T56" fmla="*/ 95 w 274"/>
              <a:gd name="T57" fmla="*/ 47 h 475"/>
              <a:gd name="T58" fmla="*/ 120 w 274"/>
              <a:gd name="T59" fmla="*/ 22 h 475"/>
              <a:gd name="T60" fmla="*/ 148 w 274"/>
              <a:gd name="T61" fmla="*/ 7 h 475"/>
              <a:gd name="T62" fmla="*/ 174 w 274"/>
              <a:gd name="T63" fmla="*/ 0 h 475"/>
              <a:gd name="T64" fmla="*/ 201 w 274"/>
              <a:gd name="T65" fmla="*/ 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4" h="475">
                <a:moveTo>
                  <a:pt x="201" y="5"/>
                </a:moveTo>
                <a:lnTo>
                  <a:pt x="224" y="15"/>
                </a:lnTo>
                <a:lnTo>
                  <a:pt x="243" y="36"/>
                </a:lnTo>
                <a:lnTo>
                  <a:pt x="257" y="62"/>
                </a:lnTo>
                <a:lnTo>
                  <a:pt x="268" y="97"/>
                </a:lnTo>
                <a:lnTo>
                  <a:pt x="273" y="136"/>
                </a:lnTo>
                <a:lnTo>
                  <a:pt x="274" y="179"/>
                </a:lnTo>
                <a:lnTo>
                  <a:pt x="269" y="224"/>
                </a:lnTo>
                <a:lnTo>
                  <a:pt x="260" y="273"/>
                </a:lnTo>
                <a:lnTo>
                  <a:pt x="243" y="319"/>
                </a:lnTo>
                <a:lnTo>
                  <a:pt x="224" y="363"/>
                </a:lnTo>
                <a:lnTo>
                  <a:pt x="203" y="399"/>
                </a:lnTo>
                <a:lnTo>
                  <a:pt x="179" y="430"/>
                </a:lnTo>
                <a:lnTo>
                  <a:pt x="153" y="453"/>
                </a:lnTo>
                <a:lnTo>
                  <a:pt x="126" y="469"/>
                </a:lnTo>
                <a:lnTo>
                  <a:pt x="100" y="475"/>
                </a:lnTo>
                <a:lnTo>
                  <a:pt x="75" y="475"/>
                </a:lnTo>
                <a:lnTo>
                  <a:pt x="51" y="461"/>
                </a:lnTo>
                <a:lnTo>
                  <a:pt x="32" y="442"/>
                </a:lnTo>
                <a:lnTo>
                  <a:pt x="17" y="413"/>
                </a:lnTo>
                <a:lnTo>
                  <a:pt x="7" y="380"/>
                </a:lnTo>
                <a:lnTo>
                  <a:pt x="0" y="340"/>
                </a:lnTo>
                <a:lnTo>
                  <a:pt x="0" y="297"/>
                </a:lnTo>
                <a:lnTo>
                  <a:pt x="4" y="251"/>
                </a:lnTo>
                <a:lnTo>
                  <a:pt x="14" y="203"/>
                </a:lnTo>
                <a:lnTo>
                  <a:pt x="29" y="156"/>
                </a:lnTo>
                <a:lnTo>
                  <a:pt x="48" y="113"/>
                </a:lnTo>
                <a:lnTo>
                  <a:pt x="69" y="76"/>
                </a:lnTo>
                <a:lnTo>
                  <a:pt x="95" y="47"/>
                </a:lnTo>
                <a:lnTo>
                  <a:pt x="120" y="22"/>
                </a:lnTo>
                <a:lnTo>
                  <a:pt x="148" y="7"/>
                </a:lnTo>
                <a:lnTo>
                  <a:pt x="174" y="0"/>
                </a:lnTo>
                <a:lnTo>
                  <a:pt x="20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8" name="Freeform 112"/>
          <p:cNvSpPr>
            <a:spLocks/>
          </p:cNvSpPr>
          <p:nvPr/>
        </p:nvSpPr>
        <p:spPr bwMode="auto">
          <a:xfrm>
            <a:off x="6469063" y="3100388"/>
            <a:ext cx="58737" cy="134937"/>
          </a:xfrm>
          <a:custGeom>
            <a:avLst/>
            <a:gdLst>
              <a:gd name="T0" fmla="*/ 110 w 149"/>
              <a:gd name="T1" fmla="*/ 4 h 340"/>
              <a:gd name="T2" fmla="*/ 122 w 149"/>
              <a:gd name="T3" fmla="*/ 10 h 340"/>
              <a:gd name="T4" fmla="*/ 133 w 149"/>
              <a:gd name="T5" fmla="*/ 25 h 340"/>
              <a:gd name="T6" fmla="*/ 140 w 149"/>
              <a:gd name="T7" fmla="*/ 45 h 340"/>
              <a:gd name="T8" fmla="*/ 147 w 149"/>
              <a:gd name="T9" fmla="*/ 70 h 340"/>
              <a:gd name="T10" fmla="*/ 149 w 149"/>
              <a:gd name="T11" fmla="*/ 97 h 340"/>
              <a:gd name="T12" fmla="*/ 149 w 149"/>
              <a:gd name="T13" fmla="*/ 128 h 340"/>
              <a:gd name="T14" fmla="*/ 147 w 149"/>
              <a:gd name="T15" fmla="*/ 161 h 340"/>
              <a:gd name="T16" fmla="*/ 142 w 149"/>
              <a:gd name="T17" fmla="*/ 196 h 340"/>
              <a:gd name="T18" fmla="*/ 133 w 149"/>
              <a:gd name="T19" fmla="*/ 229 h 340"/>
              <a:gd name="T20" fmla="*/ 123 w 149"/>
              <a:gd name="T21" fmla="*/ 259 h 340"/>
              <a:gd name="T22" fmla="*/ 111 w 149"/>
              <a:gd name="T23" fmla="*/ 286 h 340"/>
              <a:gd name="T24" fmla="*/ 99 w 149"/>
              <a:gd name="T25" fmla="*/ 308 h 340"/>
              <a:gd name="T26" fmla="*/ 85 w 149"/>
              <a:gd name="T27" fmla="*/ 324 h 340"/>
              <a:gd name="T28" fmla="*/ 71 w 149"/>
              <a:gd name="T29" fmla="*/ 335 h 340"/>
              <a:gd name="T30" fmla="*/ 56 w 149"/>
              <a:gd name="T31" fmla="*/ 340 h 340"/>
              <a:gd name="T32" fmla="*/ 42 w 149"/>
              <a:gd name="T33" fmla="*/ 339 h 340"/>
              <a:gd name="T34" fmla="*/ 28 w 149"/>
              <a:gd name="T35" fmla="*/ 331 h 340"/>
              <a:gd name="T36" fmla="*/ 17 w 149"/>
              <a:gd name="T37" fmla="*/ 316 h 340"/>
              <a:gd name="T38" fmla="*/ 9 w 149"/>
              <a:gd name="T39" fmla="*/ 296 h 340"/>
              <a:gd name="T40" fmla="*/ 4 w 149"/>
              <a:gd name="T41" fmla="*/ 272 h 340"/>
              <a:gd name="T42" fmla="*/ 0 w 149"/>
              <a:gd name="T43" fmla="*/ 243 h 340"/>
              <a:gd name="T44" fmla="*/ 0 w 149"/>
              <a:gd name="T45" fmla="*/ 213 h 340"/>
              <a:gd name="T46" fmla="*/ 3 w 149"/>
              <a:gd name="T47" fmla="*/ 180 h 340"/>
              <a:gd name="T48" fmla="*/ 10 w 149"/>
              <a:gd name="T49" fmla="*/ 147 h 340"/>
              <a:gd name="T50" fmla="*/ 17 w 149"/>
              <a:gd name="T51" fmla="*/ 112 h 340"/>
              <a:gd name="T52" fmla="*/ 28 w 149"/>
              <a:gd name="T53" fmla="*/ 82 h 340"/>
              <a:gd name="T54" fmla="*/ 39 w 149"/>
              <a:gd name="T55" fmla="*/ 55 h 340"/>
              <a:gd name="T56" fmla="*/ 53 w 149"/>
              <a:gd name="T57" fmla="*/ 34 h 340"/>
              <a:gd name="T58" fmla="*/ 66 w 149"/>
              <a:gd name="T59" fmla="*/ 16 h 340"/>
              <a:gd name="T60" fmla="*/ 81 w 149"/>
              <a:gd name="T61" fmla="*/ 5 h 340"/>
              <a:gd name="T62" fmla="*/ 96 w 149"/>
              <a:gd name="T63" fmla="*/ 0 h 340"/>
              <a:gd name="T64" fmla="*/ 110 w 149"/>
              <a:gd name="T65" fmla="*/ 4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340">
                <a:moveTo>
                  <a:pt x="110" y="4"/>
                </a:moveTo>
                <a:lnTo>
                  <a:pt x="122" y="10"/>
                </a:lnTo>
                <a:lnTo>
                  <a:pt x="133" y="25"/>
                </a:lnTo>
                <a:lnTo>
                  <a:pt x="140" y="45"/>
                </a:lnTo>
                <a:lnTo>
                  <a:pt x="147" y="70"/>
                </a:lnTo>
                <a:lnTo>
                  <a:pt x="149" y="97"/>
                </a:lnTo>
                <a:lnTo>
                  <a:pt x="149" y="128"/>
                </a:lnTo>
                <a:lnTo>
                  <a:pt x="147" y="161"/>
                </a:lnTo>
                <a:lnTo>
                  <a:pt x="142" y="196"/>
                </a:lnTo>
                <a:lnTo>
                  <a:pt x="133" y="229"/>
                </a:lnTo>
                <a:lnTo>
                  <a:pt x="123" y="259"/>
                </a:lnTo>
                <a:lnTo>
                  <a:pt x="111" y="286"/>
                </a:lnTo>
                <a:lnTo>
                  <a:pt x="99" y="308"/>
                </a:lnTo>
                <a:lnTo>
                  <a:pt x="85" y="324"/>
                </a:lnTo>
                <a:lnTo>
                  <a:pt x="71" y="335"/>
                </a:lnTo>
                <a:lnTo>
                  <a:pt x="56" y="340"/>
                </a:lnTo>
                <a:lnTo>
                  <a:pt x="42" y="339"/>
                </a:lnTo>
                <a:lnTo>
                  <a:pt x="28" y="331"/>
                </a:lnTo>
                <a:lnTo>
                  <a:pt x="17" y="316"/>
                </a:lnTo>
                <a:lnTo>
                  <a:pt x="9" y="296"/>
                </a:lnTo>
                <a:lnTo>
                  <a:pt x="4" y="272"/>
                </a:lnTo>
                <a:lnTo>
                  <a:pt x="0" y="243"/>
                </a:lnTo>
                <a:lnTo>
                  <a:pt x="0" y="213"/>
                </a:lnTo>
                <a:lnTo>
                  <a:pt x="3" y="180"/>
                </a:lnTo>
                <a:lnTo>
                  <a:pt x="10" y="147"/>
                </a:lnTo>
                <a:lnTo>
                  <a:pt x="17" y="112"/>
                </a:lnTo>
                <a:lnTo>
                  <a:pt x="28" y="82"/>
                </a:lnTo>
                <a:lnTo>
                  <a:pt x="39" y="55"/>
                </a:lnTo>
                <a:lnTo>
                  <a:pt x="53" y="34"/>
                </a:lnTo>
                <a:lnTo>
                  <a:pt x="66" y="16"/>
                </a:lnTo>
                <a:lnTo>
                  <a:pt x="81" y="5"/>
                </a:lnTo>
                <a:lnTo>
                  <a:pt x="96" y="0"/>
                </a:lnTo>
                <a:lnTo>
                  <a:pt x="11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29" name="Freeform 113"/>
          <p:cNvSpPr>
            <a:spLocks/>
          </p:cNvSpPr>
          <p:nvPr/>
        </p:nvSpPr>
        <p:spPr bwMode="auto">
          <a:xfrm>
            <a:off x="5961063" y="3290888"/>
            <a:ext cx="88900" cy="155575"/>
          </a:xfrm>
          <a:custGeom>
            <a:avLst/>
            <a:gdLst>
              <a:gd name="T0" fmla="*/ 165 w 226"/>
              <a:gd name="T1" fmla="*/ 3 h 392"/>
              <a:gd name="T2" fmla="*/ 182 w 226"/>
              <a:gd name="T3" fmla="*/ 11 h 392"/>
              <a:gd name="T4" fmla="*/ 199 w 226"/>
              <a:gd name="T5" fmla="*/ 29 h 392"/>
              <a:gd name="T6" fmla="*/ 211 w 226"/>
              <a:gd name="T7" fmla="*/ 51 h 392"/>
              <a:gd name="T8" fmla="*/ 221 w 226"/>
              <a:gd name="T9" fmla="*/ 80 h 392"/>
              <a:gd name="T10" fmla="*/ 225 w 226"/>
              <a:gd name="T11" fmla="*/ 111 h 392"/>
              <a:gd name="T12" fmla="*/ 226 w 226"/>
              <a:gd name="T13" fmla="*/ 146 h 392"/>
              <a:gd name="T14" fmla="*/ 222 w 226"/>
              <a:gd name="T15" fmla="*/ 184 h 392"/>
              <a:gd name="T16" fmla="*/ 215 w 226"/>
              <a:gd name="T17" fmla="*/ 225 h 392"/>
              <a:gd name="T18" fmla="*/ 200 w 226"/>
              <a:gd name="T19" fmla="*/ 262 h 392"/>
              <a:gd name="T20" fmla="*/ 185 w 226"/>
              <a:gd name="T21" fmla="*/ 297 h 392"/>
              <a:gd name="T22" fmla="*/ 167 w 226"/>
              <a:gd name="T23" fmla="*/ 327 h 392"/>
              <a:gd name="T24" fmla="*/ 148 w 226"/>
              <a:gd name="T25" fmla="*/ 355 h 392"/>
              <a:gd name="T26" fmla="*/ 126 w 226"/>
              <a:gd name="T27" fmla="*/ 373 h 392"/>
              <a:gd name="T28" fmla="*/ 105 w 226"/>
              <a:gd name="T29" fmla="*/ 387 h 392"/>
              <a:gd name="T30" fmla="*/ 82 w 226"/>
              <a:gd name="T31" fmla="*/ 392 h 392"/>
              <a:gd name="T32" fmla="*/ 62 w 226"/>
              <a:gd name="T33" fmla="*/ 391 h 392"/>
              <a:gd name="T34" fmla="*/ 42 w 226"/>
              <a:gd name="T35" fmla="*/ 380 h 392"/>
              <a:gd name="T36" fmla="*/ 26 w 226"/>
              <a:gd name="T37" fmla="*/ 363 h 392"/>
              <a:gd name="T38" fmla="*/ 13 w 226"/>
              <a:gd name="T39" fmla="*/ 340 h 392"/>
              <a:gd name="T40" fmla="*/ 5 w 226"/>
              <a:gd name="T41" fmla="*/ 312 h 392"/>
              <a:gd name="T42" fmla="*/ 0 w 226"/>
              <a:gd name="T43" fmla="*/ 280 h 392"/>
              <a:gd name="T44" fmla="*/ 0 w 226"/>
              <a:gd name="T45" fmla="*/ 245 h 392"/>
              <a:gd name="T46" fmla="*/ 4 w 226"/>
              <a:gd name="T47" fmla="*/ 206 h 392"/>
              <a:gd name="T48" fmla="*/ 13 w 226"/>
              <a:gd name="T49" fmla="*/ 167 h 392"/>
              <a:gd name="T50" fmla="*/ 25 w 226"/>
              <a:gd name="T51" fmla="*/ 128 h 392"/>
              <a:gd name="T52" fmla="*/ 41 w 226"/>
              <a:gd name="T53" fmla="*/ 94 h 392"/>
              <a:gd name="T54" fmla="*/ 57 w 226"/>
              <a:gd name="T55" fmla="*/ 64 h 392"/>
              <a:gd name="T56" fmla="*/ 78 w 226"/>
              <a:gd name="T57" fmla="*/ 39 h 392"/>
              <a:gd name="T58" fmla="*/ 98 w 226"/>
              <a:gd name="T59" fmla="*/ 19 h 392"/>
              <a:gd name="T60" fmla="*/ 120 w 226"/>
              <a:gd name="T61" fmla="*/ 6 h 392"/>
              <a:gd name="T62" fmla="*/ 142 w 226"/>
              <a:gd name="T63" fmla="*/ 0 h 392"/>
              <a:gd name="T64" fmla="*/ 165 w 226"/>
              <a:gd name="T65" fmla="*/ 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6" h="392">
                <a:moveTo>
                  <a:pt x="165" y="3"/>
                </a:moveTo>
                <a:lnTo>
                  <a:pt x="182" y="11"/>
                </a:lnTo>
                <a:lnTo>
                  <a:pt x="199" y="29"/>
                </a:lnTo>
                <a:lnTo>
                  <a:pt x="211" y="51"/>
                </a:lnTo>
                <a:lnTo>
                  <a:pt x="221" y="80"/>
                </a:lnTo>
                <a:lnTo>
                  <a:pt x="225" y="111"/>
                </a:lnTo>
                <a:lnTo>
                  <a:pt x="226" y="146"/>
                </a:lnTo>
                <a:lnTo>
                  <a:pt x="222" y="184"/>
                </a:lnTo>
                <a:lnTo>
                  <a:pt x="215" y="225"/>
                </a:lnTo>
                <a:lnTo>
                  <a:pt x="200" y="262"/>
                </a:lnTo>
                <a:lnTo>
                  <a:pt x="185" y="297"/>
                </a:lnTo>
                <a:lnTo>
                  <a:pt x="167" y="327"/>
                </a:lnTo>
                <a:lnTo>
                  <a:pt x="148" y="355"/>
                </a:lnTo>
                <a:lnTo>
                  <a:pt x="126" y="373"/>
                </a:lnTo>
                <a:lnTo>
                  <a:pt x="105" y="387"/>
                </a:lnTo>
                <a:lnTo>
                  <a:pt x="82" y="392"/>
                </a:lnTo>
                <a:lnTo>
                  <a:pt x="62" y="391"/>
                </a:lnTo>
                <a:lnTo>
                  <a:pt x="42" y="380"/>
                </a:lnTo>
                <a:lnTo>
                  <a:pt x="26" y="363"/>
                </a:lnTo>
                <a:lnTo>
                  <a:pt x="13" y="340"/>
                </a:lnTo>
                <a:lnTo>
                  <a:pt x="5" y="312"/>
                </a:lnTo>
                <a:lnTo>
                  <a:pt x="0" y="280"/>
                </a:lnTo>
                <a:lnTo>
                  <a:pt x="0" y="245"/>
                </a:lnTo>
                <a:lnTo>
                  <a:pt x="4" y="206"/>
                </a:lnTo>
                <a:lnTo>
                  <a:pt x="13" y="167"/>
                </a:lnTo>
                <a:lnTo>
                  <a:pt x="25" y="128"/>
                </a:lnTo>
                <a:lnTo>
                  <a:pt x="41" y="94"/>
                </a:lnTo>
                <a:lnTo>
                  <a:pt x="57" y="64"/>
                </a:lnTo>
                <a:lnTo>
                  <a:pt x="78" y="39"/>
                </a:lnTo>
                <a:lnTo>
                  <a:pt x="98" y="19"/>
                </a:lnTo>
                <a:lnTo>
                  <a:pt x="120" y="6"/>
                </a:lnTo>
                <a:lnTo>
                  <a:pt x="142" y="0"/>
                </a:lnTo>
                <a:lnTo>
                  <a:pt x="165" y="3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30" name="Freeform 114"/>
          <p:cNvSpPr>
            <a:spLocks/>
          </p:cNvSpPr>
          <p:nvPr/>
        </p:nvSpPr>
        <p:spPr bwMode="auto">
          <a:xfrm>
            <a:off x="6473825" y="3111500"/>
            <a:ext cx="49213" cy="112713"/>
          </a:xfrm>
          <a:custGeom>
            <a:avLst/>
            <a:gdLst>
              <a:gd name="T0" fmla="*/ 92 w 125"/>
              <a:gd name="T1" fmla="*/ 1 h 282"/>
              <a:gd name="T2" fmla="*/ 102 w 125"/>
              <a:gd name="T3" fmla="*/ 7 h 282"/>
              <a:gd name="T4" fmla="*/ 111 w 125"/>
              <a:gd name="T5" fmla="*/ 20 h 282"/>
              <a:gd name="T6" fmla="*/ 117 w 125"/>
              <a:gd name="T7" fmla="*/ 36 h 282"/>
              <a:gd name="T8" fmla="*/ 123 w 125"/>
              <a:gd name="T9" fmla="*/ 57 h 282"/>
              <a:gd name="T10" fmla="*/ 124 w 125"/>
              <a:gd name="T11" fmla="*/ 80 h 282"/>
              <a:gd name="T12" fmla="*/ 125 w 125"/>
              <a:gd name="T13" fmla="*/ 106 h 282"/>
              <a:gd name="T14" fmla="*/ 122 w 125"/>
              <a:gd name="T15" fmla="*/ 133 h 282"/>
              <a:gd name="T16" fmla="*/ 118 w 125"/>
              <a:gd name="T17" fmla="*/ 163 h 282"/>
              <a:gd name="T18" fmla="*/ 110 w 125"/>
              <a:gd name="T19" fmla="*/ 189 h 282"/>
              <a:gd name="T20" fmla="*/ 102 w 125"/>
              <a:gd name="T21" fmla="*/ 214 h 282"/>
              <a:gd name="T22" fmla="*/ 92 w 125"/>
              <a:gd name="T23" fmla="*/ 236 h 282"/>
              <a:gd name="T24" fmla="*/ 83 w 125"/>
              <a:gd name="T25" fmla="*/ 254 h 282"/>
              <a:gd name="T26" fmla="*/ 69 w 125"/>
              <a:gd name="T27" fmla="*/ 267 h 282"/>
              <a:gd name="T28" fmla="*/ 59 w 125"/>
              <a:gd name="T29" fmla="*/ 277 h 282"/>
              <a:gd name="T30" fmla="*/ 47 w 125"/>
              <a:gd name="T31" fmla="*/ 281 h 282"/>
              <a:gd name="T32" fmla="*/ 36 w 125"/>
              <a:gd name="T33" fmla="*/ 282 h 282"/>
              <a:gd name="T34" fmla="*/ 24 w 125"/>
              <a:gd name="T35" fmla="*/ 273 h 282"/>
              <a:gd name="T36" fmla="*/ 15 w 125"/>
              <a:gd name="T37" fmla="*/ 262 h 282"/>
              <a:gd name="T38" fmla="*/ 8 w 125"/>
              <a:gd name="T39" fmla="*/ 244 h 282"/>
              <a:gd name="T40" fmla="*/ 4 w 125"/>
              <a:gd name="T41" fmla="*/ 224 h 282"/>
              <a:gd name="T42" fmla="*/ 0 w 125"/>
              <a:gd name="T43" fmla="*/ 201 h 282"/>
              <a:gd name="T44" fmla="*/ 2 w 125"/>
              <a:gd name="T45" fmla="*/ 176 h 282"/>
              <a:gd name="T46" fmla="*/ 4 w 125"/>
              <a:gd name="T47" fmla="*/ 147 h 282"/>
              <a:gd name="T48" fmla="*/ 10 w 125"/>
              <a:gd name="T49" fmla="*/ 120 h 282"/>
              <a:gd name="T50" fmla="*/ 16 w 125"/>
              <a:gd name="T51" fmla="*/ 91 h 282"/>
              <a:gd name="T52" fmla="*/ 24 w 125"/>
              <a:gd name="T53" fmla="*/ 67 h 282"/>
              <a:gd name="T54" fmla="*/ 34 w 125"/>
              <a:gd name="T55" fmla="*/ 46 h 282"/>
              <a:gd name="T56" fmla="*/ 44 w 125"/>
              <a:gd name="T57" fmla="*/ 28 h 282"/>
              <a:gd name="T58" fmla="*/ 55 w 125"/>
              <a:gd name="T59" fmla="*/ 14 h 282"/>
              <a:gd name="T60" fmla="*/ 68 w 125"/>
              <a:gd name="T61" fmla="*/ 5 h 282"/>
              <a:gd name="T62" fmla="*/ 79 w 125"/>
              <a:gd name="T63" fmla="*/ 0 h 282"/>
              <a:gd name="T64" fmla="*/ 92 w 125"/>
              <a:gd name="T65" fmla="*/ 1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282">
                <a:moveTo>
                  <a:pt x="92" y="1"/>
                </a:moveTo>
                <a:lnTo>
                  <a:pt x="102" y="7"/>
                </a:lnTo>
                <a:lnTo>
                  <a:pt x="111" y="20"/>
                </a:lnTo>
                <a:lnTo>
                  <a:pt x="117" y="36"/>
                </a:lnTo>
                <a:lnTo>
                  <a:pt x="123" y="57"/>
                </a:lnTo>
                <a:lnTo>
                  <a:pt x="124" y="80"/>
                </a:lnTo>
                <a:lnTo>
                  <a:pt x="125" y="106"/>
                </a:lnTo>
                <a:lnTo>
                  <a:pt x="122" y="133"/>
                </a:lnTo>
                <a:lnTo>
                  <a:pt x="118" y="163"/>
                </a:lnTo>
                <a:lnTo>
                  <a:pt x="110" y="189"/>
                </a:lnTo>
                <a:lnTo>
                  <a:pt x="102" y="214"/>
                </a:lnTo>
                <a:lnTo>
                  <a:pt x="92" y="236"/>
                </a:lnTo>
                <a:lnTo>
                  <a:pt x="83" y="254"/>
                </a:lnTo>
                <a:lnTo>
                  <a:pt x="69" y="267"/>
                </a:lnTo>
                <a:lnTo>
                  <a:pt x="59" y="277"/>
                </a:lnTo>
                <a:lnTo>
                  <a:pt x="47" y="281"/>
                </a:lnTo>
                <a:lnTo>
                  <a:pt x="36" y="282"/>
                </a:lnTo>
                <a:lnTo>
                  <a:pt x="24" y="273"/>
                </a:lnTo>
                <a:lnTo>
                  <a:pt x="15" y="262"/>
                </a:lnTo>
                <a:lnTo>
                  <a:pt x="8" y="244"/>
                </a:lnTo>
                <a:lnTo>
                  <a:pt x="4" y="224"/>
                </a:lnTo>
                <a:lnTo>
                  <a:pt x="0" y="201"/>
                </a:lnTo>
                <a:lnTo>
                  <a:pt x="2" y="176"/>
                </a:lnTo>
                <a:lnTo>
                  <a:pt x="4" y="147"/>
                </a:lnTo>
                <a:lnTo>
                  <a:pt x="10" y="120"/>
                </a:lnTo>
                <a:lnTo>
                  <a:pt x="16" y="91"/>
                </a:lnTo>
                <a:lnTo>
                  <a:pt x="24" y="67"/>
                </a:lnTo>
                <a:lnTo>
                  <a:pt x="34" y="46"/>
                </a:lnTo>
                <a:lnTo>
                  <a:pt x="44" y="28"/>
                </a:lnTo>
                <a:lnTo>
                  <a:pt x="55" y="14"/>
                </a:lnTo>
                <a:lnTo>
                  <a:pt x="68" y="5"/>
                </a:lnTo>
                <a:lnTo>
                  <a:pt x="79" y="0"/>
                </a:lnTo>
                <a:lnTo>
                  <a:pt x="92" y="1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31" name="Freeform 115"/>
          <p:cNvSpPr>
            <a:spLocks/>
          </p:cNvSpPr>
          <p:nvPr/>
        </p:nvSpPr>
        <p:spPr bwMode="auto">
          <a:xfrm>
            <a:off x="5964238" y="3328988"/>
            <a:ext cx="42862" cy="76200"/>
          </a:xfrm>
          <a:custGeom>
            <a:avLst/>
            <a:gdLst>
              <a:gd name="T0" fmla="*/ 81 w 111"/>
              <a:gd name="T1" fmla="*/ 3 h 192"/>
              <a:gd name="T2" fmla="*/ 91 w 111"/>
              <a:gd name="T3" fmla="*/ 6 h 192"/>
              <a:gd name="T4" fmla="*/ 98 w 111"/>
              <a:gd name="T5" fmla="*/ 14 h 192"/>
              <a:gd name="T6" fmla="*/ 104 w 111"/>
              <a:gd name="T7" fmla="*/ 24 h 192"/>
              <a:gd name="T8" fmla="*/ 109 w 111"/>
              <a:gd name="T9" fmla="*/ 39 h 192"/>
              <a:gd name="T10" fmla="*/ 110 w 111"/>
              <a:gd name="T11" fmla="*/ 54 h 192"/>
              <a:gd name="T12" fmla="*/ 111 w 111"/>
              <a:gd name="T13" fmla="*/ 72 h 192"/>
              <a:gd name="T14" fmla="*/ 109 w 111"/>
              <a:gd name="T15" fmla="*/ 91 h 192"/>
              <a:gd name="T16" fmla="*/ 105 w 111"/>
              <a:gd name="T17" fmla="*/ 112 h 192"/>
              <a:gd name="T18" fmla="*/ 98 w 111"/>
              <a:gd name="T19" fmla="*/ 130 h 192"/>
              <a:gd name="T20" fmla="*/ 92 w 111"/>
              <a:gd name="T21" fmla="*/ 146 h 192"/>
              <a:gd name="T22" fmla="*/ 83 w 111"/>
              <a:gd name="T23" fmla="*/ 161 h 192"/>
              <a:gd name="T24" fmla="*/ 74 w 111"/>
              <a:gd name="T25" fmla="*/ 174 h 192"/>
              <a:gd name="T26" fmla="*/ 63 w 111"/>
              <a:gd name="T27" fmla="*/ 182 h 192"/>
              <a:gd name="T28" fmla="*/ 53 w 111"/>
              <a:gd name="T29" fmla="*/ 190 h 192"/>
              <a:gd name="T30" fmla="*/ 42 w 111"/>
              <a:gd name="T31" fmla="*/ 192 h 192"/>
              <a:gd name="T32" fmla="*/ 32 w 111"/>
              <a:gd name="T33" fmla="*/ 191 h 192"/>
              <a:gd name="T34" fmla="*/ 21 w 111"/>
              <a:gd name="T35" fmla="*/ 186 h 192"/>
              <a:gd name="T36" fmla="*/ 13 w 111"/>
              <a:gd name="T37" fmla="*/ 178 h 192"/>
              <a:gd name="T38" fmla="*/ 6 w 111"/>
              <a:gd name="T39" fmla="*/ 167 h 192"/>
              <a:gd name="T40" fmla="*/ 3 w 111"/>
              <a:gd name="T41" fmla="*/ 154 h 192"/>
              <a:gd name="T42" fmla="*/ 0 w 111"/>
              <a:gd name="T43" fmla="*/ 136 h 192"/>
              <a:gd name="T44" fmla="*/ 0 w 111"/>
              <a:gd name="T45" fmla="*/ 119 h 192"/>
              <a:gd name="T46" fmla="*/ 2 w 111"/>
              <a:gd name="T47" fmla="*/ 100 h 192"/>
              <a:gd name="T48" fmla="*/ 6 w 111"/>
              <a:gd name="T49" fmla="*/ 81 h 192"/>
              <a:gd name="T50" fmla="*/ 12 w 111"/>
              <a:gd name="T51" fmla="*/ 61 h 192"/>
              <a:gd name="T52" fmla="*/ 19 w 111"/>
              <a:gd name="T53" fmla="*/ 45 h 192"/>
              <a:gd name="T54" fmla="*/ 28 w 111"/>
              <a:gd name="T55" fmla="*/ 30 h 192"/>
              <a:gd name="T56" fmla="*/ 38 w 111"/>
              <a:gd name="T57" fmla="*/ 19 h 192"/>
              <a:gd name="T58" fmla="*/ 49 w 111"/>
              <a:gd name="T59" fmla="*/ 9 h 192"/>
              <a:gd name="T60" fmla="*/ 60 w 111"/>
              <a:gd name="T61" fmla="*/ 3 h 192"/>
              <a:gd name="T62" fmla="*/ 71 w 111"/>
              <a:gd name="T63" fmla="*/ 0 h 192"/>
              <a:gd name="T64" fmla="*/ 81 w 111"/>
              <a:gd name="T65" fmla="*/ 3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1" h="192">
                <a:moveTo>
                  <a:pt x="81" y="3"/>
                </a:moveTo>
                <a:lnTo>
                  <a:pt x="91" y="6"/>
                </a:lnTo>
                <a:lnTo>
                  <a:pt x="98" y="14"/>
                </a:lnTo>
                <a:lnTo>
                  <a:pt x="104" y="24"/>
                </a:lnTo>
                <a:lnTo>
                  <a:pt x="109" y="39"/>
                </a:lnTo>
                <a:lnTo>
                  <a:pt x="110" y="54"/>
                </a:lnTo>
                <a:lnTo>
                  <a:pt x="111" y="72"/>
                </a:lnTo>
                <a:lnTo>
                  <a:pt x="109" y="91"/>
                </a:lnTo>
                <a:lnTo>
                  <a:pt x="105" y="112"/>
                </a:lnTo>
                <a:lnTo>
                  <a:pt x="98" y="130"/>
                </a:lnTo>
                <a:lnTo>
                  <a:pt x="92" y="146"/>
                </a:lnTo>
                <a:lnTo>
                  <a:pt x="83" y="161"/>
                </a:lnTo>
                <a:lnTo>
                  <a:pt x="74" y="174"/>
                </a:lnTo>
                <a:lnTo>
                  <a:pt x="63" y="182"/>
                </a:lnTo>
                <a:lnTo>
                  <a:pt x="53" y="190"/>
                </a:lnTo>
                <a:lnTo>
                  <a:pt x="42" y="192"/>
                </a:lnTo>
                <a:lnTo>
                  <a:pt x="32" y="191"/>
                </a:lnTo>
                <a:lnTo>
                  <a:pt x="21" y="186"/>
                </a:lnTo>
                <a:lnTo>
                  <a:pt x="13" y="178"/>
                </a:lnTo>
                <a:lnTo>
                  <a:pt x="6" y="167"/>
                </a:lnTo>
                <a:lnTo>
                  <a:pt x="3" y="154"/>
                </a:lnTo>
                <a:lnTo>
                  <a:pt x="0" y="136"/>
                </a:lnTo>
                <a:lnTo>
                  <a:pt x="0" y="119"/>
                </a:lnTo>
                <a:lnTo>
                  <a:pt x="2" y="100"/>
                </a:lnTo>
                <a:lnTo>
                  <a:pt x="6" y="81"/>
                </a:lnTo>
                <a:lnTo>
                  <a:pt x="12" y="61"/>
                </a:lnTo>
                <a:lnTo>
                  <a:pt x="19" y="45"/>
                </a:lnTo>
                <a:lnTo>
                  <a:pt x="28" y="30"/>
                </a:lnTo>
                <a:lnTo>
                  <a:pt x="38" y="19"/>
                </a:lnTo>
                <a:lnTo>
                  <a:pt x="49" y="9"/>
                </a:lnTo>
                <a:lnTo>
                  <a:pt x="60" y="3"/>
                </a:lnTo>
                <a:lnTo>
                  <a:pt x="71" y="0"/>
                </a:lnTo>
                <a:lnTo>
                  <a:pt x="8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32" name="Freeform 116"/>
          <p:cNvSpPr>
            <a:spLocks/>
          </p:cNvSpPr>
          <p:nvPr/>
        </p:nvSpPr>
        <p:spPr bwMode="auto">
          <a:xfrm>
            <a:off x="6475413" y="3138488"/>
            <a:ext cx="25400" cy="55562"/>
          </a:xfrm>
          <a:custGeom>
            <a:avLst/>
            <a:gdLst>
              <a:gd name="T0" fmla="*/ 45 w 62"/>
              <a:gd name="T1" fmla="*/ 2 h 140"/>
              <a:gd name="T2" fmla="*/ 50 w 62"/>
              <a:gd name="T3" fmla="*/ 5 h 140"/>
              <a:gd name="T4" fmla="*/ 55 w 62"/>
              <a:gd name="T5" fmla="*/ 11 h 140"/>
              <a:gd name="T6" fmla="*/ 57 w 62"/>
              <a:gd name="T7" fmla="*/ 19 h 140"/>
              <a:gd name="T8" fmla="*/ 61 w 62"/>
              <a:gd name="T9" fmla="*/ 30 h 140"/>
              <a:gd name="T10" fmla="*/ 61 w 62"/>
              <a:gd name="T11" fmla="*/ 41 h 140"/>
              <a:gd name="T12" fmla="*/ 62 w 62"/>
              <a:gd name="T13" fmla="*/ 54 h 140"/>
              <a:gd name="T14" fmla="*/ 61 w 62"/>
              <a:gd name="T15" fmla="*/ 66 h 140"/>
              <a:gd name="T16" fmla="*/ 61 w 62"/>
              <a:gd name="T17" fmla="*/ 81 h 140"/>
              <a:gd name="T18" fmla="*/ 56 w 62"/>
              <a:gd name="T19" fmla="*/ 94 h 140"/>
              <a:gd name="T20" fmla="*/ 51 w 62"/>
              <a:gd name="T21" fmla="*/ 106 h 140"/>
              <a:gd name="T22" fmla="*/ 47 w 62"/>
              <a:gd name="T23" fmla="*/ 116 h 140"/>
              <a:gd name="T24" fmla="*/ 42 w 62"/>
              <a:gd name="T25" fmla="*/ 126 h 140"/>
              <a:gd name="T26" fmla="*/ 36 w 62"/>
              <a:gd name="T27" fmla="*/ 132 h 140"/>
              <a:gd name="T28" fmla="*/ 30 w 62"/>
              <a:gd name="T29" fmla="*/ 137 h 140"/>
              <a:gd name="T30" fmla="*/ 24 w 62"/>
              <a:gd name="T31" fmla="*/ 140 h 140"/>
              <a:gd name="T32" fmla="*/ 19 w 62"/>
              <a:gd name="T33" fmla="*/ 140 h 140"/>
              <a:gd name="T34" fmla="*/ 12 w 62"/>
              <a:gd name="T35" fmla="*/ 135 h 140"/>
              <a:gd name="T36" fmla="*/ 8 w 62"/>
              <a:gd name="T37" fmla="*/ 130 h 140"/>
              <a:gd name="T38" fmla="*/ 4 w 62"/>
              <a:gd name="T39" fmla="*/ 121 h 140"/>
              <a:gd name="T40" fmla="*/ 3 w 62"/>
              <a:gd name="T41" fmla="*/ 112 h 140"/>
              <a:gd name="T42" fmla="*/ 0 w 62"/>
              <a:gd name="T43" fmla="*/ 100 h 140"/>
              <a:gd name="T44" fmla="*/ 0 w 62"/>
              <a:gd name="T45" fmla="*/ 87 h 140"/>
              <a:gd name="T46" fmla="*/ 1 w 62"/>
              <a:gd name="T47" fmla="*/ 74 h 140"/>
              <a:gd name="T48" fmla="*/ 5 w 62"/>
              <a:gd name="T49" fmla="*/ 60 h 140"/>
              <a:gd name="T50" fmla="*/ 7 w 62"/>
              <a:gd name="T51" fmla="*/ 45 h 140"/>
              <a:gd name="T52" fmla="*/ 12 w 62"/>
              <a:gd name="T53" fmla="*/ 34 h 140"/>
              <a:gd name="T54" fmla="*/ 17 w 62"/>
              <a:gd name="T55" fmla="*/ 22 h 140"/>
              <a:gd name="T56" fmla="*/ 23 w 62"/>
              <a:gd name="T57" fmla="*/ 15 h 140"/>
              <a:gd name="T58" fmla="*/ 28 w 62"/>
              <a:gd name="T59" fmla="*/ 6 h 140"/>
              <a:gd name="T60" fmla="*/ 33 w 62"/>
              <a:gd name="T61" fmla="*/ 2 h 140"/>
              <a:gd name="T62" fmla="*/ 39 w 62"/>
              <a:gd name="T63" fmla="*/ 0 h 140"/>
              <a:gd name="T64" fmla="*/ 45 w 62"/>
              <a:gd name="T65" fmla="*/ 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" h="140">
                <a:moveTo>
                  <a:pt x="45" y="2"/>
                </a:moveTo>
                <a:lnTo>
                  <a:pt x="50" y="5"/>
                </a:lnTo>
                <a:lnTo>
                  <a:pt x="55" y="11"/>
                </a:lnTo>
                <a:lnTo>
                  <a:pt x="57" y="19"/>
                </a:lnTo>
                <a:lnTo>
                  <a:pt x="61" y="30"/>
                </a:lnTo>
                <a:lnTo>
                  <a:pt x="61" y="41"/>
                </a:lnTo>
                <a:lnTo>
                  <a:pt x="62" y="54"/>
                </a:lnTo>
                <a:lnTo>
                  <a:pt x="61" y="66"/>
                </a:lnTo>
                <a:lnTo>
                  <a:pt x="61" y="81"/>
                </a:lnTo>
                <a:lnTo>
                  <a:pt x="56" y="94"/>
                </a:lnTo>
                <a:lnTo>
                  <a:pt x="51" y="106"/>
                </a:lnTo>
                <a:lnTo>
                  <a:pt x="47" y="116"/>
                </a:lnTo>
                <a:lnTo>
                  <a:pt x="42" y="126"/>
                </a:lnTo>
                <a:lnTo>
                  <a:pt x="36" y="132"/>
                </a:lnTo>
                <a:lnTo>
                  <a:pt x="30" y="137"/>
                </a:lnTo>
                <a:lnTo>
                  <a:pt x="24" y="140"/>
                </a:lnTo>
                <a:lnTo>
                  <a:pt x="19" y="140"/>
                </a:lnTo>
                <a:lnTo>
                  <a:pt x="12" y="135"/>
                </a:lnTo>
                <a:lnTo>
                  <a:pt x="8" y="130"/>
                </a:lnTo>
                <a:lnTo>
                  <a:pt x="4" y="121"/>
                </a:lnTo>
                <a:lnTo>
                  <a:pt x="3" y="112"/>
                </a:lnTo>
                <a:lnTo>
                  <a:pt x="0" y="100"/>
                </a:lnTo>
                <a:lnTo>
                  <a:pt x="0" y="87"/>
                </a:lnTo>
                <a:lnTo>
                  <a:pt x="1" y="74"/>
                </a:lnTo>
                <a:lnTo>
                  <a:pt x="5" y="60"/>
                </a:lnTo>
                <a:lnTo>
                  <a:pt x="7" y="45"/>
                </a:lnTo>
                <a:lnTo>
                  <a:pt x="12" y="34"/>
                </a:lnTo>
                <a:lnTo>
                  <a:pt x="17" y="22"/>
                </a:lnTo>
                <a:lnTo>
                  <a:pt x="23" y="15"/>
                </a:lnTo>
                <a:lnTo>
                  <a:pt x="28" y="6"/>
                </a:lnTo>
                <a:lnTo>
                  <a:pt x="33" y="2"/>
                </a:lnTo>
                <a:lnTo>
                  <a:pt x="39" y="0"/>
                </a:lnTo>
                <a:lnTo>
                  <a:pt x="45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33" name="Rectangle 117"/>
          <p:cNvSpPr>
            <a:spLocks noChangeArrowheads="1"/>
          </p:cNvSpPr>
          <p:nvPr/>
        </p:nvSpPr>
        <p:spPr bwMode="auto">
          <a:xfrm>
            <a:off x="6332538" y="2901950"/>
            <a:ext cx="14287" cy="254000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134" name="Rectangle 118"/>
          <p:cNvSpPr>
            <a:spLocks noChangeArrowheads="1"/>
          </p:cNvSpPr>
          <p:nvPr/>
        </p:nvSpPr>
        <p:spPr bwMode="auto">
          <a:xfrm>
            <a:off x="6056313" y="2979738"/>
            <a:ext cx="14287" cy="131762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135" name="Freeform 119"/>
          <p:cNvSpPr>
            <a:spLocks/>
          </p:cNvSpPr>
          <p:nvPr/>
        </p:nvSpPr>
        <p:spPr bwMode="auto">
          <a:xfrm>
            <a:off x="6115050" y="3132138"/>
            <a:ext cx="241300" cy="69850"/>
          </a:xfrm>
          <a:custGeom>
            <a:avLst/>
            <a:gdLst>
              <a:gd name="T0" fmla="*/ 0 w 606"/>
              <a:gd name="T1" fmla="*/ 137 h 177"/>
              <a:gd name="T2" fmla="*/ 606 w 606"/>
              <a:gd name="T3" fmla="*/ 0 h 177"/>
              <a:gd name="T4" fmla="*/ 606 w 606"/>
              <a:gd name="T5" fmla="*/ 40 h 177"/>
              <a:gd name="T6" fmla="*/ 0 w 606"/>
              <a:gd name="T7" fmla="*/ 177 h 177"/>
              <a:gd name="T8" fmla="*/ 0 w 606"/>
              <a:gd name="T9" fmla="*/ 13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" h="177">
                <a:moveTo>
                  <a:pt x="0" y="137"/>
                </a:moveTo>
                <a:lnTo>
                  <a:pt x="606" y="0"/>
                </a:lnTo>
                <a:lnTo>
                  <a:pt x="606" y="40"/>
                </a:lnTo>
                <a:lnTo>
                  <a:pt x="0" y="177"/>
                </a:lnTo>
                <a:lnTo>
                  <a:pt x="0" y="137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136" name="Freeform 120"/>
          <p:cNvSpPr>
            <a:spLocks/>
          </p:cNvSpPr>
          <p:nvPr/>
        </p:nvSpPr>
        <p:spPr bwMode="auto">
          <a:xfrm>
            <a:off x="5605463" y="2767013"/>
            <a:ext cx="465137" cy="158750"/>
          </a:xfrm>
          <a:custGeom>
            <a:avLst/>
            <a:gdLst>
              <a:gd name="T0" fmla="*/ 0 w 1169"/>
              <a:gd name="T1" fmla="*/ 281 h 397"/>
              <a:gd name="T2" fmla="*/ 262 w 1169"/>
              <a:gd name="T3" fmla="*/ 0 h 397"/>
              <a:gd name="T4" fmla="*/ 1169 w 1169"/>
              <a:gd name="T5" fmla="*/ 68 h 397"/>
              <a:gd name="T6" fmla="*/ 280 w 1169"/>
              <a:gd name="T7" fmla="*/ 59 h 397"/>
              <a:gd name="T8" fmla="*/ 1103 w 1169"/>
              <a:gd name="T9" fmla="*/ 144 h 397"/>
              <a:gd name="T10" fmla="*/ 230 w 1169"/>
              <a:gd name="T11" fmla="*/ 120 h 397"/>
              <a:gd name="T12" fmla="*/ 1053 w 1169"/>
              <a:gd name="T13" fmla="*/ 224 h 397"/>
              <a:gd name="T14" fmla="*/ 165 w 1169"/>
              <a:gd name="T15" fmla="*/ 184 h 397"/>
              <a:gd name="T16" fmla="*/ 1006 w 1169"/>
              <a:gd name="T17" fmla="*/ 321 h 397"/>
              <a:gd name="T18" fmla="*/ 99 w 1169"/>
              <a:gd name="T19" fmla="*/ 235 h 397"/>
              <a:gd name="T20" fmla="*/ 950 w 1169"/>
              <a:gd name="T21" fmla="*/ 397 h 397"/>
              <a:gd name="T22" fmla="*/ 0 w 1169"/>
              <a:gd name="T23" fmla="*/ 281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9" h="397">
                <a:moveTo>
                  <a:pt x="0" y="281"/>
                </a:moveTo>
                <a:lnTo>
                  <a:pt x="262" y="0"/>
                </a:lnTo>
                <a:lnTo>
                  <a:pt x="1169" y="68"/>
                </a:lnTo>
                <a:lnTo>
                  <a:pt x="280" y="59"/>
                </a:lnTo>
                <a:lnTo>
                  <a:pt x="1103" y="144"/>
                </a:lnTo>
                <a:lnTo>
                  <a:pt x="230" y="120"/>
                </a:lnTo>
                <a:lnTo>
                  <a:pt x="1053" y="224"/>
                </a:lnTo>
                <a:lnTo>
                  <a:pt x="165" y="184"/>
                </a:lnTo>
                <a:lnTo>
                  <a:pt x="1006" y="321"/>
                </a:lnTo>
                <a:lnTo>
                  <a:pt x="99" y="235"/>
                </a:lnTo>
                <a:lnTo>
                  <a:pt x="950" y="397"/>
                </a:lnTo>
                <a:lnTo>
                  <a:pt x="0" y="281"/>
                </a:lnTo>
                <a:close/>
              </a:path>
            </a:pathLst>
          </a:custGeom>
          <a:solidFill>
            <a:srgbClr val="00FF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37" name="Freeform 121"/>
          <p:cNvSpPr>
            <a:spLocks/>
          </p:cNvSpPr>
          <p:nvPr/>
        </p:nvSpPr>
        <p:spPr bwMode="auto">
          <a:xfrm>
            <a:off x="5249863" y="2452688"/>
            <a:ext cx="1206500" cy="481012"/>
          </a:xfrm>
          <a:custGeom>
            <a:avLst/>
            <a:gdLst>
              <a:gd name="T0" fmla="*/ 0 w 3037"/>
              <a:gd name="T1" fmla="*/ 1212 h 1212"/>
              <a:gd name="T2" fmla="*/ 9 w 3037"/>
              <a:gd name="T3" fmla="*/ 1170 h 1212"/>
              <a:gd name="T4" fmla="*/ 42 w 3037"/>
              <a:gd name="T5" fmla="*/ 1061 h 1212"/>
              <a:gd name="T6" fmla="*/ 109 w 3037"/>
              <a:gd name="T7" fmla="*/ 902 h 1212"/>
              <a:gd name="T8" fmla="*/ 223 w 3037"/>
              <a:gd name="T9" fmla="*/ 712 h 1212"/>
              <a:gd name="T10" fmla="*/ 391 w 3037"/>
              <a:gd name="T11" fmla="*/ 511 h 1212"/>
              <a:gd name="T12" fmla="*/ 627 w 3037"/>
              <a:gd name="T13" fmla="*/ 320 h 1212"/>
              <a:gd name="T14" fmla="*/ 939 w 3037"/>
              <a:gd name="T15" fmla="*/ 155 h 1212"/>
              <a:gd name="T16" fmla="*/ 1339 w 3037"/>
              <a:gd name="T17" fmla="*/ 41 h 1212"/>
              <a:gd name="T18" fmla="*/ 1753 w 3037"/>
              <a:gd name="T19" fmla="*/ 0 h 1212"/>
              <a:gd name="T20" fmla="*/ 2107 w 3037"/>
              <a:gd name="T21" fmla="*/ 33 h 1212"/>
              <a:gd name="T22" fmla="*/ 2399 w 3037"/>
              <a:gd name="T23" fmla="*/ 122 h 1212"/>
              <a:gd name="T24" fmla="*/ 2635 w 3037"/>
              <a:gd name="T25" fmla="*/ 244 h 1212"/>
              <a:gd name="T26" fmla="*/ 2813 w 3037"/>
              <a:gd name="T27" fmla="*/ 376 h 1212"/>
              <a:gd name="T28" fmla="*/ 2939 w 3037"/>
              <a:gd name="T29" fmla="*/ 497 h 1212"/>
              <a:gd name="T30" fmla="*/ 3012 w 3037"/>
              <a:gd name="T31" fmla="*/ 586 h 1212"/>
              <a:gd name="T32" fmla="*/ 3037 w 3037"/>
              <a:gd name="T33" fmla="*/ 621 h 1212"/>
              <a:gd name="T34" fmla="*/ 1987 w 3037"/>
              <a:gd name="T35" fmla="*/ 541 h 1212"/>
              <a:gd name="T36" fmla="*/ 1057 w 3037"/>
              <a:gd name="T37" fmla="*/ 645 h 1212"/>
              <a:gd name="T38" fmla="*/ 715 w 3037"/>
              <a:gd name="T39" fmla="*/ 1056 h 1212"/>
              <a:gd name="T40" fmla="*/ 0 w 3037"/>
              <a:gd name="T41" fmla="*/ 1212 h 1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37" h="1212">
                <a:moveTo>
                  <a:pt x="0" y="1212"/>
                </a:moveTo>
                <a:lnTo>
                  <a:pt x="9" y="1170"/>
                </a:lnTo>
                <a:lnTo>
                  <a:pt x="42" y="1061"/>
                </a:lnTo>
                <a:lnTo>
                  <a:pt x="109" y="902"/>
                </a:lnTo>
                <a:lnTo>
                  <a:pt x="223" y="712"/>
                </a:lnTo>
                <a:lnTo>
                  <a:pt x="391" y="511"/>
                </a:lnTo>
                <a:lnTo>
                  <a:pt x="627" y="320"/>
                </a:lnTo>
                <a:lnTo>
                  <a:pt x="939" y="155"/>
                </a:lnTo>
                <a:lnTo>
                  <a:pt x="1339" y="41"/>
                </a:lnTo>
                <a:lnTo>
                  <a:pt x="1753" y="0"/>
                </a:lnTo>
                <a:lnTo>
                  <a:pt x="2107" y="33"/>
                </a:lnTo>
                <a:lnTo>
                  <a:pt x="2399" y="122"/>
                </a:lnTo>
                <a:lnTo>
                  <a:pt x="2635" y="244"/>
                </a:lnTo>
                <a:lnTo>
                  <a:pt x="2813" y="376"/>
                </a:lnTo>
                <a:lnTo>
                  <a:pt x="2939" y="497"/>
                </a:lnTo>
                <a:lnTo>
                  <a:pt x="3012" y="586"/>
                </a:lnTo>
                <a:lnTo>
                  <a:pt x="3037" y="621"/>
                </a:lnTo>
                <a:lnTo>
                  <a:pt x="1987" y="541"/>
                </a:lnTo>
                <a:lnTo>
                  <a:pt x="1057" y="645"/>
                </a:lnTo>
                <a:lnTo>
                  <a:pt x="715" y="1056"/>
                </a:lnTo>
                <a:lnTo>
                  <a:pt x="0" y="1212"/>
                </a:lnTo>
                <a:close/>
              </a:path>
            </a:pathLst>
          </a:custGeom>
          <a:solidFill>
            <a:srgbClr val="FF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38" name="Freeform 122"/>
          <p:cNvSpPr>
            <a:spLocks/>
          </p:cNvSpPr>
          <p:nvPr/>
        </p:nvSpPr>
        <p:spPr bwMode="auto">
          <a:xfrm>
            <a:off x="5365750" y="2398713"/>
            <a:ext cx="225425" cy="279400"/>
          </a:xfrm>
          <a:custGeom>
            <a:avLst/>
            <a:gdLst>
              <a:gd name="T0" fmla="*/ 0 w 566"/>
              <a:gd name="T1" fmla="*/ 0 h 704"/>
              <a:gd name="T2" fmla="*/ 455 w 566"/>
              <a:gd name="T3" fmla="*/ 704 h 704"/>
              <a:gd name="T4" fmla="*/ 566 w 566"/>
              <a:gd name="T5" fmla="*/ 620 h 704"/>
              <a:gd name="T6" fmla="*/ 0 w 566"/>
              <a:gd name="T7" fmla="*/ 0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704">
                <a:moveTo>
                  <a:pt x="0" y="0"/>
                </a:moveTo>
                <a:lnTo>
                  <a:pt x="455" y="704"/>
                </a:lnTo>
                <a:lnTo>
                  <a:pt x="566" y="620"/>
                </a:lnTo>
                <a:lnTo>
                  <a:pt x="0" y="0"/>
                </a:lnTo>
                <a:close/>
              </a:path>
            </a:pathLst>
          </a:custGeom>
          <a:solidFill>
            <a:srgbClr val="8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39" name="Freeform 123"/>
          <p:cNvSpPr>
            <a:spLocks/>
          </p:cNvSpPr>
          <p:nvPr/>
        </p:nvSpPr>
        <p:spPr bwMode="auto">
          <a:xfrm>
            <a:off x="5489575" y="2378075"/>
            <a:ext cx="192088" cy="239713"/>
          </a:xfrm>
          <a:custGeom>
            <a:avLst/>
            <a:gdLst>
              <a:gd name="T0" fmla="*/ 0 w 485"/>
              <a:gd name="T1" fmla="*/ 0 h 604"/>
              <a:gd name="T2" fmla="*/ 391 w 485"/>
              <a:gd name="T3" fmla="*/ 604 h 604"/>
              <a:gd name="T4" fmla="*/ 485 w 485"/>
              <a:gd name="T5" fmla="*/ 528 h 604"/>
              <a:gd name="T6" fmla="*/ 0 w 485"/>
              <a:gd name="T7" fmla="*/ 0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5" h="604">
                <a:moveTo>
                  <a:pt x="0" y="0"/>
                </a:moveTo>
                <a:lnTo>
                  <a:pt x="391" y="604"/>
                </a:lnTo>
                <a:lnTo>
                  <a:pt x="485" y="528"/>
                </a:lnTo>
                <a:lnTo>
                  <a:pt x="0" y="0"/>
                </a:lnTo>
                <a:close/>
              </a:path>
            </a:pathLst>
          </a:custGeom>
          <a:solidFill>
            <a:srgbClr val="8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40" name="Freeform 124"/>
          <p:cNvSpPr>
            <a:spLocks/>
          </p:cNvSpPr>
          <p:nvPr/>
        </p:nvSpPr>
        <p:spPr bwMode="auto">
          <a:xfrm>
            <a:off x="5613400" y="2368550"/>
            <a:ext cx="157163" cy="198438"/>
          </a:xfrm>
          <a:custGeom>
            <a:avLst/>
            <a:gdLst>
              <a:gd name="T0" fmla="*/ 0 w 399"/>
              <a:gd name="T1" fmla="*/ 0 h 501"/>
              <a:gd name="T2" fmla="*/ 320 w 399"/>
              <a:gd name="T3" fmla="*/ 501 h 501"/>
              <a:gd name="T4" fmla="*/ 399 w 399"/>
              <a:gd name="T5" fmla="*/ 440 h 501"/>
              <a:gd name="T6" fmla="*/ 0 w 399"/>
              <a:gd name="T7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9" h="501">
                <a:moveTo>
                  <a:pt x="0" y="0"/>
                </a:moveTo>
                <a:lnTo>
                  <a:pt x="320" y="501"/>
                </a:lnTo>
                <a:lnTo>
                  <a:pt x="399" y="440"/>
                </a:lnTo>
                <a:lnTo>
                  <a:pt x="0" y="0"/>
                </a:lnTo>
                <a:close/>
              </a:path>
            </a:pathLst>
          </a:custGeom>
          <a:solidFill>
            <a:srgbClr val="8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41" name="Rectangle 125"/>
          <p:cNvSpPr>
            <a:spLocks noChangeArrowheads="1"/>
          </p:cNvSpPr>
          <p:nvPr/>
        </p:nvSpPr>
        <p:spPr bwMode="auto">
          <a:xfrm>
            <a:off x="2111375" y="1957388"/>
            <a:ext cx="2287588" cy="333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42" name="Rectangle 126"/>
          <p:cNvSpPr>
            <a:spLocks noChangeArrowheads="1"/>
          </p:cNvSpPr>
          <p:nvPr/>
        </p:nvSpPr>
        <p:spPr bwMode="auto">
          <a:xfrm>
            <a:off x="2454275" y="2028825"/>
            <a:ext cx="1651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latin typeface="Cooper Black" pitchFamily="18" charset="0"/>
              </a:rPr>
              <a:t>MADE IN THE UK </a:t>
            </a:r>
            <a:endParaRPr lang="en-GB"/>
          </a:p>
        </p:txBody>
      </p:sp>
      <p:sp>
        <p:nvSpPr>
          <p:cNvPr id="86143" name="Rectangle 127"/>
          <p:cNvSpPr>
            <a:spLocks noChangeArrowheads="1"/>
          </p:cNvSpPr>
          <p:nvPr/>
        </p:nvSpPr>
        <p:spPr bwMode="auto">
          <a:xfrm>
            <a:off x="4718050" y="1957388"/>
            <a:ext cx="2312988" cy="333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44" name="Rectangle 128"/>
          <p:cNvSpPr>
            <a:spLocks noChangeArrowheads="1"/>
          </p:cNvSpPr>
          <p:nvPr/>
        </p:nvSpPr>
        <p:spPr bwMode="auto">
          <a:xfrm>
            <a:off x="4973638" y="2028825"/>
            <a:ext cx="17653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latin typeface="Cooper Black" pitchFamily="18" charset="0"/>
              </a:rPr>
              <a:t>MADE IN THE USA </a:t>
            </a:r>
            <a:endParaRPr lang="en-GB"/>
          </a:p>
        </p:txBody>
      </p:sp>
      <p:sp>
        <p:nvSpPr>
          <p:cNvPr id="86145" name="Rectangle 129"/>
          <p:cNvSpPr>
            <a:spLocks noChangeArrowheads="1"/>
          </p:cNvSpPr>
          <p:nvPr/>
        </p:nvSpPr>
        <p:spPr bwMode="auto">
          <a:xfrm>
            <a:off x="2208213" y="3579813"/>
            <a:ext cx="2041525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46" name="Rectangle 130"/>
          <p:cNvSpPr>
            <a:spLocks noChangeArrowheads="1"/>
          </p:cNvSpPr>
          <p:nvPr/>
        </p:nvSpPr>
        <p:spPr bwMode="auto">
          <a:xfrm>
            <a:off x="2528888" y="3636963"/>
            <a:ext cx="1585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  <a:latin typeface="Arial" charset="0"/>
              </a:rPr>
              <a:t>PRICE = £20,000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86147" name="Rectangle 131"/>
          <p:cNvSpPr>
            <a:spLocks noChangeArrowheads="1"/>
          </p:cNvSpPr>
          <p:nvPr/>
        </p:nvSpPr>
        <p:spPr bwMode="auto">
          <a:xfrm>
            <a:off x="4827588" y="3587750"/>
            <a:ext cx="2041525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148" name="Rectangle 132"/>
          <p:cNvSpPr>
            <a:spLocks noChangeArrowheads="1"/>
          </p:cNvSpPr>
          <p:nvPr/>
        </p:nvSpPr>
        <p:spPr bwMode="auto">
          <a:xfrm>
            <a:off x="5148263" y="3644900"/>
            <a:ext cx="1585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  <a:latin typeface="Arial" charset="0"/>
              </a:rPr>
              <a:t>PRICE = $30,000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86149" name="Rectangle 133"/>
          <p:cNvSpPr>
            <a:spLocks noChangeArrowheads="1"/>
          </p:cNvSpPr>
          <p:nvPr/>
        </p:nvSpPr>
        <p:spPr bwMode="auto">
          <a:xfrm>
            <a:off x="5661025" y="4371975"/>
            <a:ext cx="1928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0000"/>
                </a:solidFill>
                <a:latin typeface="Arial" charset="0"/>
              </a:rPr>
              <a:t>New Exchange Rate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86150" name="Rectangle 134"/>
          <p:cNvSpPr>
            <a:spLocks noChangeArrowheads="1"/>
          </p:cNvSpPr>
          <p:nvPr/>
        </p:nvSpPr>
        <p:spPr bwMode="auto">
          <a:xfrm>
            <a:off x="6315075" y="4691063"/>
            <a:ext cx="684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Arial" charset="0"/>
              </a:rPr>
              <a:t>£1 = $2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6151" name="Rectangle 135"/>
          <p:cNvSpPr>
            <a:spLocks noChangeArrowheads="1"/>
          </p:cNvSpPr>
          <p:nvPr/>
        </p:nvSpPr>
        <p:spPr bwMode="auto">
          <a:xfrm>
            <a:off x="5322888" y="5018088"/>
            <a:ext cx="2600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chemeClr val="accent2"/>
                </a:solidFill>
                <a:latin typeface="Arial" charset="0"/>
              </a:rPr>
              <a:t>British car sold in USA for:</a:t>
            </a:r>
            <a:br>
              <a:rPr lang="en-GB" sz="1600" b="1">
                <a:solidFill>
                  <a:schemeClr val="accent2"/>
                </a:solidFill>
                <a:latin typeface="Arial" charset="0"/>
              </a:rPr>
            </a:br>
            <a:r>
              <a:rPr lang="en-GB" sz="1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1600" b="1">
                <a:solidFill>
                  <a:srgbClr val="FF0000"/>
                </a:solidFill>
                <a:latin typeface="Arial" charset="0"/>
              </a:rPr>
              <a:t>$40,000</a:t>
            </a:r>
            <a:r>
              <a:rPr lang="en-GB" sz="1600" b="1">
                <a:solidFill>
                  <a:schemeClr val="accent2"/>
                </a:solidFill>
                <a:latin typeface="Arial" charset="0"/>
              </a:rPr>
              <a:t> (£20,000 x 2)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86152" name="Rectangle 136"/>
          <p:cNvSpPr>
            <a:spLocks noChangeArrowheads="1"/>
          </p:cNvSpPr>
          <p:nvPr/>
        </p:nvSpPr>
        <p:spPr bwMode="auto">
          <a:xfrm>
            <a:off x="5291138" y="5592763"/>
            <a:ext cx="2746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chemeClr val="accent2"/>
                </a:solidFill>
                <a:latin typeface="Arial" charset="0"/>
              </a:rPr>
              <a:t>American car sold in UK for:</a:t>
            </a:r>
            <a:br>
              <a:rPr lang="en-GB" sz="1600" b="1">
                <a:solidFill>
                  <a:schemeClr val="accent2"/>
                </a:solidFill>
                <a:latin typeface="Arial" charset="0"/>
              </a:rPr>
            </a:br>
            <a:r>
              <a:rPr lang="en-GB" sz="1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1600" b="1">
                <a:solidFill>
                  <a:srgbClr val="FF0000"/>
                </a:solidFill>
                <a:latin typeface="Arial" charset="0"/>
              </a:rPr>
              <a:t>£15,000</a:t>
            </a:r>
            <a:r>
              <a:rPr lang="en-GB" sz="1600" b="1">
                <a:solidFill>
                  <a:schemeClr val="accent2"/>
                </a:solidFill>
                <a:latin typeface="Arial" charset="0"/>
              </a:rPr>
              <a:t> ($30,000 ÷ 2)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86153" name="Rectangle 137"/>
          <p:cNvSpPr>
            <a:spLocks noChangeArrowheads="1"/>
          </p:cNvSpPr>
          <p:nvPr/>
        </p:nvSpPr>
        <p:spPr bwMode="auto">
          <a:xfrm>
            <a:off x="644525" y="4292600"/>
            <a:ext cx="3783013" cy="208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154" name="Rectangle 138"/>
          <p:cNvSpPr>
            <a:spLocks noChangeArrowheads="1"/>
          </p:cNvSpPr>
          <p:nvPr/>
        </p:nvSpPr>
        <p:spPr bwMode="auto">
          <a:xfrm>
            <a:off x="1416050" y="4367213"/>
            <a:ext cx="2281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rgbClr val="FF0000"/>
                </a:solidFill>
                <a:latin typeface="Arial" charset="0"/>
              </a:rPr>
              <a:t>Original Exchange Rate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86155" name="Rectangle 139"/>
          <p:cNvSpPr>
            <a:spLocks noChangeArrowheads="1"/>
          </p:cNvSpPr>
          <p:nvPr/>
        </p:nvSpPr>
        <p:spPr bwMode="auto">
          <a:xfrm>
            <a:off x="2103438" y="4686300"/>
            <a:ext cx="966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chemeClr val="accent2"/>
                </a:solidFill>
                <a:latin typeface="Arial" charset="0"/>
              </a:rPr>
              <a:t>£1 = $1.50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86156" name="Rectangle 140"/>
          <p:cNvSpPr>
            <a:spLocks noChangeArrowheads="1"/>
          </p:cNvSpPr>
          <p:nvPr/>
        </p:nvSpPr>
        <p:spPr bwMode="auto">
          <a:xfrm>
            <a:off x="1250950" y="5013325"/>
            <a:ext cx="2600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>
                <a:solidFill>
                  <a:schemeClr val="accent2"/>
                </a:solidFill>
                <a:latin typeface="Arial" charset="0"/>
              </a:rPr>
              <a:t>British car sold in USA for:</a:t>
            </a:r>
            <a:br>
              <a:rPr lang="en-GB" sz="1600" b="1">
                <a:solidFill>
                  <a:schemeClr val="accent2"/>
                </a:solidFill>
                <a:latin typeface="Arial" charset="0"/>
              </a:rPr>
            </a:br>
            <a:r>
              <a:rPr lang="en-GB" sz="1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1600" b="1">
                <a:solidFill>
                  <a:srgbClr val="FF0000"/>
                </a:solidFill>
                <a:latin typeface="Arial" charset="0"/>
              </a:rPr>
              <a:t>$30,000</a:t>
            </a:r>
            <a:r>
              <a:rPr lang="en-GB" sz="1600" b="1">
                <a:solidFill>
                  <a:schemeClr val="accent2"/>
                </a:solidFill>
                <a:latin typeface="Arial" charset="0"/>
              </a:rPr>
              <a:t> (£20,000 x 1.5)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86157" name="Rectangle 141"/>
          <p:cNvSpPr>
            <a:spLocks noChangeArrowheads="1"/>
          </p:cNvSpPr>
          <p:nvPr/>
        </p:nvSpPr>
        <p:spPr bwMode="auto">
          <a:xfrm>
            <a:off x="1219200" y="5588000"/>
            <a:ext cx="27463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Arial" charset="0"/>
              </a:rPr>
              <a:t>American car sold in UK for:</a:t>
            </a:r>
            <a:br>
              <a:rPr lang="en-GB" sz="1600" b="1" dirty="0">
                <a:solidFill>
                  <a:schemeClr val="accent2"/>
                </a:solidFill>
                <a:latin typeface="Arial" charset="0"/>
              </a:rPr>
            </a:br>
            <a:r>
              <a:rPr lang="en-GB" sz="16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Arial" charset="0"/>
              </a:rPr>
              <a:t>£20,000</a:t>
            </a:r>
            <a:r>
              <a:rPr lang="en-GB" sz="1600" b="1" dirty="0">
                <a:solidFill>
                  <a:schemeClr val="accent2"/>
                </a:solidFill>
                <a:latin typeface="Arial" charset="0"/>
              </a:rPr>
              <a:t> ($30,000 ÷ 1.5)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9392" y="2124075"/>
            <a:ext cx="871629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Do you benefit most from a strong (high value of £v$) or weak ER?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Describe the current value of the £ against the Euro and Dollar.</a:t>
            </a:r>
          </a:p>
          <a:p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r>
              <a:rPr lang="en-GB" sz="2000" dirty="0">
                <a:latin typeface="Calibri" pitchFamily="34" charset="0"/>
                <a:cs typeface="Calibri" pitchFamily="34" charset="0"/>
              </a:rPr>
              <a:t>Why does the ER go up and down?</a:t>
            </a:r>
          </a:p>
          <a:p>
            <a:endParaRPr lang="en-GB" sz="2000" dirty="0"/>
          </a:p>
        </p:txBody>
      </p:sp>
      <p:sp>
        <p:nvSpPr>
          <p:cNvPr id="4" name="Freeform 3"/>
          <p:cNvSpPr/>
          <p:nvPr/>
        </p:nvSpPr>
        <p:spPr bwMode="auto">
          <a:xfrm>
            <a:off x="6786563" y="392013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8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8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8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8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8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Par">
                      <p:stCondLst>
                        <p:cond delay="indefinite"/>
                      </p:stCondLst>
                      <p:childTnLst>
                        <p:par>
                          <p:cTn id="3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8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build="p" bldLvl="4" autoUpdateAnimBg="0"/>
      <p:bldP spid="86022" grpId="0" animBg="1"/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6" grpId="0" animBg="1"/>
      <p:bldP spid="86037" grpId="0" animBg="1"/>
      <p:bldP spid="86038" grpId="0" animBg="1"/>
      <p:bldP spid="86039" grpId="0" animBg="1"/>
      <p:bldP spid="86040" grpId="0" animBg="1"/>
      <p:bldP spid="86041" grpId="0" animBg="1"/>
      <p:bldP spid="86042" grpId="0" animBg="1"/>
      <p:bldP spid="86043" grpId="0" animBg="1"/>
      <p:bldP spid="86044" grpId="0" animBg="1"/>
      <p:bldP spid="86045" grpId="0" animBg="1"/>
      <p:bldP spid="86046" grpId="0" animBg="1"/>
      <p:bldP spid="86047" grpId="0" animBg="1"/>
      <p:bldP spid="86048" grpId="0" animBg="1"/>
      <p:bldP spid="86049" grpId="0" animBg="1"/>
      <p:bldP spid="86050" grpId="0" animBg="1"/>
      <p:bldP spid="86051" grpId="0" animBg="1"/>
      <p:bldP spid="86052" grpId="0" animBg="1"/>
      <p:bldP spid="86053" grpId="0" animBg="1"/>
      <p:bldP spid="86054" grpId="0" animBg="1"/>
      <p:bldP spid="86055" grpId="0" animBg="1"/>
      <p:bldP spid="86056" grpId="0" animBg="1"/>
      <p:bldP spid="86057" grpId="0" animBg="1"/>
      <p:bldP spid="86058" grpId="0" animBg="1"/>
      <p:bldP spid="86059" grpId="0" animBg="1"/>
      <p:bldP spid="86060" grpId="0" animBg="1"/>
      <p:bldP spid="86061" grpId="0" animBg="1"/>
      <p:bldP spid="86062" grpId="0" animBg="1"/>
      <p:bldP spid="86063" grpId="0" animBg="1"/>
      <p:bldP spid="86064" grpId="0" animBg="1"/>
      <p:bldP spid="86065" grpId="0" animBg="1"/>
      <p:bldP spid="86066" grpId="0" animBg="1"/>
      <p:bldP spid="86067" grpId="0" animBg="1"/>
      <p:bldP spid="86068" grpId="0" animBg="1"/>
      <p:bldP spid="86069" grpId="0" animBg="1"/>
      <p:bldP spid="86070" grpId="0" animBg="1"/>
      <p:bldP spid="86071" grpId="0" animBg="1"/>
      <p:bldP spid="86072" grpId="0" animBg="1"/>
      <p:bldP spid="86073" grpId="0" animBg="1"/>
      <p:bldP spid="86074" grpId="0" animBg="1"/>
      <p:bldP spid="86075" grpId="0" animBg="1"/>
      <p:bldP spid="86076" grpId="0" animBg="1"/>
      <p:bldP spid="86077" grpId="0" animBg="1"/>
      <p:bldP spid="86078" grpId="0" animBg="1"/>
      <p:bldP spid="86079" grpId="0" animBg="1"/>
      <p:bldP spid="86080" grpId="0" animBg="1"/>
      <p:bldP spid="86081" grpId="0" animBg="1"/>
      <p:bldP spid="86082" grpId="0" animBg="1"/>
      <p:bldP spid="86083" grpId="0" animBg="1"/>
      <p:bldP spid="86084" grpId="0" animBg="1"/>
      <p:bldP spid="86085" grpId="0" animBg="1"/>
      <p:bldP spid="86086" grpId="0" animBg="1"/>
      <p:bldP spid="86087" grpId="0" animBg="1"/>
      <p:bldP spid="86088" grpId="0" animBg="1"/>
      <p:bldP spid="86089" grpId="0" animBg="1"/>
      <p:bldP spid="86090" grpId="0" animBg="1"/>
      <p:bldP spid="86091" grpId="0" animBg="1"/>
      <p:bldP spid="86092" grpId="0" animBg="1"/>
      <p:bldP spid="86093" grpId="0" animBg="1"/>
      <p:bldP spid="86094" grpId="0" animBg="1"/>
      <p:bldP spid="86095" grpId="0" animBg="1"/>
      <p:bldP spid="86096" grpId="0" animBg="1"/>
      <p:bldP spid="86097" grpId="0" animBg="1"/>
      <p:bldP spid="86098" grpId="0" animBg="1"/>
      <p:bldP spid="86099" grpId="0" animBg="1"/>
      <p:bldP spid="86100" grpId="0" animBg="1"/>
      <p:bldP spid="86101" grpId="0" animBg="1"/>
      <p:bldP spid="86102" grpId="0" animBg="1"/>
      <p:bldP spid="86103" grpId="0" animBg="1"/>
      <p:bldP spid="86104" grpId="0" animBg="1"/>
      <p:bldP spid="86105" grpId="0" animBg="1"/>
      <p:bldP spid="86106" grpId="0" animBg="1"/>
      <p:bldP spid="86107" grpId="0" animBg="1"/>
      <p:bldP spid="86108" grpId="0" animBg="1"/>
      <p:bldP spid="86109" grpId="0" animBg="1"/>
      <p:bldP spid="86110" grpId="0" animBg="1"/>
      <p:bldP spid="86111" grpId="0" animBg="1"/>
      <p:bldP spid="86112" grpId="0" animBg="1"/>
      <p:bldP spid="86113" grpId="0" animBg="1"/>
      <p:bldP spid="86114" grpId="0" animBg="1"/>
      <p:bldP spid="86115" grpId="0" animBg="1"/>
      <p:bldP spid="86116" grpId="0" animBg="1"/>
      <p:bldP spid="86117" grpId="0" animBg="1"/>
      <p:bldP spid="86118" grpId="0" animBg="1"/>
      <p:bldP spid="86119" grpId="0" animBg="1"/>
      <p:bldP spid="86120" grpId="0" animBg="1"/>
      <p:bldP spid="86121" grpId="0" animBg="1"/>
      <p:bldP spid="86122" grpId="0" animBg="1"/>
      <p:bldP spid="86123" grpId="0" animBg="1"/>
      <p:bldP spid="86124" grpId="0" animBg="1"/>
      <p:bldP spid="86125" grpId="0" animBg="1"/>
      <p:bldP spid="86126" grpId="0" animBg="1"/>
      <p:bldP spid="86127" grpId="0" animBg="1"/>
      <p:bldP spid="86128" grpId="0" animBg="1"/>
      <p:bldP spid="86129" grpId="0" animBg="1"/>
      <p:bldP spid="86130" grpId="0" animBg="1"/>
      <p:bldP spid="86131" grpId="0" animBg="1"/>
      <p:bldP spid="86132" grpId="0" animBg="1"/>
      <p:bldP spid="86133" grpId="0" animBg="1"/>
      <p:bldP spid="86134" grpId="0" animBg="1"/>
      <p:bldP spid="86135" grpId="0" animBg="1"/>
      <p:bldP spid="86136" grpId="0" animBg="1"/>
      <p:bldP spid="86137" grpId="0" animBg="1"/>
      <p:bldP spid="86138" grpId="0" animBg="1"/>
      <p:bldP spid="86139" grpId="0" animBg="1"/>
      <p:bldP spid="86140" grpId="0" animBg="1"/>
      <p:bldP spid="86141" grpId="0" animBg="1"/>
      <p:bldP spid="86142" grpId="0"/>
      <p:bldP spid="86143" grpId="0" animBg="1"/>
      <p:bldP spid="86144" grpId="0"/>
      <p:bldP spid="86145" grpId="0" animBg="1"/>
      <p:bldP spid="86146" grpId="0"/>
      <p:bldP spid="86147" grpId="0" animBg="1"/>
      <p:bldP spid="86148" grpId="0"/>
      <p:bldP spid="86149" grpId="0"/>
      <p:bldP spid="86150" grpId="0"/>
      <p:bldP spid="86151" grpId="0"/>
      <p:bldP spid="86152" grpId="0"/>
      <p:bldP spid="86153" grpId="0" animBg="1"/>
      <p:bldP spid="86154" grpId="0"/>
      <p:bldP spid="86155" grpId="0"/>
      <p:bldP spid="86156" grpId="0"/>
      <p:bldP spid="86157" grpId="0"/>
      <p:bldP spid="141" grpId="0" animBg="1"/>
      <p:bldP spid="14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Value of The Pound</a:t>
            </a:r>
            <a:endParaRPr lang="en-US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5400" y="6532563"/>
            <a:ext cx="427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latin typeface="Arial" charset="0"/>
              </a:rPr>
              <a:t>Data Source: www.statistics.gov.uk</a:t>
            </a:r>
            <a:endParaRPr lang="en-US" sz="1000">
              <a:latin typeface="Arial" charset="0"/>
            </a:endParaRPr>
          </a:p>
        </p:txBody>
      </p:sp>
      <p:pic>
        <p:nvPicPr>
          <p:cNvPr id="5" name="Picture 4" descr="Sterling v dollar since 197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0"/>
          <a:stretch/>
        </p:blipFill>
        <p:spPr bwMode="auto">
          <a:xfrm>
            <a:off x="447719" y="1181690"/>
            <a:ext cx="6987224" cy="5077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00" y="166027"/>
            <a:ext cx="9118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itchFamily="34" charset="0"/>
                <a:cs typeface="Calibri" pitchFamily="34" charset="0"/>
              </a:rPr>
              <a:t>Use the chart below to: 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Calculate the percentage drop in the value of the £ between 1975-76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Write a summary of the changes to the value of the £ since the 1970’s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7285" y="6315373"/>
            <a:ext cx="729342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b="1" dirty="0">
                <a:latin typeface="Calibri" pitchFamily="34" charset="0"/>
                <a:cs typeface="Calibri" pitchFamily="34" charset="0"/>
              </a:rPr>
              <a:t>% change = absolute change in the ER/original ER * 100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8791" r="39759" b="25035"/>
          <a:stretch/>
        </p:blipFill>
        <p:spPr bwMode="auto">
          <a:xfrm>
            <a:off x="242661" y="1187587"/>
            <a:ext cx="7780110" cy="4690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61038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libri" pitchFamily="34" charset="0"/>
                <a:cs typeface="Calibri" pitchFamily="34" charset="0"/>
              </a:rPr>
              <a:t>Use the chart below to: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Use the chart above to calculate the % drop in the value of the £ in terms of $.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>
                <a:latin typeface="Calibri" pitchFamily="34" charset="0"/>
                <a:cs typeface="Calibri" pitchFamily="34" charset="0"/>
              </a:rPr>
              <a:t>Watch this video </a:t>
            </a:r>
            <a:r>
              <a:rPr lang="en-GB" sz="2000" b="1" dirty="0">
                <a:latin typeface="Calibri" pitchFamily="34" charset="0"/>
                <a:cs typeface="Calibri" pitchFamily="34" charset="0"/>
                <a:hlinkClick r:id="rId3"/>
              </a:rPr>
              <a:t>Link</a:t>
            </a:r>
            <a:r>
              <a:rPr lang="en-GB" sz="2000" b="1" dirty="0">
                <a:latin typeface="Calibri" pitchFamily="34" charset="0"/>
                <a:cs typeface="Calibri" pitchFamily="34" charset="0"/>
              </a:rPr>
              <a:t> and summarise why the £ fell after the Brexit vote</a:t>
            </a:r>
          </a:p>
        </p:txBody>
      </p:sp>
    </p:spTree>
    <p:extLst>
      <p:ext uri="{BB962C8B-B14F-4D97-AF65-F5344CB8AC3E}">
        <p14:creationId xmlns:p14="http://schemas.microsoft.com/office/powerpoint/2010/main" val="217899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8405813" cy="914400"/>
          </a:xfrm>
        </p:spPr>
        <p:txBody>
          <a:bodyPr/>
          <a:lstStyle/>
          <a:p>
            <a:r>
              <a:rPr lang="en-GB"/>
              <a:t>How Exchange Rates Affect Businesses</a:t>
            </a:r>
            <a:endParaRPr 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95288" y="1271588"/>
            <a:ext cx="8291512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The effect upon a business depends upon whether they buy from, or sell to, foreign firms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In general: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GB" sz="1800" dirty="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632450" y="4813300"/>
            <a:ext cx="2032000" cy="11842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latin typeface="Arial" charset="0"/>
              </a:rPr>
              <a:t>Become cheaper so will increase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357563" y="4813300"/>
            <a:ext cx="2274887" cy="11842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latin typeface="Arial" charset="0"/>
              </a:rPr>
              <a:t>Become more expensive so will fall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1568450" y="4813300"/>
            <a:ext cx="1789113" cy="1184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Affect on Exports out</a:t>
            </a:r>
            <a:br>
              <a:rPr lang="en-GB" sz="2000">
                <a:solidFill>
                  <a:schemeClr val="accent2"/>
                </a:solidFill>
                <a:latin typeface="Arial" charset="0"/>
              </a:rPr>
            </a:br>
            <a:r>
              <a:rPr lang="en-GB" sz="2000">
                <a:solidFill>
                  <a:schemeClr val="accent2"/>
                </a:solidFill>
                <a:latin typeface="Arial" charset="0"/>
              </a:rPr>
              <a:t>of the UK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5632450" y="3627438"/>
            <a:ext cx="2032000" cy="11858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latin typeface="Arial" charset="0"/>
              </a:rPr>
              <a:t>Become more expensive so will fall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357563" y="3627438"/>
            <a:ext cx="2274887" cy="11858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latin typeface="Arial" charset="0"/>
              </a:rPr>
              <a:t>Become cheaper so will increase</a:t>
            </a: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1568450" y="3627438"/>
            <a:ext cx="1789113" cy="1185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Affect on Imports into the UK</a:t>
            </a:r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5632450" y="2597150"/>
            <a:ext cx="2032000" cy="1030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Decrease in Value of the pound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3357563" y="2597150"/>
            <a:ext cx="2274887" cy="1030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Increase in Value of the pound</a:t>
            </a: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1568450" y="3627438"/>
            <a:ext cx="6096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1568450" y="4813300"/>
            <a:ext cx="6096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1568450" y="5997575"/>
            <a:ext cx="60960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7664450" y="2597150"/>
            <a:ext cx="0" cy="3400425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58" name="Line 18"/>
          <p:cNvSpPr>
            <a:spLocks noChangeShapeType="1"/>
          </p:cNvSpPr>
          <p:nvPr/>
        </p:nvSpPr>
        <p:spPr bwMode="auto">
          <a:xfrm>
            <a:off x="3357563" y="2597150"/>
            <a:ext cx="4306887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>
            <a:off x="1568450" y="3627438"/>
            <a:ext cx="0" cy="2370137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60" name="Line 20"/>
          <p:cNvSpPr>
            <a:spLocks noChangeShapeType="1"/>
          </p:cNvSpPr>
          <p:nvPr/>
        </p:nvSpPr>
        <p:spPr bwMode="auto">
          <a:xfrm>
            <a:off x="1558925" y="3622675"/>
            <a:ext cx="610711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>
            <a:off x="3348038" y="2614613"/>
            <a:ext cx="0" cy="3373437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7062" name="Picture 22" descr="backarrow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8725"/>
            <a:ext cx="4762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89" name="Freeform 87088"/>
          <p:cNvSpPr/>
          <p:nvPr/>
        </p:nvSpPr>
        <p:spPr bwMode="auto">
          <a:xfrm>
            <a:off x="5161359" y="2598539"/>
            <a:ext cx="17861" cy="26790"/>
          </a:xfrm>
          <a:custGeom>
            <a:avLst/>
            <a:gdLst/>
            <a:ahLst/>
            <a:cxnLst/>
            <a:rect l="0" t="0" r="0" b="0"/>
            <a:pathLst>
              <a:path w="17861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 bldLvl="4" autoUpdateAnimBg="0"/>
      <p:bldP spid="87045" grpId="0" animBg="1"/>
      <p:bldP spid="87046" grpId="0" animBg="1"/>
      <p:bldP spid="87047" grpId="0" animBg="1"/>
      <p:bldP spid="87048" grpId="0" animBg="1"/>
      <p:bldP spid="87049" grpId="0" animBg="1"/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  <p:bldP spid="87057" grpId="0" animBg="1"/>
      <p:bldP spid="87058" grpId="0" animBg="1"/>
      <p:bldP spid="87059" grpId="0" animBg="1"/>
      <p:bldP spid="87060" grpId="0" animBg="1"/>
      <p:bldP spid="870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Jaguar ER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228299"/>
            <a:ext cx="8461612" cy="4562901"/>
          </a:xfrm>
        </p:spPr>
        <p:txBody>
          <a:bodyPr/>
          <a:lstStyle/>
          <a:p>
            <a:pPr marL="0" indent="0">
              <a:buNone/>
            </a:pPr>
            <a:r>
              <a:rPr lang="en-GB" sz="1900" dirty="0"/>
              <a:t>A Jaguar car retails in the UK for £60,000 and has done so for the last year!</a:t>
            </a:r>
          </a:p>
          <a:p>
            <a:pPr>
              <a:buFont typeface="Arial" pitchFamily="34" charset="0"/>
              <a:buChar char="•"/>
            </a:pPr>
            <a:r>
              <a:rPr lang="en-GB" sz="1900" dirty="0"/>
              <a:t>The ER currently stands at £1 = $1.6</a:t>
            </a:r>
          </a:p>
          <a:p>
            <a:pPr>
              <a:buFont typeface="Arial" pitchFamily="34" charset="0"/>
              <a:buChar char="•"/>
            </a:pPr>
            <a:r>
              <a:rPr lang="en-GB" sz="1900" dirty="0"/>
              <a:t>Six months ago the ER was £1 = $1.5</a:t>
            </a:r>
          </a:p>
          <a:p>
            <a:pPr>
              <a:buFont typeface="Arial" pitchFamily="34" charset="0"/>
              <a:buChar char="•"/>
            </a:pPr>
            <a:endParaRPr lang="en-GB" sz="1900" dirty="0"/>
          </a:p>
          <a:p>
            <a:pPr marL="457200" indent="-457200">
              <a:buFont typeface="+mj-lt"/>
              <a:buAutoNum type="arabicPeriod"/>
            </a:pPr>
            <a:r>
              <a:rPr lang="en-GB" sz="1900" dirty="0"/>
              <a:t>Calculate the price in dollars for the Jaguar car and then compare your answer with the price of six months ago!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900" dirty="0"/>
              <a:t>How do you think sales of this Jaguar in the USA will have been affected?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900" dirty="0"/>
              <a:t>Answer the last question again, but consider the fact that the Jaguar has a PED of -0.2!  How will your answer change?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900" dirty="0"/>
              <a:t>In reality Jaguar will most likely choose to absorb ER </a:t>
            </a:r>
            <a:r>
              <a:rPr lang="en-GB" sz="1900" dirty="0" err="1"/>
              <a:t>movmeents</a:t>
            </a:r>
            <a:r>
              <a:rPr lang="en-GB" sz="1900" dirty="0"/>
              <a:t> and leave the price alone.  Explain why a company like Jaguar would not constantly change the price in dollars, every time the £/$ ER changes!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1900" dirty="0"/>
              <a:t>Do firms like fluctuating ER’s?  How could your answer to this question affect whether the UK should join the Euro? </a:t>
            </a:r>
          </a:p>
          <a:p>
            <a:pPr marL="857250" lvl="1" indent="-457200">
              <a:buFont typeface="+mj-lt"/>
              <a:buAutoNum type="arabicPeriod"/>
            </a:pPr>
            <a:endParaRPr lang="en-GB" sz="1900" dirty="0"/>
          </a:p>
          <a:p>
            <a:pPr marL="857250" lvl="1" indent="-457200">
              <a:buFont typeface="+mj-lt"/>
              <a:buAutoNum type="arabicPeriod"/>
            </a:pPr>
            <a:endParaRPr lang="en-GB" sz="1900" dirty="0"/>
          </a:p>
          <a:p>
            <a:pPr marL="857250" lvl="1" indent="-457200">
              <a:buFont typeface="+mj-lt"/>
              <a:buAutoNum type="arabicPeriod"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3644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Interest rates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379"/>
            <a:ext cx="9029700" cy="471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336" y="5786984"/>
            <a:ext cx="585923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Summarise the change in IR’s over time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How do IR’s affect the economy?</a:t>
            </a:r>
          </a:p>
        </p:txBody>
      </p:sp>
    </p:spTree>
    <p:extLst>
      <p:ext uri="{BB962C8B-B14F-4D97-AF65-F5344CB8AC3E}">
        <p14:creationId xmlns:p14="http://schemas.microsoft.com/office/powerpoint/2010/main" val="648817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UK IR’s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interest rates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6" y="1128711"/>
            <a:ext cx="6691539" cy="50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554685"/>
            <a:ext cx="8763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Explain why UK IR’s have remained so low for so long.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Describe  how a return to `normal` interest rates will affect the UK economy.</a:t>
            </a:r>
          </a:p>
        </p:txBody>
      </p:sp>
    </p:spTree>
    <p:extLst>
      <p:ext uri="{BB962C8B-B14F-4D97-AF65-F5344CB8AC3E}">
        <p14:creationId xmlns:p14="http://schemas.microsoft.com/office/powerpoint/2010/main" val="39136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7777163" cy="863600"/>
          </a:xfrm>
        </p:spPr>
        <p:txBody>
          <a:bodyPr/>
          <a:lstStyle/>
          <a:p>
            <a:r>
              <a:rPr lang="en-GB" dirty="0"/>
              <a:t>Managing The Economy</a:t>
            </a:r>
            <a:endParaRPr lang="en-US" dirty="0"/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V="1">
            <a:off x="2124075" y="4724400"/>
            <a:ext cx="1366838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 flipV="1">
            <a:off x="4643438" y="4868863"/>
            <a:ext cx="0" cy="719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6084888" y="4652963"/>
            <a:ext cx="1150937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5724525" y="3357563"/>
            <a:ext cx="719138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68313" y="1144588"/>
            <a:ext cx="84216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The state of the economy has implications for businesses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Governments have a range of economic objectives, which will usually include:</a:t>
            </a:r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2843213" y="3644900"/>
            <a:ext cx="3671887" cy="1223963"/>
          </a:xfrm>
          <a:prstGeom prst="ellipse">
            <a:avLst/>
          </a:prstGeom>
          <a:solidFill>
            <a:schemeClr val="hlink"/>
          </a:solidFill>
          <a:ln w="12700" algn="in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gamma/>
                <a:tint val="49804"/>
                <a:invGamma/>
              </a:srgbClr>
            </a:outerShdw>
          </a:effectLst>
        </p:spPr>
        <p:txBody>
          <a:bodyPr lIns="36576" tIns="36576" rIns="36576" bIns="36576"/>
          <a:lstStyle/>
          <a:p>
            <a:endParaRPr lang="en-GB"/>
          </a:p>
        </p:txBody>
      </p:sp>
      <p:sp>
        <p:nvSpPr>
          <p:cNvPr id="60426" name="WordArt 10"/>
          <p:cNvSpPr>
            <a:spLocks noChangeArrowheads="1" noChangeShapeType="1" noTextEdit="1"/>
          </p:cNvSpPr>
          <p:nvPr/>
        </p:nvSpPr>
        <p:spPr bwMode="auto">
          <a:xfrm>
            <a:off x="3132138" y="4002088"/>
            <a:ext cx="3168650" cy="577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31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Economic Objectives</a:t>
            </a:r>
          </a:p>
        </p:txBody>
      </p:sp>
      <p:sp>
        <p:nvSpPr>
          <p:cNvPr id="60427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706813" y="5588000"/>
            <a:ext cx="1944687" cy="1152525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sz="1600" b="1">
                <a:solidFill>
                  <a:schemeClr val="accent2"/>
                </a:solidFill>
                <a:latin typeface="Arial" charset="0"/>
              </a:rPr>
              <a:t>UNEMPLOYMENT</a:t>
            </a:r>
          </a:p>
          <a:p>
            <a:pPr algn="ctr"/>
            <a:endParaRPr lang="en-GB" sz="160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GB" sz="1600" b="1">
                <a:solidFill>
                  <a:srgbClr val="000000"/>
                </a:solidFill>
                <a:latin typeface="Arial" charset="0"/>
              </a:rPr>
              <a:t>Should be as low as possible</a:t>
            </a:r>
          </a:p>
        </p:txBody>
      </p:sp>
      <p:sp>
        <p:nvSpPr>
          <p:cNvPr id="60428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372225" y="5300663"/>
            <a:ext cx="2303463" cy="1081087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Arial" charset="0"/>
              </a:rPr>
              <a:t>INFLATION</a:t>
            </a:r>
          </a:p>
          <a:p>
            <a:pPr algn="ctr"/>
            <a:endParaRPr lang="en-GB" sz="16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Should be low and stable</a:t>
            </a:r>
            <a:endParaRPr lang="en-GB" b="1" dirty="0">
              <a:latin typeface="Arial" charset="0"/>
            </a:endParaRPr>
          </a:p>
        </p:txBody>
      </p:sp>
      <p:sp>
        <p:nvSpPr>
          <p:cNvPr id="60429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5372100"/>
            <a:ext cx="2232025" cy="1152525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sz="1600" b="1">
                <a:solidFill>
                  <a:schemeClr val="accent2"/>
                </a:solidFill>
                <a:latin typeface="Arial" charset="0"/>
              </a:rPr>
              <a:t>ECONOMIC GROWTH</a:t>
            </a:r>
          </a:p>
          <a:p>
            <a:pPr algn="ctr"/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en-GB" sz="1600" b="1">
                <a:solidFill>
                  <a:srgbClr val="000000"/>
                </a:solidFill>
                <a:latin typeface="Arial" charset="0"/>
              </a:rPr>
              <a:t>Should be</a:t>
            </a:r>
            <a:br>
              <a:rPr lang="en-GB" sz="1600" b="1">
                <a:solidFill>
                  <a:srgbClr val="000000"/>
                </a:solidFill>
                <a:latin typeface="Arial" charset="0"/>
              </a:rPr>
            </a:br>
            <a:r>
              <a:rPr lang="en-GB" sz="1600" b="1">
                <a:solidFill>
                  <a:srgbClr val="000000"/>
                </a:solidFill>
                <a:latin typeface="Arial" charset="0"/>
              </a:rPr>
              <a:t>sustainable</a:t>
            </a:r>
          </a:p>
        </p:txBody>
      </p:sp>
      <p:sp>
        <p:nvSpPr>
          <p:cNvPr id="60430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514353" y="2879824"/>
            <a:ext cx="4321175" cy="1079500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5560" tIns="35560" rIns="35560" bIns="35560"/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Arial" charset="0"/>
              </a:rPr>
              <a:t>STABLE EXCHANGE RATES</a:t>
            </a:r>
          </a:p>
          <a:p>
            <a:pPr algn="ctr"/>
            <a:endParaRPr lang="en-GB" sz="1600" dirty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en-GB" sz="1600" b="1" dirty="0">
                <a:solidFill>
                  <a:srgbClr val="000000"/>
                </a:solidFill>
                <a:latin typeface="Arial" charset="0"/>
              </a:rPr>
              <a:t>Ensures that the country remains competitive</a:t>
            </a:r>
            <a:endParaRPr lang="en-GB" b="1" dirty="0">
              <a:latin typeface="Arial" charset="0"/>
            </a:endParaRPr>
          </a:p>
        </p:txBody>
      </p:sp>
      <p:pic>
        <p:nvPicPr>
          <p:cNvPr id="6043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309516"/>
            <a:ext cx="23050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39469" y="4144338"/>
            <a:ext cx="482406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List objectives in order of importance and explain your decision!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Why do we need to prioritise?</a:t>
            </a:r>
          </a:p>
        </p:txBody>
      </p:sp>
      <p:sp>
        <p:nvSpPr>
          <p:cNvPr id="60459" name="Freeform 60458"/>
          <p:cNvSpPr/>
          <p:nvPr/>
        </p:nvSpPr>
        <p:spPr bwMode="auto">
          <a:xfrm>
            <a:off x="2187773" y="292000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1" grpId="0" animBg="1"/>
      <p:bldP spid="60422" grpId="0" animBg="1"/>
      <p:bldP spid="60423" grpId="0" animBg="1"/>
      <p:bldP spid="60424" grpId="0" build="p" bldLvl="4" autoUpdateAnimBg="0"/>
      <p:bldP spid="60425" grpId="0" animBg="1"/>
      <p:bldP spid="60426" grpId="0" animBg="1"/>
      <p:bldP spid="60427" grpId="0" animBg="1"/>
      <p:bldP spid="60428" grpId="0" animBg="1"/>
      <p:bldP spid="60429" grpId="0" animBg="1"/>
      <p:bldP spid="60430" grpId="0" animBg="1"/>
      <p:bldP spid="15" grpId="0" animBg="1"/>
      <p:bldP spid="15" grpId="1" animBg="1"/>
      <p:bldP spid="1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2ED0-8849-415C-998C-85717117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3067-BCD5-42A9-A6C4-17D937B99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United Kingdom Interest Rate">
            <a:extLst>
              <a:ext uri="{FF2B5EF4-FFF2-40B4-BE49-F238E27FC236}">
                <a16:creationId xmlns:a16="http://schemas.microsoft.com/office/drawing/2014/main" id="{D5AE93F4-3742-4B5E-9092-E58FAA61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275"/>
            <a:ext cx="8913111" cy="41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85721-193C-4197-8D2C-FAE28CA63154}"/>
              </a:ext>
            </a:extLst>
          </p:cNvPr>
          <p:cNvSpPr txBox="1"/>
          <p:nvPr/>
        </p:nvSpPr>
        <p:spPr>
          <a:xfrm>
            <a:off x="0" y="5554685"/>
            <a:ext cx="8763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Explain why UK IR’s have fallen to 0.1%.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  <a:cs typeface="Calibri" pitchFamily="34" charset="0"/>
              </a:rPr>
              <a:t>Describe  how a return to `normal` interest rates will affect the UK economy.</a:t>
            </a:r>
          </a:p>
        </p:txBody>
      </p:sp>
    </p:spTree>
    <p:extLst>
      <p:ext uri="{BB962C8B-B14F-4D97-AF65-F5344CB8AC3E}">
        <p14:creationId xmlns:p14="http://schemas.microsoft.com/office/powerpoint/2010/main" val="31404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E430-3B8A-49EE-9EF3-22BFB3B3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E863-48DD-4002-B656-B8440FDB3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A0E61C-1132-4B77-AECC-D2C742B0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831"/>
            <a:ext cx="8862605" cy="48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98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1FC3-38BD-4D51-9FA6-C9E22727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857D9-A80A-443E-8AC9-A7F144EB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93ACD-9666-4DC1-BFDA-D5B1871B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86" y="404664"/>
            <a:ext cx="8786118" cy="57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9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75FE-9257-4918-A176-06934896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E7F51-7EB0-490E-87A5-DEE52AD7A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61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Q&amp;A session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292482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Economic Growth?</a:t>
            </a:r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116205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Economic growth occurs when: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This means that </a:t>
            </a:r>
            <a:r>
              <a:rPr lang="en-GB" dirty="0">
                <a:solidFill>
                  <a:schemeClr val="accent2"/>
                </a:solidFill>
                <a:latin typeface="Arial" charset="0"/>
              </a:rPr>
              <a:t>output</a:t>
            </a:r>
            <a:r>
              <a:rPr lang="en-GB" dirty="0">
                <a:latin typeface="Arial" charset="0"/>
              </a:rPr>
              <a:t> (business production) is increasing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dirty="0">
                <a:latin typeface="Arial" charset="0"/>
              </a:rPr>
              <a:t>Output is measured by </a:t>
            </a:r>
            <a:br>
              <a:rPr lang="en-GB" dirty="0">
                <a:latin typeface="Arial" charset="0"/>
              </a:rPr>
            </a:br>
            <a:endParaRPr lang="en-GB" dirty="0">
              <a:latin typeface="Arial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644900"/>
            <a:ext cx="1770062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4376738" y="4221163"/>
            <a:ext cx="3810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G</a:t>
            </a:r>
          </a:p>
        </p:txBody>
      </p:sp>
      <p:sp>
        <p:nvSpPr>
          <p:cNvPr id="61447" name="WordArt 7"/>
          <p:cNvSpPr>
            <a:spLocks noChangeArrowheads="1" noChangeShapeType="1" noTextEdit="1"/>
          </p:cNvSpPr>
          <p:nvPr/>
        </p:nvSpPr>
        <p:spPr bwMode="auto">
          <a:xfrm>
            <a:off x="4427538" y="5011738"/>
            <a:ext cx="3810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D</a:t>
            </a:r>
          </a:p>
        </p:txBody>
      </p:sp>
      <p:sp>
        <p:nvSpPr>
          <p:cNvPr id="61448" name="WordArt 8"/>
          <p:cNvSpPr>
            <a:spLocks noChangeArrowheads="1" noChangeShapeType="1" noTextEdit="1"/>
          </p:cNvSpPr>
          <p:nvPr/>
        </p:nvSpPr>
        <p:spPr bwMode="auto">
          <a:xfrm>
            <a:off x="4427538" y="5803900"/>
            <a:ext cx="3810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/>
              </a:rPr>
              <a:t>P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4764088" y="4508500"/>
            <a:ext cx="76041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ross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764088" y="5311775"/>
            <a:ext cx="12350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omestic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764088" y="6103938"/>
            <a:ext cx="1031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>
                <a:solidFill>
                  <a:schemeClr val="accent2"/>
                </a:solidFill>
                <a:latin typeface="Arial" charset="0"/>
              </a:rPr>
              <a:t>roduct</a:t>
            </a:r>
          </a:p>
        </p:txBody>
      </p:sp>
      <p:grpSp>
        <p:nvGrpSpPr>
          <p:cNvPr id="61452" name="Group 12"/>
          <p:cNvGrpSpPr>
            <a:grpSpLocks/>
          </p:cNvGrpSpPr>
          <p:nvPr/>
        </p:nvGrpSpPr>
        <p:grpSpPr bwMode="auto">
          <a:xfrm>
            <a:off x="655638" y="1736725"/>
            <a:ext cx="7929562" cy="1187450"/>
            <a:chOff x="431" y="1162"/>
            <a:chExt cx="4977" cy="748"/>
          </a:xfrm>
        </p:grpSpPr>
        <p:sp>
          <p:nvSpPr>
            <p:cNvPr id="61453" name="Text Box 13"/>
            <p:cNvSpPr txBox="1">
              <a:spLocks noChangeArrowheads="1"/>
            </p:cNvSpPr>
            <p:nvPr/>
          </p:nvSpPr>
          <p:spPr bwMode="auto">
            <a:xfrm>
              <a:off x="1565" y="1162"/>
              <a:ext cx="3843" cy="74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omic Sans MS" pitchFamily="66" charset="0"/>
                </a:rPr>
                <a:t>An economy produces more products or services in one year than it did in the previous year</a:t>
              </a:r>
              <a:endParaRPr lang="en-US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431" y="1162"/>
              <a:ext cx="4968" cy="74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1455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7"/>
              <a:ext cx="1134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bldLvl="4" autoUpdateAnimBg="0"/>
      <p:bldP spid="61446" grpId="0" animBg="1"/>
      <p:bldP spid="61447" grpId="0" animBg="1"/>
      <p:bldP spid="61448" grpId="0" animBg="1"/>
      <p:bldP spid="61449" grpId="0"/>
      <p:bldP spid="61450" grpId="0"/>
      <p:bldP spid="614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71525" y="2463800"/>
            <a:ext cx="3578225" cy="4059238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 marL="6350" indent="-6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34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0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 b="1">
                <a:solidFill>
                  <a:schemeClr val="accent2"/>
                </a:solidFill>
                <a:latin typeface="Arial" charset="0"/>
              </a:rPr>
              <a:t>INTEREST RATES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755650" y="2984500"/>
            <a:ext cx="36195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Show the cost of borrowing money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Higher interest rates mean: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People borrow less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People save more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600">
                <a:latin typeface="Arial" charset="0"/>
              </a:rPr>
              <a:t>So spending falls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Lower interest rates have the opposite effect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So are likely to encourage growth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459788" cy="914400"/>
          </a:xfrm>
        </p:spPr>
        <p:txBody>
          <a:bodyPr/>
          <a:lstStyle/>
          <a:p>
            <a:r>
              <a:rPr lang="en-GB"/>
              <a:t>How Can Economic Growth Be Managed?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15937"/>
          </a:xfrm>
          <a:noFill/>
          <a:ln/>
        </p:spPr>
        <p:txBody>
          <a:bodyPr/>
          <a:lstStyle/>
          <a:p>
            <a:r>
              <a:rPr lang="en-GB"/>
              <a:t>There are two tools which can be used to manage the level of economic growth:</a:t>
            </a:r>
          </a:p>
          <a:p>
            <a:pPr lvl="1"/>
            <a:endParaRPr lang="en-GB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862513" y="2463800"/>
            <a:ext cx="3578225" cy="4060825"/>
          </a:xfrm>
          <a:prstGeom prst="rect">
            <a:avLst/>
          </a:prstGeom>
          <a:solidFill>
            <a:srgbClr val="FFFF99"/>
          </a:solidFill>
          <a:ln w="12700" algn="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195" tIns="36195" rIns="36195" bIns="36195"/>
          <a:lstStyle>
            <a:lvl1pPr marL="7938" indent="-79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619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413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30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2000" b="1">
                <a:solidFill>
                  <a:schemeClr val="accent2"/>
                </a:solidFill>
                <a:latin typeface="Arial" charset="0"/>
              </a:rPr>
              <a:t>GOVERNMENT SPENDING</a:t>
            </a:r>
            <a:endParaRPr lang="en-GB" sz="1800">
              <a:latin typeface="Comic Sans MS" pitchFamily="66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930775" y="2982913"/>
            <a:ext cx="36020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By spending money the government can create demand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2000">
                <a:latin typeface="Arial" charset="0"/>
              </a:rPr>
              <a:t>But governments have no money of their own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So any spending must be financed by: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600">
                <a:latin typeface="Arial" charset="0"/>
              </a:rPr>
              <a:t>Borrowing</a:t>
            </a:r>
          </a:p>
          <a:p>
            <a:pPr marL="1143000" lvl="2" indent="-228600" eaLnBrk="1" hangingPunct="1"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1600">
                <a:latin typeface="Arial" charset="0"/>
              </a:rPr>
              <a:t>Or higher taxes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Which can cause problems for businesses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endParaRPr lang="en-GB" sz="2000"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1393031" y="2062758"/>
            <a:ext cx="375048" cy="276821"/>
          </a:xfrm>
          <a:custGeom>
            <a:avLst/>
            <a:gdLst/>
            <a:ahLst/>
            <a:cxnLst/>
            <a:rect l="0" t="0" r="0" b="0"/>
            <a:pathLst>
              <a:path w="375048" h="276821">
                <a:moveTo>
                  <a:pt x="53578" y="107156"/>
                </a:moveTo>
                <a:lnTo>
                  <a:pt x="53578" y="116086"/>
                </a:lnTo>
                <a:lnTo>
                  <a:pt x="44649" y="133945"/>
                </a:lnTo>
                <a:lnTo>
                  <a:pt x="44649" y="133945"/>
                </a:lnTo>
                <a:lnTo>
                  <a:pt x="35719" y="160734"/>
                </a:lnTo>
                <a:lnTo>
                  <a:pt x="26789" y="178593"/>
                </a:lnTo>
                <a:lnTo>
                  <a:pt x="26789" y="196453"/>
                </a:lnTo>
                <a:lnTo>
                  <a:pt x="17860" y="214312"/>
                </a:lnTo>
                <a:lnTo>
                  <a:pt x="8930" y="223242"/>
                </a:lnTo>
                <a:lnTo>
                  <a:pt x="8930" y="241101"/>
                </a:lnTo>
                <a:lnTo>
                  <a:pt x="0" y="250031"/>
                </a:lnTo>
                <a:lnTo>
                  <a:pt x="8930" y="258961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0" y="267890"/>
                </a:lnTo>
                <a:lnTo>
                  <a:pt x="8930" y="258961"/>
                </a:lnTo>
                <a:lnTo>
                  <a:pt x="8930" y="241101"/>
                </a:lnTo>
                <a:lnTo>
                  <a:pt x="17860" y="232171"/>
                </a:lnTo>
                <a:lnTo>
                  <a:pt x="17860" y="205382"/>
                </a:lnTo>
                <a:lnTo>
                  <a:pt x="26789" y="187523"/>
                </a:lnTo>
                <a:lnTo>
                  <a:pt x="35719" y="160734"/>
                </a:lnTo>
                <a:lnTo>
                  <a:pt x="44649" y="133945"/>
                </a:lnTo>
                <a:lnTo>
                  <a:pt x="53578" y="107156"/>
                </a:lnTo>
                <a:lnTo>
                  <a:pt x="62508" y="89296"/>
                </a:lnTo>
                <a:lnTo>
                  <a:pt x="71438" y="62507"/>
                </a:lnTo>
                <a:lnTo>
                  <a:pt x="80367" y="44648"/>
                </a:lnTo>
                <a:lnTo>
                  <a:pt x="89297" y="26789"/>
                </a:lnTo>
                <a:lnTo>
                  <a:pt x="98227" y="17859"/>
                </a:lnTo>
                <a:lnTo>
                  <a:pt x="107157" y="8929"/>
                </a:lnTo>
                <a:lnTo>
                  <a:pt x="116086" y="0"/>
                </a:lnTo>
                <a:lnTo>
                  <a:pt x="125016" y="8929"/>
                </a:lnTo>
                <a:lnTo>
                  <a:pt x="133946" y="8929"/>
                </a:lnTo>
                <a:lnTo>
                  <a:pt x="142875" y="26789"/>
                </a:lnTo>
                <a:lnTo>
                  <a:pt x="151805" y="35718"/>
                </a:lnTo>
                <a:lnTo>
                  <a:pt x="160735" y="53578"/>
                </a:lnTo>
                <a:lnTo>
                  <a:pt x="169664" y="80367"/>
                </a:lnTo>
                <a:lnTo>
                  <a:pt x="169664" y="98226"/>
                </a:lnTo>
                <a:lnTo>
                  <a:pt x="178594" y="116086"/>
                </a:lnTo>
                <a:lnTo>
                  <a:pt x="187524" y="133945"/>
                </a:lnTo>
                <a:lnTo>
                  <a:pt x="187524" y="151804"/>
                </a:lnTo>
                <a:lnTo>
                  <a:pt x="196453" y="169664"/>
                </a:lnTo>
                <a:lnTo>
                  <a:pt x="205383" y="178593"/>
                </a:lnTo>
                <a:lnTo>
                  <a:pt x="214313" y="187523"/>
                </a:lnTo>
                <a:lnTo>
                  <a:pt x="223242" y="196453"/>
                </a:lnTo>
                <a:lnTo>
                  <a:pt x="232172" y="196453"/>
                </a:lnTo>
                <a:lnTo>
                  <a:pt x="241102" y="187523"/>
                </a:lnTo>
                <a:lnTo>
                  <a:pt x="250032" y="187523"/>
                </a:lnTo>
                <a:lnTo>
                  <a:pt x="258961" y="169664"/>
                </a:lnTo>
                <a:lnTo>
                  <a:pt x="276821" y="151804"/>
                </a:lnTo>
                <a:lnTo>
                  <a:pt x="285750" y="133945"/>
                </a:lnTo>
                <a:lnTo>
                  <a:pt x="294680" y="107156"/>
                </a:lnTo>
                <a:lnTo>
                  <a:pt x="312539" y="89296"/>
                </a:lnTo>
                <a:lnTo>
                  <a:pt x="321469" y="62507"/>
                </a:lnTo>
                <a:lnTo>
                  <a:pt x="330399" y="44648"/>
                </a:lnTo>
                <a:lnTo>
                  <a:pt x="348258" y="26789"/>
                </a:lnTo>
                <a:lnTo>
                  <a:pt x="357188" y="17859"/>
                </a:lnTo>
                <a:lnTo>
                  <a:pt x="357188" y="8929"/>
                </a:lnTo>
                <a:lnTo>
                  <a:pt x="366117" y="8929"/>
                </a:lnTo>
                <a:lnTo>
                  <a:pt x="366117" y="17859"/>
                </a:lnTo>
                <a:lnTo>
                  <a:pt x="366117" y="26789"/>
                </a:lnTo>
                <a:lnTo>
                  <a:pt x="375047" y="35718"/>
                </a:lnTo>
                <a:lnTo>
                  <a:pt x="366117" y="53578"/>
                </a:lnTo>
                <a:lnTo>
                  <a:pt x="366117" y="71437"/>
                </a:lnTo>
                <a:lnTo>
                  <a:pt x="366117" y="98226"/>
                </a:lnTo>
                <a:lnTo>
                  <a:pt x="366117" y="116086"/>
                </a:lnTo>
                <a:lnTo>
                  <a:pt x="375047" y="142875"/>
                </a:lnTo>
                <a:lnTo>
                  <a:pt x="366117" y="169664"/>
                </a:lnTo>
                <a:lnTo>
                  <a:pt x="366117" y="196453"/>
                </a:lnTo>
                <a:lnTo>
                  <a:pt x="366117" y="214312"/>
                </a:lnTo>
                <a:lnTo>
                  <a:pt x="366117" y="232171"/>
                </a:lnTo>
                <a:lnTo>
                  <a:pt x="366117" y="250031"/>
                </a:lnTo>
                <a:lnTo>
                  <a:pt x="366117" y="267890"/>
                </a:lnTo>
                <a:lnTo>
                  <a:pt x="366117" y="267890"/>
                </a:lnTo>
                <a:lnTo>
                  <a:pt x="375047" y="276820"/>
                </a:lnTo>
                <a:lnTo>
                  <a:pt x="375047" y="27682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848445" y="2062758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35719" y="71437"/>
                </a:moveTo>
                <a:lnTo>
                  <a:pt x="26789" y="80367"/>
                </a:lnTo>
                <a:lnTo>
                  <a:pt x="17860" y="107156"/>
                </a:lnTo>
                <a:lnTo>
                  <a:pt x="1786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96453"/>
                </a:lnTo>
                <a:lnTo>
                  <a:pt x="17860" y="205382"/>
                </a:lnTo>
                <a:lnTo>
                  <a:pt x="35719" y="214312"/>
                </a:lnTo>
                <a:lnTo>
                  <a:pt x="53578" y="223242"/>
                </a:lnTo>
                <a:lnTo>
                  <a:pt x="71438" y="214312"/>
                </a:lnTo>
                <a:lnTo>
                  <a:pt x="89297" y="214312"/>
                </a:lnTo>
                <a:lnTo>
                  <a:pt x="107157" y="205382"/>
                </a:lnTo>
                <a:lnTo>
                  <a:pt x="125016" y="187523"/>
                </a:lnTo>
                <a:lnTo>
                  <a:pt x="133946" y="169664"/>
                </a:lnTo>
                <a:lnTo>
                  <a:pt x="151805" y="142875"/>
                </a:lnTo>
                <a:lnTo>
                  <a:pt x="160735" y="125015"/>
                </a:lnTo>
                <a:lnTo>
                  <a:pt x="169664" y="98226"/>
                </a:lnTo>
                <a:lnTo>
                  <a:pt x="169664" y="71437"/>
                </a:lnTo>
                <a:lnTo>
                  <a:pt x="160735" y="53578"/>
                </a:lnTo>
                <a:lnTo>
                  <a:pt x="151805" y="35718"/>
                </a:lnTo>
                <a:lnTo>
                  <a:pt x="133946" y="17859"/>
                </a:lnTo>
                <a:lnTo>
                  <a:pt x="116086" y="8929"/>
                </a:lnTo>
                <a:lnTo>
                  <a:pt x="98227" y="0"/>
                </a:lnTo>
                <a:lnTo>
                  <a:pt x="80368" y="0"/>
                </a:lnTo>
                <a:lnTo>
                  <a:pt x="62508" y="8929"/>
                </a:lnTo>
                <a:lnTo>
                  <a:pt x="35719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62507"/>
                </a:lnTo>
                <a:lnTo>
                  <a:pt x="0" y="62507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080617" y="2071687"/>
            <a:ext cx="267892" cy="223243"/>
          </a:xfrm>
          <a:custGeom>
            <a:avLst/>
            <a:gdLst/>
            <a:ahLst/>
            <a:cxnLst/>
            <a:rect l="0" t="0" r="0" b="0"/>
            <a:pathLst>
              <a:path w="267892" h="223243">
                <a:moveTo>
                  <a:pt x="8930" y="98227"/>
                </a:moveTo>
                <a:lnTo>
                  <a:pt x="8930" y="116086"/>
                </a:lnTo>
                <a:lnTo>
                  <a:pt x="8930" y="133946"/>
                </a:lnTo>
                <a:lnTo>
                  <a:pt x="893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0" y="160735"/>
                </a:lnTo>
                <a:lnTo>
                  <a:pt x="0" y="142875"/>
                </a:lnTo>
                <a:lnTo>
                  <a:pt x="8930" y="116086"/>
                </a:lnTo>
                <a:lnTo>
                  <a:pt x="8930" y="89297"/>
                </a:lnTo>
                <a:lnTo>
                  <a:pt x="8930" y="62508"/>
                </a:lnTo>
                <a:lnTo>
                  <a:pt x="17860" y="44649"/>
                </a:lnTo>
                <a:lnTo>
                  <a:pt x="26789" y="26789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26789"/>
                </a:lnTo>
                <a:lnTo>
                  <a:pt x="71438" y="44649"/>
                </a:lnTo>
                <a:lnTo>
                  <a:pt x="80367" y="62508"/>
                </a:lnTo>
                <a:lnTo>
                  <a:pt x="89297" y="80367"/>
                </a:lnTo>
                <a:lnTo>
                  <a:pt x="98227" y="107157"/>
                </a:lnTo>
                <a:lnTo>
                  <a:pt x="107156" y="125016"/>
                </a:lnTo>
                <a:lnTo>
                  <a:pt x="116086" y="151805"/>
                </a:lnTo>
                <a:lnTo>
                  <a:pt x="133946" y="169664"/>
                </a:lnTo>
                <a:lnTo>
                  <a:pt x="142875" y="187524"/>
                </a:lnTo>
                <a:lnTo>
                  <a:pt x="151805" y="196453"/>
                </a:lnTo>
                <a:lnTo>
                  <a:pt x="160735" y="205383"/>
                </a:lnTo>
                <a:lnTo>
                  <a:pt x="178594" y="205383"/>
                </a:lnTo>
                <a:lnTo>
                  <a:pt x="187524" y="205383"/>
                </a:lnTo>
                <a:lnTo>
                  <a:pt x="196453" y="196453"/>
                </a:lnTo>
                <a:lnTo>
                  <a:pt x="205383" y="187524"/>
                </a:lnTo>
                <a:lnTo>
                  <a:pt x="205383" y="169664"/>
                </a:lnTo>
                <a:lnTo>
                  <a:pt x="223242" y="151805"/>
                </a:lnTo>
                <a:lnTo>
                  <a:pt x="232172" y="125016"/>
                </a:lnTo>
                <a:lnTo>
                  <a:pt x="241102" y="107157"/>
                </a:lnTo>
                <a:lnTo>
                  <a:pt x="250031" y="80367"/>
                </a:lnTo>
                <a:lnTo>
                  <a:pt x="250031" y="62508"/>
                </a:lnTo>
                <a:lnTo>
                  <a:pt x="258961" y="44649"/>
                </a:lnTo>
                <a:lnTo>
                  <a:pt x="258961" y="35719"/>
                </a:lnTo>
                <a:lnTo>
                  <a:pt x="267891" y="26789"/>
                </a:lnTo>
                <a:lnTo>
                  <a:pt x="267891" y="2678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393156" y="2044898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196453" y="17860"/>
                </a:moveTo>
                <a:lnTo>
                  <a:pt x="196453" y="8930"/>
                </a:lnTo>
                <a:lnTo>
                  <a:pt x="187524" y="0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8930"/>
                </a:lnTo>
                <a:lnTo>
                  <a:pt x="116086" y="17860"/>
                </a:lnTo>
                <a:lnTo>
                  <a:pt x="89297" y="26789"/>
                </a:lnTo>
                <a:lnTo>
                  <a:pt x="71438" y="44649"/>
                </a:lnTo>
                <a:lnTo>
                  <a:pt x="44649" y="62508"/>
                </a:lnTo>
                <a:lnTo>
                  <a:pt x="26789" y="8929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8930" y="178594"/>
                </a:lnTo>
                <a:lnTo>
                  <a:pt x="17860" y="187524"/>
                </a:lnTo>
                <a:lnTo>
                  <a:pt x="44649" y="196453"/>
                </a:lnTo>
                <a:lnTo>
                  <a:pt x="71438" y="205383"/>
                </a:lnTo>
                <a:lnTo>
                  <a:pt x="98227" y="205383"/>
                </a:lnTo>
                <a:lnTo>
                  <a:pt x="116086" y="205383"/>
                </a:lnTo>
                <a:lnTo>
                  <a:pt x="133946" y="205383"/>
                </a:lnTo>
                <a:lnTo>
                  <a:pt x="133946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419945" y="2125265"/>
            <a:ext cx="160736" cy="26790"/>
          </a:xfrm>
          <a:custGeom>
            <a:avLst/>
            <a:gdLst/>
            <a:ahLst/>
            <a:cxnLst/>
            <a:rect l="0" t="0" r="0" b="0"/>
            <a:pathLst>
              <a:path w="160736" h="26790">
                <a:moveTo>
                  <a:pt x="0" y="26789"/>
                </a:moveTo>
                <a:lnTo>
                  <a:pt x="8930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62508" y="17860"/>
                </a:lnTo>
                <a:lnTo>
                  <a:pt x="107157" y="8930"/>
                </a:lnTo>
                <a:lnTo>
                  <a:pt x="133946" y="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59273" y="2035969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0" y="0"/>
                </a:moveTo>
                <a:lnTo>
                  <a:pt x="893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62508" y="8929"/>
                </a:lnTo>
                <a:lnTo>
                  <a:pt x="80368" y="8929"/>
                </a:lnTo>
                <a:lnTo>
                  <a:pt x="107157" y="17859"/>
                </a:lnTo>
                <a:lnTo>
                  <a:pt x="125016" y="26789"/>
                </a:lnTo>
                <a:lnTo>
                  <a:pt x="142875" y="26789"/>
                </a:lnTo>
                <a:lnTo>
                  <a:pt x="151805" y="44648"/>
                </a:lnTo>
                <a:lnTo>
                  <a:pt x="160735" y="53578"/>
                </a:lnTo>
                <a:lnTo>
                  <a:pt x="160735" y="71437"/>
                </a:lnTo>
                <a:lnTo>
                  <a:pt x="151805" y="89296"/>
                </a:lnTo>
                <a:lnTo>
                  <a:pt x="142875" y="116085"/>
                </a:lnTo>
                <a:lnTo>
                  <a:pt x="133946" y="133945"/>
                </a:lnTo>
                <a:lnTo>
                  <a:pt x="116086" y="151804"/>
                </a:lnTo>
                <a:lnTo>
                  <a:pt x="98227" y="169664"/>
                </a:lnTo>
                <a:lnTo>
                  <a:pt x="89297" y="187523"/>
                </a:lnTo>
                <a:lnTo>
                  <a:pt x="80368" y="205382"/>
                </a:lnTo>
                <a:lnTo>
                  <a:pt x="80368" y="214312"/>
                </a:lnTo>
                <a:lnTo>
                  <a:pt x="80368" y="223242"/>
                </a:lnTo>
                <a:lnTo>
                  <a:pt x="80368" y="223242"/>
                </a:lnTo>
                <a:lnTo>
                  <a:pt x="80368" y="22324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82516" y="2044898"/>
            <a:ext cx="178594" cy="205384"/>
          </a:xfrm>
          <a:custGeom>
            <a:avLst/>
            <a:gdLst/>
            <a:ahLst/>
            <a:cxnLst/>
            <a:rect l="0" t="0" r="0" b="0"/>
            <a:pathLst>
              <a:path w="178594" h="205384">
                <a:moveTo>
                  <a:pt x="26789" y="133946"/>
                </a:moveTo>
                <a:lnTo>
                  <a:pt x="17859" y="142875"/>
                </a:lnTo>
                <a:lnTo>
                  <a:pt x="17859" y="160735"/>
                </a:lnTo>
                <a:lnTo>
                  <a:pt x="8929" y="160735"/>
                </a:lnTo>
                <a:lnTo>
                  <a:pt x="8929" y="178594"/>
                </a:lnTo>
                <a:lnTo>
                  <a:pt x="8929" y="187524"/>
                </a:lnTo>
                <a:lnTo>
                  <a:pt x="8929" y="196453"/>
                </a:lnTo>
                <a:lnTo>
                  <a:pt x="8929" y="205383"/>
                </a:lnTo>
                <a:lnTo>
                  <a:pt x="8929" y="205383"/>
                </a:lnTo>
                <a:lnTo>
                  <a:pt x="0" y="196453"/>
                </a:lnTo>
                <a:lnTo>
                  <a:pt x="0" y="187524"/>
                </a:lnTo>
                <a:lnTo>
                  <a:pt x="0" y="169664"/>
                </a:lnTo>
                <a:lnTo>
                  <a:pt x="8929" y="151805"/>
                </a:lnTo>
                <a:lnTo>
                  <a:pt x="8929" y="125016"/>
                </a:lnTo>
                <a:lnTo>
                  <a:pt x="17859" y="107156"/>
                </a:lnTo>
                <a:lnTo>
                  <a:pt x="26789" y="80367"/>
                </a:lnTo>
                <a:lnTo>
                  <a:pt x="35718" y="53578"/>
                </a:lnTo>
                <a:lnTo>
                  <a:pt x="53578" y="35719"/>
                </a:lnTo>
                <a:lnTo>
                  <a:pt x="62507" y="17860"/>
                </a:lnTo>
                <a:lnTo>
                  <a:pt x="80367" y="8930"/>
                </a:lnTo>
                <a:lnTo>
                  <a:pt x="107156" y="0"/>
                </a:lnTo>
                <a:lnTo>
                  <a:pt x="116086" y="8930"/>
                </a:lnTo>
                <a:lnTo>
                  <a:pt x="133945" y="8930"/>
                </a:lnTo>
                <a:lnTo>
                  <a:pt x="151804" y="26789"/>
                </a:lnTo>
                <a:lnTo>
                  <a:pt x="160734" y="44649"/>
                </a:lnTo>
                <a:lnTo>
                  <a:pt x="169664" y="62508"/>
                </a:lnTo>
                <a:lnTo>
                  <a:pt x="178593" y="89297"/>
                </a:lnTo>
                <a:lnTo>
                  <a:pt x="178593" y="116086"/>
                </a:lnTo>
                <a:lnTo>
                  <a:pt x="178593" y="142875"/>
                </a:lnTo>
                <a:lnTo>
                  <a:pt x="178593" y="160735"/>
                </a:lnTo>
                <a:lnTo>
                  <a:pt x="178593" y="178594"/>
                </a:lnTo>
                <a:lnTo>
                  <a:pt x="178593" y="196453"/>
                </a:lnTo>
                <a:lnTo>
                  <a:pt x="178593" y="205383"/>
                </a:lnTo>
                <a:lnTo>
                  <a:pt x="178593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36094" y="2009179"/>
            <a:ext cx="437555" cy="232173"/>
          </a:xfrm>
          <a:custGeom>
            <a:avLst/>
            <a:gdLst/>
            <a:ahLst/>
            <a:cxnLst/>
            <a:rect l="0" t="0" r="0" b="0"/>
            <a:pathLst>
              <a:path w="437555" h="232173">
                <a:moveTo>
                  <a:pt x="0" y="116086"/>
                </a:moveTo>
                <a:lnTo>
                  <a:pt x="8929" y="116086"/>
                </a:lnTo>
                <a:lnTo>
                  <a:pt x="17859" y="107157"/>
                </a:lnTo>
                <a:lnTo>
                  <a:pt x="26789" y="107157"/>
                </a:lnTo>
                <a:lnTo>
                  <a:pt x="44648" y="98227"/>
                </a:lnTo>
                <a:lnTo>
                  <a:pt x="71437" y="98227"/>
                </a:lnTo>
                <a:lnTo>
                  <a:pt x="98226" y="98227"/>
                </a:lnTo>
                <a:lnTo>
                  <a:pt x="133945" y="107157"/>
                </a:lnTo>
                <a:lnTo>
                  <a:pt x="151804" y="116086"/>
                </a:lnTo>
                <a:lnTo>
                  <a:pt x="178594" y="125016"/>
                </a:lnTo>
                <a:lnTo>
                  <a:pt x="196453" y="142875"/>
                </a:lnTo>
                <a:lnTo>
                  <a:pt x="205383" y="160735"/>
                </a:lnTo>
                <a:lnTo>
                  <a:pt x="214312" y="169665"/>
                </a:lnTo>
                <a:lnTo>
                  <a:pt x="223242" y="187524"/>
                </a:lnTo>
                <a:lnTo>
                  <a:pt x="232172" y="205383"/>
                </a:lnTo>
                <a:lnTo>
                  <a:pt x="232172" y="214313"/>
                </a:lnTo>
                <a:lnTo>
                  <a:pt x="232172" y="223243"/>
                </a:lnTo>
                <a:lnTo>
                  <a:pt x="241101" y="232172"/>
                </a:lnTo>
                <a:lnTo>
                  <a:pt x="241101" y="232172"/>
                </a:lnTo>
                <a:lnTo>
                  <a:pt x="241101" y="232172"/>
                </a:lnTo>
                <a:lnTo>
                  <a:pt x="241101" y="223243"/>
                </a:lnTo>
                <a:lnTo>
                  <a:pt x="241101" y="214313"/>
                </a:lnTo>
                <a:lnTo>
                  <a:pt x="250031" y="187524"/>
                </a:lnTo>
                <a:lnTo>
                  <a:pt x="250031" y="169665"/>
                </a:lnTo>
                <a:lnTo>
                  <a:pt x="250031" y="142875"/>
                </a:lnTo>
                <a:lnTo>
                  <a:pt x="258961" y="107157"/>
                </a:lnTo>
                <a:lnTo>
                  <a:pt x="258961" y="80368"/>
                </a:lnTo>
                <a:lnTo>
                  <a:pt x="267890" y="53579"/>
                </a:lnTo>
                <a:lnTo>
                  <a:pt x="276820" y="35719"/>
                </a:lnTo>
                <a:lnTo>
                  <a:pt x="285750" y="17860"/>
                </a:lnTo>
                <a:lnTo>
                  <a:pt x="303609" y="8930"/>
                </a:lnTo>
                <a:lnTo>
                  <a:pt x="321469" y="0"/>
                </a:lnTo>
                <a:lnTo>
                  <a:pt x="339328" y="8930"/>
                </a:lnTo>
                <a:lnTo>
                  <a:pt x="366117" y="17860"/>
                </a:lnTo>
                <a:lnTo>
                  <a:pt x="383976" y="26790"/>
                </a:lnTo>
                <a:lnTo>
                  <a:pt x="401836" y="35719"/>
                </a:lnTo>
                <a:lnTo>
                  <a:pt x="419695" y="53579"/>
                </a:lnTo>
                <a:lnTo>
                  <a:pt x="428625" y="62508"/>
                </a:lnTo>
                <a:lnTo>
                  <a:pt x="437554" y="71438"/>
                </a:lnTo>
                <a:lnTo>
                  <a:pt x="437554" y="80368"/>
                </a:lnTo>
                <a:lnTo>
                  <a:pt x="437554" y="98227"/>
                </a:lnTo>
                <a:lnTo>
                  <a:pt x="428625" y="107157"/>
                </a:lnTo>
                <a:lnTo>
                  <a:pt x="410765" y="125016"/>
                </a:lnTo>
                <a:lnTo>
                  <a:pt x="392906" y="133946"/>
                </a:lnTo>
                <a:lnTo>
                  <a:pt x="375047" y="142875"/>
                </a:lnTo>
                <a:lnTo>
                  <a:pt x="357187" y="151805"/>
                </a:lnTo>
                <a:lnTo>
                  <a:pt x="348258" y="160735"/>
                </a:lnTo>
                <a:lnTo>
                  <a:pt x="339328" y="160735"/>
                </a:lnTo>
                <a:lnTo>
                  <a:pt x="339328" y="169665"/>
                </a:lnTo>
                <a:lnTo>
                  <a:pt x="339328" y="169665"/>
                </a:lnTo>
                <a:lnTo>
                  <a:pt x="357187" y="169665"/>
                </a:lnTo>
                <a:lnTo>
                  <a:pt x="375047" y="169665"/>
                </a:lnTo>
                <a:lnTo>
                  <a:pt x="392906" y="169665"/>
                </a:lnTo>
                <a:lnTo>
                  <a:pt x="401836" y="160735"/>
                </a:lnTo>
                <a:lnTo>
                  <a:pt x="401836" y="16073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634383" y="1982390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0" y="35719"/>
                </a:moveTo>
                <a:lnTo>
                  <a:pt x="0" y="44649"/>
                </a:lnTo>
                <a:lnTo>
                  <a:pt x="0" y="53579"/>
                </a:lnTo>
                <a:lnTo>
                  <a:pt x="8930" y="53579"/>
                </a:lnTo>
                <a:lnTo>
                  <a:pt x="8930" y="62508"/>
                </a:lnTo>
                <a:lnTo>
                  <a:pt x="17859" y="71438"/>
                </a:lnTo>
                <a:lnTo>
                  <a:pt x="35719" y="71438"/>
                </a:lnTo>
                <a:lnTo>
                  <a:pt x="53578" y="71438"/>
                </a:lnTo>
                <a:lnTo>
                  <a:pt x="71437" y="71438"/>
                </a:lnTo>
                <a:lnTo>
                  <a:pt x="89297" y="62508"/>
                </a:lnTo>
                <a:lnTo>
                  <a:pt x="107156" y="53579"/>
                </a:lnTo>
                <a:lnTo>
                  <a:pt x="125015" y="35719"/>
                </a:lnTo>
                <a:lnTo>
                  <a:pt x="142875" y="17860"/>
                </a:lnTo>
                <a:lnTo>
                  <a:pt x="151805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33945" y="35719"/>
                </a:lnTo>
                <a:lnTo>
                  <a:pt x="116086" y="62508"/>
                </a:lnTo>
                <a:lnTo>
                  <a:pt x="107156" y="80368"/>
                </a:lnTo>
                <a:lnTo>
                  <a:pt x="98226" y="107157"/>
                </a:lnTo>
                <a:lnTo>
                  <a:pt x="89297" y="133946"/>
                </a:lnTo>
                <a:lnTo>
                  <a:pt x="89297" y="151805"/>
                </a:lnTo>
                <a:lnTo>
                  <a:pt x="98226" y="169664"/>
                </a:lnTo>
                <a:lnTo>
                  <a:pt x="98226" y="187524"/>
                </a:lnTo>
                <a:lnTo>
                  <a:pt x="107156" y="205383"/>
                </a:lnTo>
                <a:lnTo>
                  <a:pt x="107156" y="214313"/>
                </a:lnTo>
                <a:lnTo>
                  <a:pt x="116086" y="223243"/>
                </a:lnTo>
                <a:lnTo>
                  <a:pt x="116086" y="232172"/>
                </a:lnTo>
                <a:lnTo>
                  <a:pt x="116086" y="23217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30648" y="2268140"/>
            <a:ext cx="160736" cy="250033"/>
          </a:xfrm>
          <a:custGeom>
            <a:avLst/>
            <a:gdLst/>
            <a:ahLst/>
            <a:cxnLst/>
            <a:rect l="0" t="0" r="0" b="0"/>
            <a:pathLst>
              <a:path w="160736" h="250033">
                <a:moveTo>
                  <a:pt x="8930" y="151805"/>
                </a:moveTo>
                <a:lnTo>
                  <a:pt x="0" y="160735"/>
                </a:lnTo>
                <a:lnTo>
                  <a:pt x="0" y="17859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3"/>
                </a:lnTo>
                <a:lnTo>
                  <a:pt x="0" y="232173"/>
                </a:lnTo>
                <a:lnTo>
                  <a:pt x="0" y="24110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41102"/>
                </a:lnTo>
                <a:lnTo>
                  <a:pt x="0" y="232173"/>
                </a:lnTo>
                <a:lnTo>
                  <a:pt x="0" y="223243"/>
                </a:lnTo>
                <a:lnTo>
                  <a:pt x="0" y="196454"/>
                </a:lnTo>
                <a:lnTo>
                  <a:pt x="0" y="169664"/>
                </a:lnTo>
                <a:lnTo>
                  <a:pt x="0" y="142875"/>
                </a:lnTo>
                <a:lnTo>
                  <a:pt x="0" y="116086"/>
                </a:lnTo>
                <a:lnTo>
                  <a:pt x="0" y="80368"/>
                </a:lnTo>
                <a:lnTo>
                  <a:pt x="8930" y="53579"/>
                </a:lnTo>
                <a:lnTo>
                  <a:pt x="26790" y="26789"/>
                </a:lnTo>
                <a:lnTo>
                  <a:pt x="35719" y="8930"/>
                </a:lnTo>
                <a:lnTo>
                  <a:pt x="62508" y="0"/>
                </a:lnTo>
                <a:lnTo>
                  <a:pt x="80368" y="0"/>
                </a:lnTo>
                <a:lnTo>
                  <a:pt x="107157" y="0"/>
                </a:lnTo>
                <a:lnTo>
                  <a:pt x="125016" y="8930"/>
                </a:lnTo>
                <a:lnTo>
                  <a:pt x="151805" y="26789"/>
                </a:lnTo>
                <a:lnTo>
                  <a:pt x="160735" y="35719"/>
                </a:lnTo>
                <a:lnTo>
                  <a:pt x="160735" y="53579"/>
                </a:lnTo>
                <a:lnTo>
                  <a:pt x="160735" y="71438"/>
                </a:lnTo>
                <a:lnTo>
                  <a:pt x="151805" y="89297"/>
                </a:lnTo>
                <a:lnTo>
                  <a:pt x="133946" y="98227"/>
                </a:lnTo>
                <a:lnTo>
                  <a:pt x="116086" y="107157"/>
                </a:lnTo>
                <a:lnTo>
                  <a:pt x="98227" y="125016"/>
                </a:lnTo>
                <a:lnTo>
                  <a:pt x="71438" y="133946"/>
                </a:lnTo>
                <a:lnTo>
                  <a:pt x="44649" y="133946"/>
                </a:lnTo>
                <a:lnTo>
                  <a:pt x="35719" y="14287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509242" y="2303859"/>
            <a:ext cx="160736" cy="160736"/>
          </a:xfrm>
          <a:custGeom>
            <a:avLst/>
            <a:gdLst/>
            <a:ahLst/>
            <a:cxnLst/>
            <a:rect l="0" t="0" r="0" b="0"/>
            <a:pathLst>
              <a:path w="160736" h="160736">
                <a:moveTo>
                  <a:pt x="8930" y="107156"/>
                </a:moveTo>
                <a:lnTo>
                  <a:pt x="8930" y="116086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60735"/>
                </a:lnTo>
                <a:lnTo>
                  <a:pt x="53578" y="160735"/>
                </a:lnTo>
                <a:lnTo>
                  <a:pt x="71438" y="151805"/>
                </a:lnTo>
                <a:lnTo>
                  <a:pt x="98227" y="142875"/>
                </a:lnTo>
                <a:lnTo>
                  <a:pt x="116086" y="125016"/>
                </a:lnTo>
                <a:lnTo>
                  <a:pt x="133946" y="107156"/>
                </a:lnTo>
                <a:lnTo>
                  <a:pt x="142875" y="80367"/>
                </a:lnTo>
                <a:lnTo>
                  <a:pt x="151805" y="62508"/>
                </a:lnTo>
                <a:lnTo>
                  <a:pt x="160735" y="44649"/>
                </a:lnTo>
                <a:lnTo>
                  <a:pt x="151805" y="26789"/>
                </a:lnTo>
                <a:lnTo>
                  <a:pt x="142875" y="8930"/>
                </a:lnTo>
                <a:lnTo>
                  <a:pt x="133946" y="8930"/>
                </a:lnTo>
                <a:lnTo>
                  <a:pt x="107156" y="0"/>
                </a:lnTo>
                <a:lnTo>
                  <a:pt x="80367" y="0"/>
                </a:lnTo>
                <a:lnTo>
                  <a:pt x="53578" y="8930"/>
                </a:lnTo>
                <a:lnTo>
                  <a:pt x="35719" y="17860"/>
                </a:lnTo>
                <a:lnTo>
                  <a:pt x="1786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705695" y="2277070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98227" y="0"/>
                </a:moveTo>
                <a:lnTo>
                  <a:pt x="98227" y="0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8" y="35719"/>
                </a:lnTo>
                <a:lnTo>
                  <a:pt x="62508" y="53578"/>
                </a:lnTo>
                <a:lnTo>
                  <a:pt x="53578" y="71438"/>
                </a:lnTo>
                <a:lnTo>
                  <a:pt x="35719" y="89297"/>
                </a:lnTo>
                <a:lnTo>
                  <a:pt x="26789" y="107156"/>
                </a:lnTo>
                <a:lnTo>
                  <a:pt x="17860" y="116086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60734"/>
                </a:lnTo>
                <a:lnTo>
                  <a:pt x="26789" y="169664"/>
                </a:lnTo>
                <a:lnTo>
                  <a:pt x="53578" y="169664"/>
                </a:lnTo>
                <a:lnTo>
                  <a:pt x="71438" y="160734"/>
                </a:lnTo>
                <a:lnTo>
                  <a:pt x="107157" y="151805"/>
                </a:lnTo>
                <a:lnTo>
                  <a:pt x="125016" y="15180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964656" y="2303859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26789" y="0"/>
                </a:moveTo>
                <a:lnTo>
                  <a:pt x="26789" y="893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125391" y="2286000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125015" y="0"/>
                </a:moveTo>
                <a:lnTo>
                  <a:pt x="125015" y="0"/>
                </a:lnTo>
                <a:lnTo>
                  <a:pt x="116086" y="8929"/>
                </a:lnTo>
                <a:lnTo>
                  <a:pt x="107156" y="8929"/>
                </a:lnTo>
                <a:lnTo>
                  <a:pt x="89297" y="17859"/>
                </a:lnTo>
                <a:lnTo>
                  <a:pt x="62507" y="35719"/>
                </a:lnTo>
                <a:lnTo>
                  <a:pt x="44648" y="44648"/>
                </a:lnTo>
                <a:lnTo>
                  <a:pt x="2678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26789" y="151804"/>
                </a:lnTo>
                <a:lnTo>
                  <a:pt x="53578" y="160734"/>
                </a:lnTo>
                <a:lnTo>
                  <a:pt x="80367" y="169664"/>
                </a:lnTo>
                <a:lnTo>
                  <a:pt x="98226" y="16966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393281" y="2250281"/>
            <a:ext cx="178595" cy="205384"/>
          </a:xfrm>
          <a:custGeom>
            <a:avLst/>
            <a:gdLst/>
            <a:ahLst/>
            <a:cxnLst/>
            <a:rect l="0" t="0" r="0" b="0"/>
            <a:pathLst>
              <a:path w="178595" h="205384">
                <a:moveTo>
                  <a:pt x="0" y="17859"/>
                </a:move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17860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80367" y="44648"/>
                </a:lnTo>
                <a:lnTo>
                  <a:pt x="107157" y="35719"/>
                </a:lnTo>
                <a:lnTo>
                  <a:pt x="125016" y="26789"/>
                </a:lnTo>
                <a:lnTo>
                  <a:pt x="142875" y="17859"/>
                </a:lnTo>
                <a:lnTo>
                  <a:pt x="160735" y="8930"/>
                </a:lnTo>
                <a:lnTo>
                  <a:pt x="16966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8930"/>
                </a:lnTo>
                <a:lnTo>
                  <a:pt x="169664" y="17859"/>
                </a:lnTo>
                <a:lnTo>
                  <a:pt x="151805" y="35719"/>
                </a:lnTo>
                <a:lnTo>
                  <a:pt x="133946" y="44648"/>
                </a:lnTo>
                <a:lnTo>
                  <a:pt x="116086" y="62508"/>
                </a:lnTo>
                <a:lnTo>
                  <a:pt x="89297" y="89297"/>
                </a:lnTo>
                <a:lnTo>
                  <a:pt x="80367" y="107156"/>
                </a:lnTo>
                <a:lnTo>
                  <a:pt x="62508" y="125016"/>
                </a:lnTo>
                <a:lnTo>
                  <a:pt x="53578" y="151805"/>
                </a:lnTo>
                <a:lnTo>
                  <a:pt x="53578" y="160734"/>
                </a:lnTo>
                <a:lnTo>
                  <a:pt x="44649" y="18752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018609" y="1785937"/>
            <a:ext cx="17861" cy="241103"/>
          </a:xfrm>
          <a:custGeom>
            <a:avLst/>
            <a:gdLst/>
            <a:ahLst/>
            <a:cxnLst/>
            <a:rect l="0" t="0" r="0" b="0"/>
            <a:pathLst>
              <a:path w="17861" h="241103">
                <a:moveTo>
                  <a:pt x="0" y="0"/>
                </a:moveTo>
                <a:lnTo>
                  <a:pt x="0" y="17860"/>
                </a:lnTo>
                <a:lnTo>
                  <a:pt x="0" y="44649"/>
                </a:lnTo>
                <a:lnTo>
                  <a:pt x="0" y="53578"/>
                </a:lnTo>
                <a:lnTo>
                  <a:pt x="0" y="8036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60" y="241102"/>
                </a:lnTo>
                <a:lnTo>
                  <a:pt x="17860" y="24110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009680" y="1705570"/>
            <a:ext cx="133946" cy="53579"/>
          </a:xfrm>
          <a:custGeom>
            <a:avLst/>
            <a:gdLst/>
            <a:ahLst/>
            <a:cxnLst/>
            <a:rect l="0" t="0" r="0" b="0"/>
            <a:pathLst>
              <a:path w="133946" h="53579">
                <a:moveTo>
                  <a:pt x="0" y="53578"/>
                </a:moveTo>
                <a:lnTo>
                  <a:pt x="0" y="44649"/>
                </a:lnTo>
                <a:lnTo>
                  <a:pt x="0" y="35719"/>
                </a:lnTo>
                <a:lnTo>
                  <a:pt x="8929" y="35719"/>
                </a:lnTo>
                <a:lnTo>
                  <a:pt x="26789" y="26789"/>
                </a:lnTo>
                <a:lnTo>
                  <a:pt x="53578" y="17859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027539" y="1794867"/>
            <a:ext cx="285751" cy="214313"/>
          </a:xfrm>
          <a:custGeom>
            <a:avLst/>
            <a:gdLst/>
            <a:ahLst/>
            <a:cxnLst/>
            <a:rect l="0" t="0" r="0" b="0"/>
            <a:pathLst>
              <a:path w="285751" h="214313">
                <a:moveTo>
                  <a:pt x="0" y="62508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17859" y="62508"/>
                </a:lnTo>
                <a:lnTo>
                  <a:pt x="35719" y="53578"/>
                </a:lnTo>
                <a:lnTo>
                  <a:pt x="62508" y="44648"/>
                </a:lnTo>
                <a:lnTo>
                  <a:pt x="98227" y="26789"/>
                </a:lnTo>
                <a:lnTo>
                  <a:pt x="133945" y="17859"/>
                </a:lnTo>
                <a:lnTo>
                  <a:pt x="169664" y="0"/>
                </a:lnTo>
                <a:lnTo>
                  <a:pt x="196453" y="0"/>
                </a:lnTo>
                <a:lnTo>
                  <a:pt x="223242" y="0"/>
                </a:lnTo>
                <a:lnTo>
                  <a:pt x="241102" y="8930"/>
                </a:lnTo>
                <a:lnTo>
                  <a:pt x="250031" y="26789"/>
                </a:lnTo>
                <a:lnTo>
                  <a:pt x="258961" y="44648"/>
                </a:lnTo>
                <a:lnTo>
                  <a:pt x="267891" y="71437"/>
                </a:lnTo>
                <a:lnTo>
                  <a:pt x="267891" y="98227"/>
                </a:lnTo>
                <a:lnTo>
                  <a:pt x="267891" y="125016"/>
                </a:lnTo>
                <a:lnTo>
                  <a:pt x="276820" y="151805"/>
                </a:lnTo>
                <a:lnTo>
                  <a:pt x="276820" y="169664"/>
                </a:lnTo>
                <a:lnTo>
                  <a:pt x="276820" y="187523"/>
                </a:lnTo>
                <a:lnTo>
                  <a:pt x="285750" y="205383"/>
                </a:lnTo>
                <a:lnTo>
                  <a:pt x="285750" y="214312"/>
                </a:lnTo>
                <a:lnTo>
                  <a:pt x="285750" y="21431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509742" y="1705570"/>
            <a:ext cx="62509" cy="44650"/>
          </a:xfrm>
          <a:custGeom>
            <a:avLst/>
            <a:gdLst/>
            <a:ahLst/>
            <a:cxnLst/>
            <a:rect l="0" t="0" r="0" b="0"/>
            <a:pathLst>
              <a:path w="62509" h="44650">
                <a:moveTo>
                  <a:pt x="62508" y="44649"/>
                </a:moveTo>
                <a:lnTo>
                  <a:pt x="6250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402586" y="1768078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17859" y="0"/>
                </a:moveTo>
                <a:lnTo>
                  <a:pt x="17859" y="8930"/>
                </a:lnTo>
                <a:lnTo>
                  <a:pt x="35719" y="17859"/>
                </a:lnTo>
                <a:lnTo>
                  <a:pt x="44648" y="26789"/>
                </a:lnTo>
                <a:lnTo>
                  <a:pt x="62508" y="35719"/>
                </a:lnTo>
                <a:lnTo>
                  <a:pt x="89297" y="53578"/>
                </a:lnTo>
                <a:lnTo>
                  <a:pt x="125016" y="62508"/>
                </a:lnTo>
                <a:lnTo>
                  <a:pt x="151805" y="80367"/>
                </a:lnTo>
                <a:lnTo>
                  <a:pt x="178594" y="89297"/>
                </a:lnTo>
                <a:lnTo>
                  <a:pt x="187523" y="98226"/>
                </a:lnTo>
                <a:lnTo>
                  <a:pt x="196453" y="107156"/>
                </a:lnTo>
                <a:lnTo>
                  <a:pt x="196453" y="116086"/>
                </a:lnTo>
                <a:lnTo>
                  <a:pt x="187523" y="125016"/>
                </a:lnTo>
                <a:lnTo>
                  <a:pt x="169664" y="142875"/>
                </a:lnTo>
                <a:lnTo>
                  <a:pt x="142875" y="151805"/>
                </a:lnTo>
                <a:lnTo>
                  <a:pt x="107156" y="169664"/>
                </a:lnTo>
                <a:lnTo>
                  <a:pt x="71437" y="178594"/>
                </a:lnTo>
                <a:lnTo>
                  <a:pt x="44648" y="187523"/>
                </a:lnTo>
                <a:lnTo>
                  <a:pt x="17859" y="18752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670477" y="1723429"/>
            <a:ext cx="116087" cy="169666"/>
          </a:xfrm>
          <a:custGeom>
            <a:avLst/>
            <a:gdLst/>
            <a:ahLst/>
            <a:cxnLst/>
            <a:rect l="0" t="0" r="0" b="0"/>
            <a:pathLst>
              <a:path w="116087" h="169666">
                <a:moveTo>
                  <a:pt x="53578" y="0"/>
                </a:moveTo>
                <a:lnTo>
                  <a:pt x="44648" y="8930"/>
                </a:lnTo>
                <a:lnTo>
                  <a:pt x="26789" y="26790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51805"/>
                </a:lnTo>
                <a:lnTo>
                  <a:pt x="26789" y="169665"/>
                </a:lnTo>
                <a:lnTo>
                  <a:pt x="44648" y="169665"/>
                </a:lnTo>
                <a:lnTo>
                  <a:pt x="62507" y="169665"/>
                </a:lnTo>
                <a:lnTo>
                  <a:pt x="80367" y="169665"/>
                </a:lnTo>
                <a:lnTo>
                  <a:pt x="98226" y="160735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831211" y="1678781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26789" y="116086"/>
                </a:moveTo>
                <a:lnTo>
                  <a:pt x="17859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05383"/>
                </a:lnTo>
                <a:lnTo>
                  <a:pt x="0" y="187523"/>
                </a:lnTo>
                <a:lnTo>
                  <a:pt x="0" y="160734"/>
                </a:lnTo>
                <a:lnTo>
                  <a:pt x="0" y="133945"/>
                </a:lnTo>
                <a:lnTo>
                  <a:pt x="8930" y="98227"/>
                </a:lnTo>
                <a:lnTo>
                  <a:pt x="8930" y="71438"/>
                </a:lnTo>
                <a:lnTo>
                  <a:pt x="26789" y="44648"/>
                </a:lnTo>
                <a:lnTo>
                  <a:pt x="35719" y="26789"/>
                </a:lnTo>
                <a:lnTo>
                  <a:pt x="53578" y="8930"/>
                </a:lnTo>
                <a:lnTo>
                  <a:pt x="71437" y="0"/>
                </a:lnTo>
                <a:lnTo>
                  <a:pt x="89297" y="0"/>
                </a:lnTo>
                <a:lnTo>
                  <a:pt x="98227" y="8930"/>
                </a:lnTo>
                <a:lnTo>
                  <a:pt x="116086" y="17859"/>
                </a:lnTo>
                <a:lnTo>
                  <a:pt x="125016" y="44648"/>
                </a:lnTo>
                <a:lnTo>
                  <a:pt x="133945" y="71438"/>
                </a:lnTo>
                <a:lnTo>
                  <a:pt x="142875" y="107156"/>
                </a:lnTo>
                <a:lnTo>
                  <a:pt x="142875" y="133945"/>
                </a:lnTo>
                <a:lnTo>
                  <a:pt x="142875" y="160734"/>
                </a:lnTo>
                <a:lnTo>
                  <a:pt x="142875" y="178594"/>
                </a:lnTo>
                <a:lnTo>
                  <a:pt x="142875" y="205383"/>
                </a:lnTo>
                <a:lnTo>
                  <a:pt x="142875" y="214313"/>
                </a:lnTo>
                <a:lnTo>
                  <a:pt x="142875" y="223242"/>
                </a:lnTo>
                <a:lnTo>
                  <a:pt x="142875" y="232172"/>
                </a:lnTo>
                <a:lnTo>
                  <a:pt x="142875" y="23217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858000" y="1643062"/>
            <a:ext cx="437556" cy="241103"/>
          </a:xfrm>
          <a:custGeom>
            <a:avLst/>
            <a:gdLst/>
            <a:ahLst/>
            <a:cxnLst/>
            <a:rect l="0" t="0" r="0" b="0"/>
            <a:pathLst>
              <a:path w="437556" h="241103">
                <a:moveTo>
                  <a:pt x="0" y="151805"/>
                </a:moveTo>
                <a:lnTo>
                  <a:pt x="0" y="133946"/>
                </a:lnTo>
                <a:lnTo>
                  <a:pt x="0" y="125016"/>
                </a:lnTo>
                <a:lnTo>
                  <a:pt x="8930" y="116086"/>
                </a:lnTo>
                <a:lnTo>
                  <a:pt x="26789" y="98227"/>
                </a:lnTo>
                <a:lnTo>
                  <a:pt x="53578" y="71438"/>
                </a:lnTo>
                <a:lnTo>
                  <a:pt x="80367" y="53578"/>
                </a:lnTo>
                <a:lnTo>
                  <a:pt x="116086" y="26789"/>
                </a:lnTo>
                <a:lnTo>
                  <a:pt x="151805" y="17860"/>
                </a:lnTo>
                <a:lnTo>
                  <a:pt x="187523" y="8930"/>
                </a:lnTo>
                <a:lnTo>
                  <a:pt x="223242" y="0"/>
                </a:lnTo>
                <a:lnTo>
                  <a:pt x="250031" y="8930"/>
                </a:lnTo>
                <a:lnTo>
                  <a:pt x="267891" y="17860"/>
                </a:lnTo>
                <a:lnTo>
                  <a:pt x="276820" y="35719"/>
                </a:lnTo>
                <a:lnTo>
                  <a:pt x="285750" y="62508"/>
                </a:lnTo>
                <a:lnTo>
                  <a:pt x="285750" y="89297"/>
                </a:lnTo>
                <a:lnTo>
                  <a:pt x="285750" y="116086"/>
                </a:lnTo>
                <a:lnTo>
                  <a:pt x="276820" y="151805"/>
                </a:lnTo>
                <a:lnTo>
                  <a:pt x="276820" y="169664"/>
                </a:lnTo>
                <a:lnTo>
                  <a:pt x="276820" y="196453"/>
                </a:lnTo>
                <a:lnTo>
                  <a:pt x="285750" y="214313"/>
                </a:lnTo>
                <a:lnTo>
                  <a:pt x="294680" y="232172"/>
                </a:lnTo>
                <a:lnTo>
                  <a:pt x="312539" y="241102"/>
                </a:lnTo>
                <a:lnTo>
                  <a:pt x="339328" y="241102"/>
                </a:lnTo>
                <a:lnTo>
                  <a:pt x="366117" y="241102"/>
                </a:lnTo>
                <a:lnTo>
                  <a:pt x="392906" y="241102"/>
                </a:lnTo>
                <a:lnTo>
                  <a:pt x="419695" y="232172"/>
                </a:lnTo>
                <a:lnTo>
                  <a:pt x="437555" y="232172"/>
                </a:lnTo>
                <a:lnTo>
                  <a:pt x="437555" y="23217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223992" y="2053828"/>
            <a:ext cx="178595" cy="392907"/>
          </a:xfrm>
          <a:custGeom>
            <a:avLst/>
            <a:gdLst/>
            <a:ahLst/>
            <a:cxnLst/>
            <a:rect l="0" t="0" r="0" b="0"/>
            <a:pathLst>
              <a:path w="178595" h="392907">
                <a:moveTo>
                  <a:pt x="26789" y="214312"/>
                </a:moveTo>
                <a:lnTo>
                  <a:pt x="26789" y="232172"/>
                </a:lnTo>
                <a:lnTo>
                  <a:pt x="26789" y="250031"/>
                </a:lnTo>
                <a:lnTo>
                  <a:pt x="35719" y="258961"/>
                </a:lnTo>
                <a:lnTo>
                  <a:pt x="35719" y="285750"/>
                </a:lnTo>
                <a:lnTo>
                  <a:pt x="44649" y="312539"/>
                </a:lnTo>
                <a:lnTo>
                  <a:pt x="53578" y="330398"/>
                </a:lnTo>
                <a:lnTo>
                  <a:pt x="62508" y="357187"/>
                </a:lnTo>
                <a:lnTo>
                  <a:pt x="62508" y="375047"/>
                </a:lnTo>
                <a:lnTo>
                  <a:pt x="62508" y="383976"/>
                </a:lnTo>
                <a:lnTo>
                  <a:pt x="53578" y="392906"/>
                </a:lnTo>
                <a:lnTo>
                  <a:pt x="53578" y="392906"/>
                </a:lnTo>
                <a:lnTo>
                  <a:pt x="44649" y="392906"/>
                </a:lnTo>
                <a:lnTo>
                  <a:pt x="44649" y="383976"/>
                </a:lnTo>
                <a:lnTo>
                  <a:pt x="35719" y="375047"/>
                </a:lnTo>
                <a:lnTo>
                  <a:pt x="26789" y="357187"/>
                </a:lnTo>
                <a:lnTo>
                  <a:pt x="17860" y="330398"/>
                </a:lnTo>
                <a:lnTo>
                  <a:pt x="8930" y="303609"/>
                </a:lnTo>
                <a:lnTo>
                  <a:pt x="0" y="267891"/>
                </a:lnTo>
                <a:lnTo>
                  <a:pt x="0" y="223242"/>
                </a:lnTo>
                <a:lnTo>
                  <a:pt x="0" y="187523"/>
                </a:lnTo>
                <a:lnTo>
                  <a:pt x="0" y="142875"/>
                </a:lnTo>
                <a:lnTo>
                  <a:pt x="0" y="107156"/>
                </a:lnTo>
                <a:lnTo>
                  <a:pt x="17860" y="71437"/>
                </a:lnTo>
                <a:lnTo>
                  <a:pt x="26789" y="44648"/>
                </a:lnTo>
                <a:lnTo>
                  <a:pt x="44649" y="17859"/>
                </a:lnTo>
                <a:lnTo>
                  <a:pt x="71438" y="8930"/>
                </a:lnTo>
                <a:lnTo>
                  <a:pt x="98227" y="0"/>
                </a:lnTo>
                <a:lnTo>
                  <a:pt x="125016" y="8930"/>
                </a:lnTo>
                <a:lnTo>
                  <a:pt x="142875" y="17859"/>
                </a:lnTo>
                <a:lnTo>
                  <a:pt x="160735" y="26789"/>
                </a:lnTo>
                <a:lnTo>
                  <a:pt x="178594" y="44648"/>
                </a:lnTo>
                <a:lnTo>
                  <a:pt x="178594" y="62508"/>
                </a:lnTo>
                <a:lnTo>
                  <a:pt x="178594" y="80367"/>
                </a:lnTo>
                <a:lnTo>
                  <a:pt x="169664" y="98226"/>
                </a:lnTo>
                <a:lnTo>
                  <a:pt x="151805" y="125016"/>
                </a:lnTo>
                <a:lnTo>
                  <a:pt x="133946" y="142875"/>
                </a:lnTo>
                <a:lnTo>
                  <a:pt x="107156" y="169664"/>
                </a:lnTo>
                <a:lnTo>
                  <a:pt x="80367" y="178594"/>
                </a:lnTo>
                <a:lnTo>
                  <a:pt x="62508" y="196453"/>
                </a:lnTo>
                <a:lnTo>
                  <a:pt x="44649" y="19645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429375" y="2152054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0" y="89297"/>
                </a:moveTo>
                <a:lnTo>
                  <a:pt x="0" y="116086"/>
                </a:lnTo>
                <a:lnTo>
                  <a:pt x="0" y="142875"/>
                </a:lnTo>
                <a:lnTo>
                  <a:pt x="0" y="142875"/>
                </a:lnTo>
                <a:lnTo>
                  <a:pt x="0" y="178594"/>
                </a:lnTo>
                <a:lnTo>
                  <a:pt x="0" y="196454"/>
                </a:lnTo>
                <a:lnTo>
                  <a:pt x="8930" y="205383"/>
                </a:lnTo>
                <a:lnTo>
                  <a:pt x="26789" y="214313"/>
                </a:lnTo>
                <a:lnTo>
                  <a:pt x="44648" y="214313"/>
                </a:lnTo>
                <a:lnTo>
                  <a:pt x="62508" y="205383"/>
                </a:lnTo>
                <a:lnTo>
                  <a:pt x="80367" y="187524"/>
                </a:lnTo>
                <a:lnTo>
                  <a:pt x="98227" y="169665"/>
                </a:lnTo>
                <a:lnTo>
                  <a:pt x="116086" y="151805"/>
                </a:lnTo>
                <a:lnTo>
                  <a:pt x="133945" y="125016"/>
                </a:lnTo>
                <a:lnTo>
                  <a:pt x="142875" y="98227"/>
                </a:lnTo>
                <a:lnTo>
                  <a:pt x="151805" y="71438"/>
                </a:lnTo>
                <a:lnTo>
                  <a:pt x="151805" y="44649"/>
                </a:lnTo>
                <a:lnTo>
                  <a:pt x="151805" y="26790"/>
                </a:lnTo>
                <a:lnTo>
                  <a:pt x="142875" y="8930"/>
                </a:lnTo>
                <a:lnTo>
                  <a:pt x="125016" y="0"/>
                </a:lnTo>
                <a:lnTo>
                  <a:pt x="98227" y="0"/>
                </a:lnTo>
                <a:lnTo>
                  <a:pt x="71438" y="8930"/>
                </a:lnTo>
                <a:lnTo>
                  <a:pt x="44648" y="17860"/>
                </a:lnTo>
                <a:lnTo>
                  <a:pt x="26789" y="35719"/>
                </a:lnTo>
                <a:lnTo>
                  <a:pt x="8930" y="44649"/>
                </a:lnTo>
                <a:lnTo>
                  <a:pt x="0" y="53579"/>
                </a:lnTo>
                <a:lnTo>
                  <a:pt x="0" y="53579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607969" y="2080617"/>
            <a:ext cx="151805" cy="276821"/>
          </a:xfrm>
          <a:custGeom>
            <a:avLst/>
            <a:gdLst/>
            <a:ahLst/>
            <a:cxnLst/>
            <a:rect l="0" t="0" r="0" b="0"/>
            <a:pathLst>
              <a:path w="151805" h="276821">
                <a:moveTo>
                  <a:pt x="71437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53578" y="44648"/>
                </a:lnTo>
                <a:lnTo>
                  <a:pt x="44648" y="62508"/>
                </a:lnTo>
                <a:lnTo>
                  <a:pt x="26789" y="89297"/>
                </a:lnTo>
                <a:lnTo>
                  <a:pt x="17859" y="116086"/>
                </a:lnTo>
                <a:lnTo>
                  <a:pt x="8929" y="142875"/>
                </a:lnTo>
                <a:lnTo>
                  <a:pt x="8929" y="169664"/>
                </a:lnTo>
                <a:lnTo>
                  <a:pt x="0" y="196453"/>
                </a:lnTo>
                <a:lnTo>
                  <a:pt x="0" y="214312"/>
                </a:lnTo>
                <a:lnTo>
                  <a:pt x="0" y="241102"/>
                </a:lnTo>
                <a:lnTo>
                  <a:pt x="0" y="250031"/>
                </a:lnTo>
                <a:lnTo>
                  <a:pt x="8929" y="267891"/>
                </a:lnTo>
                <a:lnTo>
                  <a:pt x="17859" y="276820"/>
                </a:lnTo>
                <a:lnTo>
                  <a:pt x="26789" y="276820"/>
                </a:lnTo>
                <a:lnTo>
                  <a:pt x="44648" y="267891"/>
                </a:lnTo>
                <a:lnTo>
                  <a:pt x="71437" y="258961"/>
                </a:lnTo>
                <a:lnTo>
                  <a:pt x="89297" y="250031"/>
                </a:lnTo>
                <a:lnTo>
                  <a:pt x="116086" y="223242"/>
                </a:lnTo>
                <a:lnTo>
                  <a:pt x="151804" y="196453"/>
                </a:lnTo>
                <a:lnTo>
                  <a:pt x="151804" y="196453"/>
                </a:lnTo>
                <a:lnTo>
                  <a:pt x="151804" y="19645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858000" y="2098476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53578" y="0"/>
                </a:moveTo>
                <a:lnTo>
                  <a:pt x="53578" y="17860"/>
                </a:lnTo>
                <a:lnTo>
                  <a:pt x="44648" y="35719"/>
                </a:lnTo>
                <a:lnTo>
                  <a:pt x="44648" y="44649"/>
                </a:lnTo>
                <a:lnTo>
                  <a:pt x="35719" y="71438"/>
                </a:lnTo>
                <a:lnTo>
                  <a:pt x="26789" y="107157"/>
                </a:lnTo>
                <a:lnTo>
                  <a:pt x="17859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893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099102" y="2018109"/>
            <a:ext cx="160735" cy="294681"/>
          </a:xfrm>
          <a:custGeom>
            <a:avLst/>
            <a:gdLst/>
            <a:ahLst/>
            <a:cxnLst/>
            <a:rect l="0" t="0" r="0" b="0"/>
            <a:pathLst>
              <a:path w="160735" h="294681">
                <a:moveTo>
                  <a:pt x="160734" y="0"/>
                </a:moveTo>
                <a:lnTo>
                  <a:pt x="160734" y="0"/>
                </a:lnTo>
                <a:lnTo>
                  <a:pt x="160734" y="0"/>
                </a:lnTo>
                <a:lnTo>
                  <a:pt x="160734" y="0"/>
                </a:lnTo>
                <a:lnTo>
                  <a:pt x="151804" y="0"/>
                </a:lnTo>
                <a:lnTo>
                  <a:pt x="142875" y="8930"/>
                </a:lnTo>
                <a:lnTo>
                  <a:pt x="125015" y="26789"/>
                </a:lnTo>
                <a:lnTo>
                  <a:pt x="98226" y="53578"/>
                </a:lnTo>
                <a:lnTo>
                  <a:pt x="71437" y="80367"/>
                </a:lnTo>
                <a:lnTo>
                  <a:pt x="53578" y="116086"/>
                </a:lnTo>
                <a:lnTo>
                  <a:pt x="26789" y="151805"/>
                </a:lnTo>
                <a:lnTo>
                  <a:pt x="8929" y="187524"/>
                </a:lnTo>
                <a:lnTo>
                  <a:pt x="0" y="223242"/>
                </a:lnTo>
                <a:lnTo>
                  <a:pt x="0" y="250031"/>
                </a:lnTo>
                <a:lnTo>
                  <a:pt x="0" y="267891"/>
                </a:lnTo>
                <a:lnTo>
                  <a:pt x="17859" y="285750"/>
                </a:lnTo>
                <a:lnTo>
                  <a:pt x="26789" y="294680"/>
                </a:lnTo>
                <a:lnTo>
                  <a:pt x="53578" y="294680"/>
                </a:lnTo>
                <a:lnTo>
                  <a:pt x="71437" y="294680"/>
                </a:lnTo>
                <a:lnTo>
                  <a:pt x="80367" y="294680"/>
                </a:lnTo>
                <a:lnTo>
                  <a:pt x="80367" y="294680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366992" y="1946672"/>
            <a:ext cx="223243" cy="473274"/>
          </a:xfrm>
          <a:custGeom>
            <a:avLst/>
            <a:gdLst/>
            <a:ahLst/>
            <a:cxnLst/>
            <a:rect l="0" t="0" r="0" b="0"/>
            <a:pathLst>
              <a:path w="223243" h="473274">
                <a:moveTo>
                  <a:pt x="26789" y="53578"/>
                </a:moveTo>
                <a:lnTo>
                  <a:pt x="17860" y="62507"/>
                </a:lnTo>
                <a:lnTo>
                  <a:pt x="17860" y="71437"/>
                </a:lnTo>
                <a:lnTo>
                  <a:pt x="17860" y="80367"/>
                </a:lnTo>
                <a:lnTo>
                  <a:pt x="17860" y="89297"/>
                </a:lnTo>
                <a:lnTo>
                  <a:pt x="26789" y="107156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8" y="116086"/>
                </a:lnTo>
                <a:lnTo>
                  <a:pt x="89297" y="107156"/>
                </a:lnTo>
                <a:lnTo>
                  <a:pt x="107156" y="89297"/>
                </a:lnTo>
                <a:lnTo>
                  <a:pt x="125016" y="80367"/>
                </a:lnTo>
                <a:lnTo>
                  <a:pt x="151805" y="62507"/>
                </a:lnTo>
                <a:lnTo>
                  <a:pt x="169664" y="35718"/>
                </a:lnTo>
                <a:lnTo>
                  <a:pt x="196453" y="26789"/>
                </a:lnTo>
                <a:lnTo>
                  <a:pt x="205383" y="8929"/>
                </a:lnTo>
                <a:lnTo>
                  <a:pt x="214313" y="8929"/>
                </a:lnTo>
                <a:lnTo>
                  <a:pt x="223242" y="0"/>
                </a:lnTo>
                <a:lnTo>
                  <a:pt x="223242" y="0"/>
                </a:lnTo>
                <a:lnTo>
                  <a:pt x="214313" y="8929"/>
                </a:lnTo>
                <a:lnTo>
                  <a:pt x="205383" y="26789"/>
                </a:lnTo>
                <a:lnTo>
                  <a:pt x="196453" y="53578"/>
                </a:lnTo>
                <a:lnTo>
                  <a:pt x="178594" y="89297"/>
                </a:lnTo>
                <a:lnTo>
                  <a:pt x="151805" y="125015"/>
                </a:lnTo>
                <a:lnTo>
                  <a:pt x="133946" y="169664"/>
                </a:lnTo>
                <a:lnTo>
                  <a:pt x="116086" y="214312"/>
                </a:lnTo>
                <a:lnTo>
                  <a:pt x="89297" y="250031"/>
                </a:lnTo>
                <a:lnTo>
                  <a:pt x="71438" y="294679"/>
                </a:lnTo>
                <a:lnTo>
                  <a:pt x="62508" y="339328"/>
                </a:lnTo>
                <a:lnTo>
                  <a:pt x="44649" y="375047"/>
                </a:lnTo>
                <a:lnTo>
                  <a:pt x="26789" y="410765"/>
                </a:lnTo>
                <a:lnTo>
                  <a:pt x="17860" y="437554"/>
                </a:lnTo>
                <a:lnTo>
                  <a:pt x="8930" y="455414"/>
                </a:lnTo>
                <a:lnTo>
                  <a:pt x="0" y="473273"/>
                </a:lnTo>
                <a:lnTo>
                  <a:pt x="0" y="473273"/>
                </a:lnTo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974211" y="2187773"/>
            <a:ext cx="53579" cy="223243"/>
          </a:xfrm>
          <a:custGeom>
            <a:avLst/>
            <a:gdLst/>
            <a:ahLst/>
            <a:cxnLst/>
            <a:rect l="0" t="0" r="0" b="0"/>
            <a:pathLst>
              <a:path w="53579" h="223243">
                <a:moveTo>
                  <a:pt x="0" y="0"/>
                </a:moveTo>
                <a:lnTo>
                  <a:pt x="0" y="0"/>
                </a:lnTo>
                <a:lnTo>
                  <a:pt x="0" y="17860"/>
                </a:lnTo>
                <a:lnTo>
                  <a:pt x="0" y="17860"/>
                </a:lnTo>
                <a:lnTo>
                  <a:pt x="0" y="44649"/>
                </a:lnTo>
                <a:lnTo>
                  <a:pt x="8930" y="71438"/>
                </a:lnTo>
                <a:lnTo>
                  <a:pt x="17859" y="107156"/>
                </a:lnTo>
                <a:lnTo>
                  <a:pt x="26789" y="133946"/>
                </a:lnTo>
                <a:lnTo>
                  <a:pt x="35719" y="169664"/>
                </a:lnTo>
                <a:lnTo>
                  <a:pt x="44648" y="196453"/>
                </a:lnTo>
                <a:lnTo>
                  <a:pt x="53578" y="214313"/>
                </a:lnTo>
                <a:lnTo>
                  <a:pt x="53578" y="223242"/>
                </a:lnTo>
                <a:lnTo>
                  <a:pt x="53578" y="22324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344" name="Freeform 57343"/>
          <p:cNvSpPr/>
          <p:nvPr/>
        </p:nvSpPr>
        <p:spPr bwMode="auto">
          <a:xfrm>
            <a:off x="7929563" y="2107406"/>
            <a:ext cx="178594" cy="312540"/>
          </a:xfrm>
          <a:custGeom>
            <a:avLst/>
            <a:gdLst/>
            <a:ahLst/>
            <a:cxnLst/>
            <a:rect l="0" t="0" r="0" b="0"/>
            <a:pathLst>
              <a:path w="178594" h="312540">
                <a:moveTo>
                  <a:pt x="0" y="35719"/>
                </a:moveTo>
                <a:lnTo>
                  <a:pt x="0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26789" y="8930"/>
                </a:lnTo>
                <a:lnTo>
                  <a:pt x="44648" y="0"/>
                </a:lnTo>
                <a:lnTo>
                  <a:pt x="71437" y="0"/>
                </a:lnTo>
                <a:lnTo>
                  <a:pt x="98226" y="8930"/>
                </a:lnTo>
                <a:lnTo>
                  <a:pt x="125015" y="26789"/>
                </a:lnTo>
                <a:lnTo>
                  <a:pt x="142875" y="44648"/>
                </a:lnTo>
                <a:lnTo>
                  <a:pt x="160734" y="62508"/>
                </a:lnTo>
                <a:lnTo>
                  <a:pt x="169664" y="89297"/>
                </a:lnTo>
                <a:lnTo>
                  <a:pt x="169664" y="116086"/>
                </a:lnTo>
                <a:lnTo>
                  <a:pt x="178593" y="142875"/>
                </a:lnTo>
                <a:lnTo>
                  <a:pt x="169664" y="169664"/>
                </a:lnTo>
                <a:lnTo>
                  <a:pt x="169664" y="196453"/>
                </a:lnTo>
                <a:lnTo>
                  <a:pt x="160734" y="223242"/>
                </a:lnTo>
                <a:lnTo>
                  <a:pt x="151804" y="250031"/>
                </a:lnTo>
                <a:lnTo>
                  <a:pt x="142875" y="276820"/>
                </a:lnTo>
                <a:lnTo>
                  <a:pt x="133945" y="285750"/>
                </a:lnTo>
                <a:lnTo>
                  <a:pt x="125015" y="303609"/>
                </a:lnTo>
                <a:lnTo>
                  <a:pt x="107156" y="303609"/>
                </a:lnTo>
                <a:lnTo>
                  <a:pt x="98226" y="312539"/>
                </a:lnTo>
                <a:lnTo>
                  <a:pt x="98226" y="312539"/>
                </a:lnTo>
                <a:lnTo>
                  <a:pt x="98226" y="31253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345" name="Freeform 57344"/>
          <p:cNvSpPr/>
          <p:nvPr/>
        </p:nvSpPr>
        <p:spPr bwMode="auto">
          <a:xfrm>
            <a:off x="8117086" y="2027039"/>
            <a:ext cx="142875" cy="276821"/>
          </a:xfrm>
          <a:custGeom>
            <a:avLst/>
            <a:gdLst/>
            <a:ahLst/>
            <a:cxnLst/>
            <a:rect l="0" t="0" r="0" b="0"/>
            <a:pathLst>
              <a:path w="142875" h="276821">
                <a:moveTo>
                  <a:pt x="125015" y="0"/>
                </a:moveTo>
                <a:lnTo>
                  <a:pt x="125015" y="0"/>
                </a:lnTo>
                <a:lnTo>
                  <a:pt x="116085" y="0"/>
                </a:lnTo>
                <a:lnTo>
                  <a:pt x="116085" y="0"/>
                </a:lnTo>
                <a:lnTo>
                  <a:pt x="107155" y="8930"/>
                </a:lnTo>
                <a:lnTo>
                  <a:pt x="89296" y="35719"/>
                </a:lnTo>
                <a:lnTo>
                  <a:pt x="71437" y="62508"/>
                </a:lnTo>
                <a:lnTo>
                  <a:pt x="44648" y="89297"/>
                </a:lnTo>
                <a:lnTo>
                  <a:pt x="26789" y="125015"/>
                </a:lnTo>
                <a:lnTo>
                  <a:pt x="17859" y="160734"/>
                </a:lnTo>
                <a:lnTo>
                  <a:pt x="8930" y="187523"/>
                </a:lnTo>
                <a:lnTo>
                  <a:pt x="0" y="214312"/>
                </a:lnTo>
                <a:lnTo>
                  <a:pt x="8930" y="241101"/>
                </a:lnTo>
                <a:lnTo>
                  <a:pt x="17859" y="250031"/>
                </a:lnTo>
                <a:lnTo>
                  <a:pt x="26789" y="267890"/>
                </a:lnTo>
                <a:lnTo>
                  <a:pt x="44648" y="276820"/>
                </a:lnTo>
                <a:lnTo>
                  <a:pt x="62508" y="276820"/>
                </a:lnTo>
                <a:lnTo>
                  <a:pt x="80366" y="276820"/>
                </a:lnTo>
                <a:lnTo>
                  <a:pt x="98226" y="267890"/>
                </a:lnTo>
                <a:lnTo>
                  <a:pt x="116085" y="258961"/>
                </a:lnTo>
                <a:lnTo>
                  <a:pt x="133944" y="250031"/>
                </a:lnTo>
                <a:lnTo>
                  <a:pt x="142874" y="241101"/>
                </a:lnTo>
                <a:lnTo>
                  <a:pt x="142874" y="24110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352" name="Freeform 57351"/>
          <p:cNvSpPr/>
          <p:nvPr/>
        </p:nvSpPr>
        <p:spPr bwMode="auto">
          <a:xfrm>
            <a:off x="8126016" y="1928812"/>
            <a:ext cx="223242" cy="294681"/>
          </a:xfrm>
          <a:custGeom>
            <a:avLst/>
            <a:gdLst/>
            <a:ahLst/>
            <a:cxnLst/>
            <a:rect l="0" t="0" r="0" b="0"/>
            <a:pathLst>
              <a:path w="223242" h="294681">
                <a:moveTo>
                  <a:pt x="0" y="241102"/>
                </a:moveTo>
                <a:lnTo>
                  <a:pt x="0" y="241102"/>
                </a:lnTo>
                <a:lnTo>
                  <a:pt x="8929" y="232172"/>
                </a:lnTo>
                <a:lnTo>
                  <a:pt x="17859" y="232172"/>
                </a:lnTo>
                <a:lnTo>
                  <a:pt x="35718" y="223242"/>
                </a:lnTo>
                <a:lnTo>
                  <a:pt x="62507" y="214313"/>
                </a:lnTo>
                <a:lnTo>
                  <a:pt x="98225" y="223242"/>
                </a:lnTo>
                <a:lnTo>
                  <a:pt x="125014" y="223242"/>
                </a:lnTo>
                <a:lnTo>
                  <a:pt x="151804" y="241102"/>
                </a:lnTo>
                <a:lnTo>
                  <a:pt x="178593" y="250032"/>
                </a:lnTo>
                <a:lnTo>
                  <a:pt x="196452" y="258961"/>
                </a:lnTo>
                <a:lnTo>
                  <a:pt x="205382" y="267891"/>
                </a:lnTo>
                <a:lnTo>
                  <a:pt x="214311" y="276821"/>
                </a:lnTo>
                <a:lnTo>
                  <a:pt x="214311" y="285750"/>
                </a:lnTo>
                <a:lnTo>
                  <a:pt x="223241" y="285750"/>
                </a:lnTo>
                <a:lnTo>
                  <a:pt x="223241" y="294680"/>
                </a:lnTo>
                <a:lnTo>
                  <a:pt x="223241" y="294680"/>
                </a:lnTo>
                <a:lnTo>
                  <a:pt x="223241" y="285750"/>
                </a:lnTo>
                <a:lnTo>
                  <a:pt x="223241" y="276821"/>
                </a:lnTo>
                <a:lnTo>
                  <a:pt x="214311" y="267891"/>
                </a:lnTo>
                <a:lnTo>
                  <a:pt x="205382" y="250032"/>
                </a:lnTo>
                <a:lnTo>
                  <a:pt x="196452" y="223242"/>
                </a:lnTo>
                <a:lnTo>
                  <a:pt x="178593" y="205383"/>
                </a:lnTo>
                <a:lnTo>
                  <a:pt x="169663" y="178594"/>
                </a:lnTo>
                <a:lnTo>
                  <a:pt x="151804" y="160735"/>
                </a:lnTo>
                <a:lnTo>
                  <a:pt x="142874" y="142875"/>
                </a:lnTo>
                <a:lnTo>
                  <a:pt x="133944" y="125016"/>
                </a:lnTo>
                <a:lnTo>
                  <a:pt x="133944" y="116086"/>
                </a:lnTo>
                <a:lnTo>
                  <a:pt x="125014" y="98227"/>
                </a:lnTo>
                <a:lnTo>
                  <a:pt x="133944" y="89297"/>
                </a:lnTo>
                <a:lnTo>
                  <a:pt x="133944" y="71438"/>
                </a:lnTo>
                <a:lnTo>
                  <a:pt x="142874" y="53578"/>
                </a:lnTo>
                <a:lnTo>
                  <a:pt x="160733" y="35719"/>
                </a:lnTo>
                <a:lnTo>
                  <a:pt x="178593" y="17860"/>
                </a:lnTo>
                <a:lnTo>
                  <a:pt x="196452" y="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353" name="Freeform 57352"/>
          <p:cNvSpPr/>
          <p:nvPr/>
        </p:nvSpPr>
        <p:spPr bwMode="auto">
          <a:xfrm>
            <a:off x="8286749" y="1964531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0" y="107156"/>
                </a:moveTo>
                <a:lnTo>
                  <a:pt x="8930" y="89297"/>
                </a:lnTo>
                <a:lnTo>
                  <a:pt x="26789" y="71438"/>
                </a:lnTo>
                <a:lnTo>
                  <a:pt x="26789" y="62508"/>
                </a:lnTo>
                <a:lnTo>
                  <a:pt x="53578" y="35719"/>
                </a:lnTo>
                <a:lnTo>
                  <a:pt x="71438" y="17859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8930"/>
                </a:lnTo>
                <a:lnTo>
                  <a:pt x="133946" y="26789"/>
                </a:lnTo>
                <a:lnTo>
                  <a:pt x="142875" y="44648"/>
                </a:lnTo>
                <a:lnTo>
                  <a:pt x="151805" y="71438"/>
                </a:lnTo>
                <a:lnTo>
                  <a:pt x="151805" y="89297"/>
                </a:lnTo>
                <a:lnTo>
                  <a:pt x="160735" y="116086"/>
                </a:lnTo>
                <a:lnTo>
                  <a:pt x="160735" y="133945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87524" y="169664"/>
                </a:lnTo>
                <a:lnTo>
                  <a:pt x="187524" y="169664"/>
                </a:lnTo>
                <a:lnTo>
                  <a:pt x="187524" y="16966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354" name="Freeform 57353"/>
          <p:cNvSpPr/>
          <p:nvPr/>
        </p:nvSpPr>
        <p:spPr bwMode="auto">
          <a:xfrm>
            <a:off x="8501062" y="1830586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62508" y="0"/>
                </a:moveTo>
                <a:lnTo>
                  <a:pt x="53578" y="0"/>
                </a:lnTo>
                <a:lnTo>
                  <a:pt x="4464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17859" y="169664"/>
                </a:lnTo>
                <a:lnTo>
                  <a:pt x="26789" y="187523"/>
                </a:lnTo>
                <a:lnTo>
                  <a:pt x="44648" y="196453"/>
                </a:lnTo>
                <a:lnTo>
                  <a:pt x="62508" y="196453"/>
                </a:lnTo>
                <a:lnTo>
                  <a:pt x="80367" y="187523"/>
                </a:lnTo>
                <a:lnTo>
                  <a:pt x="98226" y="178593"/>
                </a:lnTo>
                <a:lnTo>
                  <a:pt x="107156" y="169664"/>
                </a:lnTo>
                <a:lnTo>
                  <a:pt x="107156" y="16966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355" name="Freeform 57354"/>
          <p:cNvSpPr/>
          <p:nvPr/>
        </p:nvSpPr>
        <p:spPr bwMode="auto">
          <a:xfrm>
            <a:off x="8661796" y="1803797"/>
            <a:ext cx="17860" cy="178594"/>
          </a:xfrm>
          <a:custGeom>
            <a:avLst/>
            <a:gdLst/>
            <a:ahLst/>
            <a:cxnLst/>
            <a:rect l="0" t="0" r="0" b="0"/>
            <a:pathLst>
              <a:path w="17860" h="178594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62507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33945"/>
                </a:lnTo>
                <a:lnTo>
                  <a:pt x="17859" y="151804"/>
                </a:lnTo>
                <a:lnTo>
                  <a:pt x="17859" y="169664"/>
                </a:lnTo>
                <a:lnTo>
                  <a:pt x="17859" y="178593"/>
                </a:lnTo>
                <a:lnTo>
                  <a:pt x="17859" y="17859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7356" name="Freeform 57355"/>
          <p:cNvSpPr/>
          <p:nvPr/>
        </p:nvSpPr>
        <p:spPr bwMode="auto">
          <a:xfrm>
            <a:off x="8724304" y="1625203"/>
            <a:ext cx="151806" cy="267892"/>
          </a:xfrm>
          <a:custGeom>
            <a:avLst/>
            <a:gdLst/>
            <a:ahLst/>
            <a:cxnLst/>
            <a:rect l="0" t="0" r="0" b="0"/>
            <a:pathLst>
              <a:path w="151806" h="267892">
                <a:moveTo>
                  <a:pt x="0" y="133945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26789" y="98226"/>
                </a:lnTo>
                <a:lnTo>
                  <a:pt x="44648" y="80367"/>
                </a:lnTo>
                <a:lnTo>
                  <a:pt x="71437" y="62508"/>
                </a:lnTo>
                <a:lnTo>
                  <a:pt x="89297" y="44648"/>
                </a:lnTo>
                <a:lnTo>
                  <a:pt x="107156" y="26789"/>
                </a:lnTo>
                <a:lnTo>
                  <a:pt x="125016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51805" y="17859"/>
                </a:lnTo>
                <a:lnTo>
                  <a:pt x="142875" y="44648"/>
                </a:lnTo>
                <a:lnTo>
                  <a:pt x="142875" y="80367"/>
                </a:lnTo>
                <a:lnTo>
                  <a:pt x="133945" y="116086"/>
                </a:lnTo>
                <a:lnTo>
                  <a:pt x="133945" y="151805"/>
                </a:lnTo>
                <a:lnTo>
                  <a:pt x="125016" y="187523"/>
                </a:lnTo>
                <a:lnTo>
                  <a:pt x="125016" y="214312"/>
                </a:lnTo>
                <a:lnTo>
                  <a:pt x="125016" y="241101"/>
                </a:lnTo>
                <a:lnTo>
                  <a:pt x="125016" y="250031"/>
                </a:lnTo>
                <a:lnTo>
                  <a:pt x="125016" y="267891"/>
                </a:lnTo>
                <a:lnTo>
                  <a:pt x="125016" y="26789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73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allAtOnce" animBg="1"/>
      <p:bldP spid="57347" grpId="0" uiExpand="1" build="p" bldLvl="4" autoUpdateAnimBg="0"/>
      <p:bldP spid="57349" grpId="0" build="p" bldLvl="4" autoUpdateAnimBg="0"/>
      <p:bldP spid="57350" grpId="0" build="allAtOnce" animBg="1"/>
      <p:bldP spid="57351" grpId="0" uiExpand="1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t="5725" r="5903" b="8694"/>
          <a:stretch/>
        </p:blipFill>
        <p:spPr bwMode="auto">
          <a:xfrm>
            <a:off x="0" y="1162049"/>
            <a:ext cx="8915400" cy="535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4790" y="1954530"/>
            <a:ext cx="469773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has been the recent story?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2580680" y="1955601"/>
            <a:ext cx="455415" cy="3464720"/>
          </a:xfrm>
          <a:custGeom>
            <a:avLst/>
            <a:gdLst/>
            <a:ahLst/>
            <a:cxnLst/>
            <a:rect l="0" t="0" r="0" b="0"/>
            <a:pathLst>
              <a:path w="455415" h="3464720">
                <a:moveTo>
                  <a:pt x="0" y="3455790"/>
                </a:moveTo>
                <a:lnTo>
                  <a:pt x="8929" y="3464719"/>
                </a:lnTo>
                <a:lnTo>
                  <a:pt x="0" y="3455790"/>
                </a:lnTo>
                <a:lnTo>
                  <a:pt x="8929" y="3455790"/>
                </a:lnTo>
                <a:lnTo>
                  <a:pt x="8929" y="3455790"/>
                </a:lnTo>
                <a:lnTo>
                  <a:pt x="8929" y="3446860"/>
                </a:lnTo>
                <a:lnTo>
                  <a:pt x="8929" y="3437930"/>
                </a:lnTo>
                <a:lnTo>
                  <a:pt x="17859" y="3420071"/>
                </a:lnTo>
                <a:lnTo>
                  <a:pt x="17859" y="3393282"/>
                </a:lnTo>
                <a:lnTo>
                  <a:pt x="26789" y="3366493"/>
                </a:lnTo>
                <a:lnTo>
                  <a:pt x="26789" y="3339704"/>
                </a:lnTo>
                <a:lnTo>
                  <a:pt x="35718" y="3303985"/>
                </a:lnTo>
                <a:lnTo>
                  <a:pt x="44648" y="3259337"/>
                </a:lnTo>
                <a:lnTo>
                  <a:pt x="44648" y="3214688"/>
                </a:lnTo>
                <a:lnTo>
                  <a:pt x="53578" y="3161110"/>
                </a:lnTo>
                <a:lnTo>
                  <a:pt x="62508" y="3107532"/>
                </a:lnTo>
                <a:lnTo>
                  <a:pt x="62508" y="3036094"/>
                </a:lnTo>
                <a:lnTo>
                  <a:pt x="71437" y="2973587"/>
                </a:lnTo>
                <a:lnTo>
                  <a:pt x="80367" y="2893219"/>
                </a:lnTo>
                <a:lnTo>
                  <a:pt x="80367" y="2812852"/>
                </a:lnTo>
                <a:lnTo>
                  <a:pt x="89297" y="2723555"/>
                </a:lnTo>
                <a:lnTo>
                  <a:pt x="89297" y="2634258"/>
                </a:lnTo>
                <a:lnTo>
                  <a:pt x="98226" y="2544961"/>
                </a:lnTo>
                <a:lnTo>
                  <a:pt x="107156" y="2446735"/>
                </a:lnTo>
                <a:lnTo>
                  <a:pt x="116086" y="2339578"/>
                </a:lnTo>
                <a:lnTo>
                  <a:pt x="125015" y="2223492"/>
                </a:lnTo>
                <a:lnTo>
                  <a:pt x="133945" y="2116336"/>
                </a:lnTo>
                <a:lnTo>
                  <a:pt x="142875" y="1991320"/>
                </a:lnTo>
                <a:lnTo>
                  <a:pt x="151804" y="1875235"/>
                </a:lnTo>
                <a:lnTo>
                  <a:pt x="160734" y="1750219"/>
                </a:lnTo>
                <a:lnTo>
                  <a:pt x="178593" y="1625203"/>
                </a:lnTo>
                <a:lnTo>
                  <a:pt x="187523" y="1509117"/>
                </a:lnTo>
                <a:lnTo>
                  <a:pt x="196453" y="1384102"/>
                </a:lnTo>
                <a:lnTo>
                  <a:pt x="205383" y="1268016"/>
                </a:lnTo>
                <a:lnTo>
                  <a:pt x="223242" y="1151930"/>
                </a:lnTo>
                <a:lnTo>
                  <a:pt x="241101" y="1044774"/>
                </a:lnTo>
                <a:lnTo>
                  <a:pt x="250031" y="928688"/>
                </a:lnTo>
                <a:lnTo>
                  <a:pt x="267890" y="830462"/>
                </a:lnTo>
                <a:lnTo>
                  <a:pt x="285750" y="723305"/>
                </a:lnTo>
                <a:lnTo>
                  <a:pt x="303609" y="616149"/>
                </a:lnTo>
                <a:lnTo>
                  <a:pt x="321468" y="526852"/>
                </a:lnTo>
                <a:lnTo>
                  <a:pt x="339328" y="428625"/>
                </a:lnTo>
                <a:lnTo>
                  <a:pt x="357187" y="348258"/>
                </a:lnTo>
                <a:lnTo>
                  <a:pt x="375047" y="276821"/>
                </a:lnTo>
                <a:lnTo>
                  <a:pt x="392906" y="205383"/>
                </a:lnTo>
                <a:lnTo>
                  <a:pt x="410765" y="142875"/>
                </a:lnTo>
                <a:lnTo>
                  <a:pt x="428625" y="89297"/>
                </a:lnTo>
                <a:lnTo>
                  <a:pt x="437554" y="53578"/>
                </a:lnTo>
                <a:lnTo>
                  <a:pt x="446484" y="17860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107656" y="1866304"/>
            <a:ext cx="232173" cy="3866556"/>
          </a:xfrm>
          <a:custGeom>
            <a:avLst/>
            <a:gdLst/>
            <a:ahLst/>
            <a:cxnLst/>
            <a:rect l="0" t="0" r="0" b="0"/>
            <a:pathLst>
              <a:path w="232173" h="3866556">
                <a:moveTo>
                  <a:pt x="0" y="3857625"/>
                </a:moveTo>
                <a:lnTo>
                  <a:pt x="0" y="3857625"/>
                </a:lnTo>
                <a:lnTo>
                  <a:pt x="0" y="3857625"/>
                </a:lnTo>
                <a:lnTo>
                  <a:pt x="0" y="3857625"/>
                </a:lnTo>
                <a:lnTo>
                  <a:pt x="0" y="3866555"/>
                </a:lnTo>
                <a:lnTo>
                  <a:pt x="0" y="3866555"/>
                </a:lnTo>
                <a:lnTo>
                  <a:pt x="0" y="3866555"/>
                </a:lnTo>
                <a:lnTo>
                  <a:pt x="0" y="3866555"/>
                </a:lnTo>
                <a:lnTo>
                  <a:pt x="0" y="3857625"/>
                </a:lnTo>
                <a:lnTo>
                  <a:pt x="8930" y="3848695"/>
                </a:lnTo>
                <a:lnTo>
                  <a:pt x="8930" y="3839766"/>
                </a:lnTo>
                <a:lnTo>
                  <a:pt x="8930" y="3821906"/>
                </a:lnTo>
                <a:lnTo>
                  <a:pt x="8930" y="3804047"/>
                </a:lnTo>
                <a:lnTo>
                  <a:pt x="17860" y="3777258"/>
                </a:lnTo>
                <a:lnTo>
                  <a:pt x="17860" y="3750469"/>
                </a:lnTo>
                <a:lnTo>
                  <a:pt x="17860" y="3714750"/>
                </a:lnTo>
                <a:lnTo>
                  <a:pt x="26789" y="3679032"/>
                </a:lnTo>
                <a:lnTo>
                  <a:pt x="26789" y="3634384"/>
                </a:lnTo>
                <a:lnTo>
                  <a:pt x="26789" y="3589735"/>
                </a:lnTo>
                <a:lnTo>
                  <a:pt x="35719" y="3545087"/>
                </a:lnTo>
                <a:lnTo>
                  <a:pt x="35719" y="3482579"/>
                </a:lnTo>
                <a:lnTo>
                  <a:pt x="35719" y="3420071"/>
                </a:lnTo>
                <a:lnTo>
                  <a:pt x="35719" y="3357563"/>
                </a:lnTo>
                <a:lnTo>
                  <a:pt x="44649" y="3277196"/>
                </a:lnTo>
                <a:lnTo>
                  <a:pt x="44649" y="3196829"/>
                </a:lnTo>
                <a:lnTo>
                  <a:pt x="53578" y="3107532"/>
                </a:lnTo>
                <a:lnTo>
                  <a:pt x="53578" y="3018235"/>
                </a:lnTo>
                <a:lnTo>
                  <a:pt x="62508" y="2928938"/>
                </a:lnTo>
                <a:lnTo>
                  <a:pt x="62508" y="2830711"/>
                </a:lnTo>
                <a:lnTo>
                  <a:pt x="71438" y="2732485"/>
                </a:lnTo>
                <a:lnTo>
                  <a:pt x="71438" y="2625328"/>
                </a:lnTo>
                <a:lnTo>
                  <a:pt x="71438" y="2518172"/>
                </a:lnTo>
                <a:lnTo>
                  <a:pt x="80367" y="2402086"/>
                </a:lnTo>
                <a:lnTo>
                  <a:pt x="80367" y="2286000"/>
                </a:lnTo>
                <a:lnTo>
                  <a:pt x="80367" y="2169914"/>
                </a:lnTo>
                <a:lnTo>
                  <a:pt x="80367" y="2044899"/>
                </a:lnTo>
                <a:lnTo>
                  <a:pt x="80367" y="1919883"/>
                </a:lnTo>
                <a:lnTo>
                  <a:pt x="80367" y="1794867"/>
                </a:lnTo>
                <a:lnTo>
                  <a:pt x="89297" y="1669852"/>
                </a:lnTo>
                <a:lnTo>
                  <a:pt x="89297" y="1544836"/>
                </a:lnTo>
                <a:lnTo>
                  <a:pt x="98227" y="1419821"/>
                </a:lnTo>
                <a:lnTo>
                  <a:pt x="107157" y="1294805"/>
                </a:lnTo>
                <a:lnTo>
                  <a:pt x="116086" y="1178719"/>
                </a:lnTo>
                <a:lnTo>
                  <a:pt x="116086" y="1053703"/>
                </a:lnTo>
                <a:lnTo>
                  <a:pt x="125016" y="937617"/>
                </a:lnTo>
                <a:lnTo>
                  <a:pt x="133946" y="830462"/>
                </a:lnTo>
                <a:lnTo>
                  <a:pt x="133946" y="723305"/>
                </a:lnTo>
                <a:lnTo>
                  <a:pt x="142875" y="625079"/>
                </a:lnTo>
                <a:lnTo>
                  <a:pt x="151805" y="526852"/>
                </a:lnTo>
                <a:lnTo>
                  <a:pt x="151805" y="437555"/>
                </a:lnTo>
                <a:lnTo>
                  <a:pt x="169664" y="357188"/>
                </a:lnTo>
                <a:lnTo>
                  <a:pt x="178594" y="276821"/>
                </a:lnTo>
                <a:lnTo>
                  <a:pt x="187524" y="214313"/>
                </a:lnTo>
                <a:lnTo>
                  <a:pt x="196453" y="160735"/>
                </a:lnTo>
                <a:lnTo>
                  <a:pt x="205383" y="116086"/>
                </a:lnTo>
                <a:lnTo>
                  <a:pt x="214313" y="71438"/>
                </a:lnTo>
                <a:lnTo>
                  <a:pt x="223242" y="44649"/>
                </a:lnTo>
                <a:lnTo>
                  <a:pt x="223242" y="1786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670352" y="4313039"/>
            <a:ext cx="2580679" cy="53579"/>
          </a:xfrm>
          <a:custGeom>
            <a:avLst/>
            <a:gdLst/>
            <a:ahLst/>
            <a:cxnLst/>
            <a:rect l="0" t="0" r="0" b="0"/>
            <a:pathLst>
              <a:path w="2580679" h="53579">
                <a:moveTo>
                  <a:pt x="8929" y="892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9296" y="892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33945" y="8929"/>
                </a:lnTo>
                <a:lnTo>
                  <a:pt x="142875" y="8929"/>
                </a:lnTo>
                <a:lnTo>
                  <a:pt x="151804" y="8929"/>
                </a:lnTo>
                <a:lnTo>
                  <a:pt x="160734" y="8929"/>
                </a:lnTo>
                <a:lnTo>
                  <a:pt x="178593" y="8929"/>
                </a:lnTo>
                <a:lnTo>
                  <a:pt x="187523" y="8929"/>
                </a:lnTo>
                <a:lnTo>
                  <a:pt x="196453" y="8929"/>
                </a:lnTo>
                <a:lnTo>
                  <a:pt x="214312" y="8929"/>
                </a:lnTo>
                <a:lnTo>
                  <a:pt x="223242" y="8929"/>
                </a:lnTo>
                <a:lnTo>
                  <a:pt x="232171" y="8929"/>
                </a:lnTo>
                <a:lnTo>
                  <a:pt x="250031" y="8929"/>
                </a:lnTo>
                <a:lnTo>
                  <a:pt x="258961" y="8929"/>
                </a:lnTo>
                <a:lnTo>
                  <a:pt x="267890" y="8929"/>
                </a:lnTo>
                <a:lnTo>
                  <a:pt x="285750" y="8929"/>
                </a:lnTo>
                <a:lnTo>
                  <a:pt x="303609" y="8929"/>
                </a:lnTo>
                <a:lnTo>
                  <a:pt x="312539" y="8929"/>
                </a:lnTo>
                <a:lnTo>
                  <a:pt x="330398" y="8929"/>
                </a:lnTo>
                <a:lnTo>
                  <a:pt x="348257" y="8929"/>
                </a:lnTo>
                <a:lnTo>
                  <a:pt x="366117" y="8929"/>
                </a:lnTo>
                <a:lnTo>
                  <a:pt x="375046" y="8929"/>
                </a:lnTo>
                <a:lnTo>
                  <a:pt x="392906" y="8929"/>
                </a:lnTo>
                <a:lnTo>
                  <a:pt x="410765" y="8929"/>
                </a:lnTo>
                <a:lnTo>
                  <a:pt x="419695" y="8929"/>
                </a:lnTo>
                <a:lnTo>
                  <a:pt x="437554" y="8929"/>
                </a:lnTo>
                <a:lnTo>
                  <a:pt x="455414" y="8929"/>
                </a:lnTo>
                <a:lnTo>
                  <a:pt x="473273" y="8929"/>
                </a:lnTo>
                <a:lnTo>
                  <a:pt x="500062" y="8929"/>
                </a:lnTo>
                <a:lnTo>
                  <a:pt x="517921" y="0"/>
                </a:lnTo>
                <a:lnTo>
                  <a:pt x="526851" y="0"/>
                </a:lnTo>
                <a:lnTo>
                  <a:pt x="544711" y="0"/>
                </a:lnTo>
                <a:lnTo>
                  <a:pt x="562570" y="0"/>
                </a:lnTo>
                <a:lnTo>
                  <a:pt x="580429" y="0"/>
                </a:lnTo>
                <a:lnTo>
                  <a:pt x="607218" y="0"/>
                </a:lnTo>
                <a:lnTo>
                  <a:pt x="625078" y="0"/>
                </a:lnTo>
                <a:lnTo>
                  <a:pt x="642937" y="0"/>
                </a:lnTo>
                <a:lnTo>
                  <a:pt x="660796" y="0"/>
                </a:lnTo>
                <a:lnTo>
                  <a:pt x="678656" y="0"/>
                </a:lnTo>
                <a:lnTo>
                  <a:pt x="696515" y="0"/>
                </a:lnTo>
                <a:lnTo>
                  <a:pt x="714375" y="0"/>
                </a:lnTo>
                <a:lnTo>
                  <a:pt x="732234" y="8929"/>
                </a:lnTo>
                <a:lnTo>
                  <a:pt x="750093" y="8929"/>
                </a:lnTo>
                <a:lnTo>
                  <a:pt x="767953" y="8929"/>
                </a:lnTo>
                <a:lnTo>
                  <a:pt x="785812" y="8929"/>
                </a:lnTo>
                <a:lnTo>
                  <a:pt x="803671" y="8929"/>
                </a:lnTo>
                <a:lnTo>
                  <a:pt x="821531" y="8929"/>
                </a:lnTo>
                <a:lnTo>
                  <a:pt x="839390" y="8929"/>
                </a:lnTo>
                <a:lnTo>
                  <a:pt x="857250" y="8929"/>
                </a:lnTo>
                <a:lnTo>
                  <a:pt x="875109" y="8929"/>
                </a:lnTo>
                <a:lnTo>
                  <a:pt x="892968" y="8929"/>
                </a:lnTo>
                <a:lnTo>
                  <a:pt x="910828" y="8929"/>
                </a:lnTo>
                <a:lnTo>
                  <a:pt x="937617" y="8929"/>
                </a:lnTo>
                <a:lnTo>
                  <a:pt x="955476" y="8929"/>
                </a:lnTo>
                <a:lnTo>
                  <a:pt x="973336" y="8929"/>
                </a:lnTo>
                <a:lnTo>
                  <a:pt x="991195" y="8929"/>
                </a:lnTo>
                <a:lnTo>
                  <a:pt x="1009054" y="8929"/>
                </a:lnTo>
                <a:lnTo>
                  <a:pt x="1026914" y="8929"/>
                </a:lnTo>
                <a:lnTo>
                  <a:pt x="1053703" y="8929"/>
                </a:lnTo>
                <a:lnTo>
                  <a:pt x="1071562" y="8929"/>
                </a:lnTo>
                <a:lnTo>
                  <a:pt x="1089421" y="17859"/>
                </a:lnTo>
                <a:lnTo>
                  <a:pt x="1107281" y="17859"/>
                </a:lnTo>
                <a:lnTo>
                  <a:pt x="1125140" y="17859"/>
                </a:lnTo>
                <a:lnTo>
                  <a:pt x="1143000" y="17859"/>
                </a:lnTo>
                <a:lnTo>
                  <a:pt x="1160859" y="17859"/>
                </a:lnTo>
                <a:lnTo>
                  <a:pt x="1178718" y="26789"/>
                </a:lnTo>
                <a:lnTo>
                  <a:pt x="1196578" y="26789"/>
                </a:lnTo>
                <a:lnTo>
                  <a:pt x="1214437" y="26789"/>
                </a:lnTo>
                <a:lnTo>
                  <a:pt x="1232296" y="26789"/>
                </a:lnTo>
                <a:lnTo>
                  <a:pt x="1250156" y="26789"/>
                </a:lnTo>
                <a:lnTo>
                  <a:pt x="1268015" y="26789"/>
                </a:lnTo>
                <a:lnTo>
                  <a:pt x="1285875" y="26789"/>
                </a:lnTo>
                <a:lnTo>
                  <a:pt x="1303734" y="26789"/>
                </a:lnTo>
                <a:lnTo>
                  <a:pt x="1321593" y="26789"/>
                </a:lnTo>
                <a:lnTo>
                  <a:pt x="1339453" y="26789"/>
                </a:lnTo>
                <a:lnTo>
                  <a:pt x="1357312" y="26789"/>
                </a:lnTo>
                <a:lnTo>
                  <a:pt x="1375171" y="26789"/>
                </a:lnTo>
                <a:lnTo>
                  <a:pt x="1393031" y="26789"/>
                </a:lnTo>
                <a:lnTo>
                  <a:pt x="1410890" y="26789"/>
                </a:lnTo>
                <a:lnTo>
                  <a:pt x="1428750" y="26789"/>
                </a:lnTo>
                <a:lnTo>
                  <a:pt x="1446609" y="26789"/>
                </a:lnTo>
                <a:lnTo>
                  <a:pt x="1455539" y="26789"/>
                </a:lnTo>
                <a:lnTo>
                  <a:pt x="1473398" y="26789"/>
                </a:lnTo>
                <a:lnTo>
                  <a:pt x="1491257" y="26789"/>
                </a:lnTo>
                <a:lnTo>
                  <a:pt x="1509117" y="26789"/>
                </a:lnTo>
                <a:lnTo>
                  <a:pt x="1518046" y="26789"/>
                </a:lnTo>
                <a:lnTo>
                  <a:pt x="1535906" y="26789"/>
                </a:lnTo>
                <a:lnTo>
                  <a:pt x="1553765" y="26789"/>
                </a:lnTo>
                <a:lnTo>
                  <a:pt x="1562695" y="26789"/>
                </a:lnTo>
                <a:lnTo>
                  <a:pt x="1580554" y="26789"/>
                </a:lnTo>
                <a:lnTo>
                  <a:pt x="1598414" y="26789"/>
                </a:lnTo>
                <a:lnTo>
                  <a:pt x="1607343" y="26789"/>
                </a:lnTo>
                <a:lnTo>
                  <a:pt x="1625203" y="26789"/>
                </a:lnTo>
                <a:lnTo>
                  <a:pt x="1643062" y="26789"/>
                </a:lnTo>
                <a:lnTo>
                  <a:pt x="1660921" y="26789"/>
                </a:lnTo>
                <a:lnTo>
                  <a:pt x="1669851" y="26789"/>
                </a:lnTo>
                <a:lnTo>
                  <a:pt x="1687711" y="26789"/>
                </a:lnTo>
                <a:lnTo>
                  <a:pt x="1696640" y="26789"/>
                </a:lnTo>
                <a:lnTo>
                  <a:pt x="1714500" y="26789"/>
                </a:lnTo>
                <a:lnTo>
                  <a:pt x="1723429" y="26789"/>
                </a:lnTo>
                <a:lnTo>
                  <a:pt x="1741289" y="26789"/>
                </a:lnTo>
                <a:lnTo>
                  <a:pt x="1750218" y="26789"/>
                </a:lnTo>
                <a:lnTo>
                  <a:pt x="1768078" y="26789"/>
                </a:lnTo>
                <a:lnTo>
                  <a:pt x="1777007" y="26789"/>
                </a:lnTo>
                <a:lnTo>
                  <a:pt x="1794867" y="26789"/>
                </a:lnTo>
                <a:lnTo>
                  <a:pt x="1812726" y="26789"/>
                </a:lnTo>
                <a:lnTo>
                  <a:pt x="1821656" y="26789"/>
                </a:lnTo>
                <a:lnTo>
                  <a:pt x="1839515" y="26789"/>
                </a:lnTo>
                <a:lnTo>
                  <a:pt x="1848445" y="26789"/>
                </a:lnTo>
                <a:lnTo>
                  <a:pt x="1866304" y="26789"/>
                </a:lnTo>
                <a:lnTo>
                  <a:pt x="1875234" y="26789"/>
                </a:lnTo>
                <a:lnTo>
                  <a:pt x="1884164" y="26789"/>
                </a:lnTo>
                <a:lnTo>
                  <a:pt x="1902023" y="35718"/>
                </a:lnTo>
                <a:lnTo>
                  <a:pt x="1919882" y="35718"/>
                </a:lnTo>
                <a:lnTo>
                  <a:pt x="1928812" y="35718"/>
                </a:lnTo>
                <a:lnTo>
                  <a:pt x="1946671" y="35718"/>
                </a:lnTo>
                <a:lnTo>
                  <a:pt x="1955601" y="35718"/>
                </a:lnTo>
                <a:lnTo>
                  <a:pt x="1964531" y="35718"/>
                </a:lnTo>
                <a:lnTo>
                  <a:pt x="1973461" y="35718"/>
                </a:lnTo>
                <a:lnTo>
                  <a:pt x="1991320" y="35718"/>
                </a:lnTo>
                <a:lnTo>
                  <a:pt x="2000250" y="35718"/>
                </a:lnTo>
                <a:lnTo>
                  <a:pt x="2009179" y="35718"/>
                </a:lnTo>
                <a:lnTo>
                  <a:pt x="2027039" y="35718"/>
                </a:lnTo>
                <a:lnTo>
                  <a:pt x="2035968" y="44648"/>
                </a:lnTo>
                <a:lnTo>
                  <a:pt x="2053828" y="44648"/>
                </a:lnTo>
                <a:lnTo>
                  <a:pt x="2062757" y="44648"/>
                </a:lnTo>
                <a:lnTo>
                  <a:pt x="2071687" y="44648"/>
                </a:lnTo>
                <a:lnTo>
                  <a:pt x="2089546" y="44648"/>
                </a:lnTo>
                <a:lnTo>
                  <a:pt x="2098476" y="44648"/>
                </a:lnTo>
                <a:lnTo>
                  <a:pt x="2107406" y="44648"/>
                </a:lnTo>
                <a:lnTo>
                  <a:pt x="2125265" y="44648"/>
                </a:lnTo>
                <a:lnTo>
                  <a:pt x="2134195" y="44648"/>
                </a:lnTo>
                <a:lnTo>
                  <a:pt x="2152054" y="44648"/>
                </a:lnTo>
                <a:lnTo>
                  <a:pt x="2160984" y="44648"/>
                </a:lnTo>
                <a:lnTo>
                  <a:pt x="2178843" y="44648"/>
                </a:lnTo>
                <a:lnTo>
                  <a:pt x="2187773" y="44648"/>
                </a:lnTo>
                <a:lnTo>
                  <a:pt x="2196703" y="44648"/>
                </a:lnTo>
                <a:lnTo>
                  <a:pt x="2205632" y="44648"/>
                </a:lnTo>
                <a:lnTo>
                  <a:pt x="2223492" y="44648"/>
                </a:lnTo>
                <a:lnTo>
                  <a:pt x="2232421" y="44648"/>
                </a:lnTo>
                <a:lnTo>
                  <a:pt x="2241351" y="44648"/>
                </a:lnTo>
                <a:lnTo>
                  <a:pt x="2250281" y="44648"/>
                </a:lnTo>
                <a:lnTo>
                  <a:pt x="2268140" y="35718"/>
                </a:lnTo>
                <a:lnTo>
                  <a:pt x="2277070" y="35718"/>
                </a:lnTo>
                <a:lnTo>
                  <a:pt x="2286000" y="44648"/>
                </a:lnTo>
                <a:lnTo>
                  <a:pt x="2294929" y="44648"/>
                </a:lnTo>
                <a:lnTo>
                  <a:pt x="2303859" y="35718"/>
                </a:lnTo>
                <a:lnTo>
                  <a:pt x="2312789" y="44648"/>
                </a:lnTo>
                <a:lnTo>
                  <a:pt x="2321718" y="44648"/>
                </a:lnTo>
                <a:lnTo>
                  <a:pt x="2339578" y="44648"/>
                </a:lnTo>
                <a:lnTo>
                  <a:pt x="2348507" y="44648"/>
                </a:lnTo>
                <a:lnTo>
                  <a:pt x="2357437" y="44648"/>
                </a:lnTo>
                <a:lnTo>
                  <a:pt x="2366367" y="44648"/>
                </a:lnTo>
                <a:lnTo>
                  <a:pt x="2375296" y="44648"/>
                </a:lnTo>
                <a:lnTo>
                  <a:pt x="2384226" y="44648"/>
                </a:lnTo>
                <a:lnTo>
                  <a:pt x="2393156" y="44648"/>
                </a:lnTo>
                <a:lnTo>
                  <a:pt x="2393156" y="44648"/>
                </a:lnTo>
                <a:lnTo>
                  <a:pt x="2402086" y="44648"/>
                </a:lnTo>
                <a:lnTo>
                  <a:pt x="2411015" y="44648"/>
                </a:lnTo>
                <a:lnTo>
                  <a:pt x="2419945" y="44648"/>
                </a:lnTo>
                <a:lnTo>
                  <a:pt x="2428875" y="44648"/>
                </a:lnTo>
                <a:lnTo>
                  <a:pt x="2446734" y="44648"/>
                </a:lnTo>
                <a:lnTo>
                  <a:pt x="2455664" y="44648"/>
                </a:lnTo>
                <a:lnTo>
                  <a:pt x="2464593" y="44648"/>
                </a:lnTo>
                <a:lnTo>
                  <a:pt x="2473523" y="44648"/>
                </a:lnTo>
                <a:lnTo>
                  <a:pt x="2473523" y="44648"/>
                </a:lnTo>
                <a:lnTo>
                  <a:pt x="2482453" y="44648"/>
                </a:lnTo>
                <a:lnTo>
                  <a:pt x="2491382" y="44648"/>
                </a:lnTo>
                <a:lnTo>
                  <a:pt x="2491382" y="44648"/>
                </a:lnTo>
                <a:lnTo>
                  <a:pt x="2500312" y="44648"/>
                </a:lnTo>
                <a:lnTo>
                  <a:pt x="2509242" y="44648"/>
                </a:lnTo>
                <a:lnTo>
                  <a:pt x="2518171" y="44648"/>
                </a:lnTo>
                <a:lnTo>
                  <a:pt x="2527100" y="44648"/>
                </a:lnTo>
                <a:lnTo>
                  <a:pt x="2527100" y="44648"/>
                </a:lnTo>
                <a:lnTo>
                  <a:pt x="2536030" y="44648"/>
                </a:lnTo>
                <a:lnTo>
                  <a:pt x="2544960" y="44648"/>
                </a:lnTo>
                <a:lnTo>
                  <a:pt x="2544960" y="44648"/>
                </a:lnTo>
                <a:lnTo>
                  <a:pt x="2553889" y="44648"/>
                </a:lnTo>
                <a:lnTo>
                  <a:pt x="2562819" y="44648"/>
                </a:lnTo>
                <a:lnTo>
                  <a:pt x="2562819" y="44648"/>
                </a:lnTo>
                <a:lnTo>
                  <a:pt x="2571749" y="44648"/>
                </a:lnTo>
                <a:lnTo>
                  <a:pt x="2580678" y="44648"/>
                </a:lnTo>
                <a:lnTo>
                  <a:pt x="2580678" y="44648"/>
                </a:lnTo>
                <a:lnTo>
                  <a:pt x="2580678" y="44648"/>
                </a:lnTo>
                <a:lnTo>
                  <a:pt x="2580678" y="53578"/>
                </a:lnTo>
                <a:lnTo>
                  <a:pt x="2580678" y="53578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884914" y="4152304"/>
            <a:ext cx="803672" cy="1151931"/>
          </a:xfrm>
          <a:custGeom>
            <a:avLst/>
            <a:gdLst/>
            <a:ahLst/>
            <a:cxnLst/>
            <a:rect l="0" t="0" r="0" b="0"/>
            <a:pathLst>
              <a:path w="803672" h="1151931">
                <a:moveTo>
                  <a:pt x="8930" y="125016"/>
                </a:moveTo>
                <a:lnTo>
                  <a:pt x="8930" y="125016"/>
                </a:lnTo>
                <a:lnTo>
                  <a:pt x="8930" y="133946"/>
                </a:lnTo>
                <a:lnTo>
                  <a:pt x="8930" y="13394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32172"/>
                </a:lnTo>
                <a:lnTo>
                  <a:pt x="17859" y="276821"/>
                </a:lnTo>
                <a:lnTo>
                  <a:pt x="17859" y="312539"/>
                </a:lnTo>
                <a:lnTo>
                  <a:pt x="26789" y="366117"/>
                </a:lnTo>
                <a:lnTo>
                  <a:pt x="35719" y="410766"/>
                </a:lnTo>
                <a:lnTo>
                  <a:pt x="35719" y="473274"/>
                </a:lnTo>
                <a:lnTo>
                  <a:pt x="44649" y="526852"/>
                </a:lnTo>
                <a:lnTo>
                  <a:pt x="44649" y="589360"/>
                </a:lnTo>
                <a:lnTo>
                  <a:pt x="53578" y="651867"/>
                </a:lnTo>
                <a:lnTo>
                  <a:pt x="53578" y="714375"/>
                </a:lnTo>
                <a:lnTo>
                  <a:pt x="62508" y="776884"/>
                </a:lnTo>
                <a:lnTo>
                  <a:pt x="71438" y="839391"/>
                </a:lnTo>
                <a:lnTo>
                  <a:pt x="71438" y="901899"/>
                </a:lnTo>
                <a:lnTo>
                  <a:pt x="89297" y="964407"/>
                </a:lnTo>
                <a:lnTo>
                  <a:pt x="98227" y="1017985"/>
                </a:lnTo>
                <a:lnTo>
                  <a:pt x="107156" y="1071563"/>
                </a:lnTo>
                <a:lnTo>
                  <a:pt x="116086" y="1107282"/>
                </a:lnTo>
                <a:lnTo>
                  <a:pt x="116086" y="1134071"/>
                </a:lnTo>
                <a:lnTo>
                  <a:pt x="125016" y="1151930"/>
                </a:lnTo>
                <a:lnTo>
                  <a:pt x="125016" y="1151930"/>
                </a:lnTo>
                <a:lnTo>
                  <a:pt x="133945" y="1151930"/>
                </a:lnTo>
                <a:lnTo>
                  <a:pt x="133945" y="1134071"/>
                </a:lnTo>
                <a:lnTo>
                  <a:pt x="142875" y="1107282"/>
                </a:lnTo>
                <a:lnTo>
                  <a:pt x="142875" y="1071563"/>
                </a:lnTo>
                <a:lnTo>
                  <a:pt x="142875" y="1026915"/>
                </a:lnTo>
                <a:lnTo>
                  <a:pt x="142875" y="973337"/>
                </a:lnTo>
                <a:lnTo>
                  <a:pt x="151805" y="919759"/>
                </a:lnTo>
                <a:lnTo>
                  <a:pt x="151805" y="857251"/>
                </a:lnTo>
                <a:lnTo>
                  <a:pt x="160734" y="794743"/>
                </a:lnTo>
                <a:lnTo>
                  <a:pt x="160734" y="723305"/>
                </a:lnTo>
                <a:lnTo>
                  <a:pt x="169664" y="651867"/>
                </a:lnTo>
                <a:lnTo>
                  <a:pt x="178594" y="580430"/>
                </a:lnTo>
                <a:lnTo>
                  <a:pt x="187524" y="508992"/>
                </a:lnTo>
                <a:lnTo>
                  <a:pt x="205383" y="437555"/>
                </a:lnTo>
                <a:lnTo>
                  <a:pt x="223242" y="366117"/>
                </a:lnTo>
                <a:lnTo>
                  <a:pt x="241102" y="303610"/>
                </a:lnTo>
                <a:lnTo>
                  <a:pt x="258961" y="241102"/>
                </a:lnTo>
                <a:lnTo>
                  <a:pt x="276820" y="187524"/>
                </a:lnTo>
                <a:lnTo>
                  <a:pt x="294680" y="133946"/>
                </a:lnTo>
                <a:lnTo>
                  <a:pt x="321468" y="89297"/>
                </a:lnTo>
                <a:lnTo>
                  <a:pt x="339327" y="53578"/>
                </a:lnTo>
                <a:lnTo>
                  <a:pt x="357187" y="26789"/>
                </a:lnTo>
                <a:lnTo>
                  <a:pt x="375046" y="8930"/>
                </a:lnTo>
                <a:lnTo>
                  <a:pt x="392906" y="0"/>
                </a:lnTo>
                <a:lnTo>
                  <a:pt x="410765" y="0"/>
                </a:lnTo>
                <a:lnTo>
                  <a:pt x="428624" y="8930"/>
                </a:lnTo>
                <a:lnTo>
                  <a:pt x="437554" y="26789"/>
                </a:lnTo>
                <a:lnTo>
                  <a:pt x="446484" y="62508"/>
                </a:lnTo>
                <a:lnTo>
                  <a:pt x="464343" y="107157"/>
                </a:lnTo>
                <a:lnTo>
                  <a:pt x="473273" y="151805"/>
                </a:lnTo>
                <a:lnTo>
                  <a:pt x="482202" y="214313"/>
                </a:lnTo>
                <a:lnTo>
                  <a:pt x="491132" y="276821"/>
                </a:lnTo>
                <a:lnTo>
                  <a:pt x="491132" y="348258"/>
                </a:lnTo>
                <a:lnTo>
                  <a:pt x="500062" y="428625"/>
                </a:lnTo>
                <a:lnTo>
                  <a:pt x="508991" y="508992"/>
                </a:lnTo>
                <a:lnTo>
                  <a:pt x="508991" y="580430"/>
                </a:lnTo>
                <a:lnTo>
                  <a:pt x="517921" y="660797"/>
                </a:lnTo>
                <a:lnTo>
                  <a:pt x="526851" y="732235"/>
                </a:lnTo>
                <a:lnTo>
                  <a:pt x="535781" y="803673"/>
                </a:lnTo>
                <a:lnTo>
                  <a:pt x="544710" y="857251"/>
                </a:lnTo>
                <a:lnTo>
                  <a:pt x="562570" y="910829"/>
                </a:lnTo>
                <a:lnTo>
                  <a:pt x="571499" y="937618"/>
                </a:lnTo>
                <a:lnTo>
                  <a:pt x="589359" y="964407"/>
                </a:lnTo>
                <a:lnTo>
                  <a:pt x="598288" y="982266"/>
                </a:lnTo>
                <a:lnTo>
                  <a:pt x="607218" y="982266"/>
                </a:lnTo>
                <a:lnTo>
                  <a:pt x="616148" y="973337"/>
                </a:lnTo>
                <a:lnTo>
                  <a:pt x="625077" y="955477"/>
                </a:lnTo>
                <a:lnTo>
                  <a:pt x="634007" y="928688"/>
                </a:lnTo>
                <a:lnTo>
                  <a:pt x="642937" y="884040"/>
                </a:lnTo>
                <a:lnTo>
                  <a:pt x="651866" y="839391"/>
                </a:lnTo>
                <a:lnTo>
                  <a:pt x="660796" y="776884"/>
                </a:lnTo>
                <a:lnTo>
                  <a:pt x="669726" y="714375"/>
                </a:lnTo>
                <a:lnTo>
                  <a:pt x="678656" y="642938"/>
                </a:lnTo>
                <a:lnTo>
                  <a:pt x="687585" y="571500"/>
                </a:lnTo>
                <a:lnTo>
                  <a:pt x="705445" y="500063"/>
                </a:lnTo>
                <a:lnTo>
                  <a:pt x="714374" y="419696"/>
                </a:lnTo>
                <a:lnTo>
                  <a:pt x="732234" y="339328"/>
                </a:lnTo>
                <a:lnTo>
                  <a:pt x="750093" y="267891"/>
                </a:lnTo>
                <a:lnTo>
                  <a:pt x="767952" y="187524"/>
                </a:lnTo>
                <a:lnTo>
                  <a:pt x="785812" y="133946"/>
                </a:lnTo>
                <a:lnTo>
                  <a:pt x="803671" y="89297"/>
                </a:lnTo>
                <a:lnTo>
                  <a:pt x="803671" y="892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545086" y="2428875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53578" y="0"/>
                </a:moveTo>
                <a:lnTo>
                  <a:pt x="3571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152180" y="2303859"/>
            <a:ext cx="223243" cy="357189"/>
          </a:xfrm>
          <a:custGeom>
            <a:avLst/>
            <a:gdLst/>
            <a:ahLst/>
            <a:cxnLst/>
            <a:rect l="0" t="0" r="0" b="0"/>
            <a:pathLst>
              <a:path w="223243" h="357189">
                <a:moveTo>
                  <a:pt x="44648" y="169664"/>
                </a:moveTo>
                <a:lnTo>
                  <a:pt x="35718" y="178594"/>
                </a:lnTo>
                <a:lnTo>
                  <a:pt x="26789" y="196454"/>
                </a:lnTo>
                <a:lnTo>
                  <a:pt x="26789" y="205383"/>
                </a:lnTo>
                <a:lnTo>
                  <a:pt x="26789" y="232172"/>
                </a:lnTo>
                <a:lnTo>
                  <a:pt x="26789" y="258961"/>
                </a:lnTo>
                <a:lnTo>
                  <a:pt x="26789" y="285750"/>
                </a:lnTo>
                <a:lnTo>
                  <a:pt x="35718" y="312539"/>
                </a:lnTo>
                <a:lnTo>
                  <a:pt x="53578" y="330399"/>
                </a:lnTo>
                <a:lnTo>
                  <a:pt x="71437" y="348258"/>
                </a:lnTo>
                <a:lnTo>
                  <a:pt x="89297" y="348258"/>
                </a:lnTo>
                <a:lnTo>
                  <a:pt x="116086" y="357188"/>
                </a:lnTo>
                <a:lnTo>
                  <a:pt x="133945" y="348258"/>
                </a:lnTo>
                <a:lnTo>
                  <a:pt x="160734" y="339329"/>
                </a:lnTo>
                <a:lnTo>
                  <a:pt x="178593" y="330399"/>
                </a:lnTo>
                <a:lnTo>
                  <a:pt x="196453" y="312539"/>
                </a:lnTo>
                <a:lnTo>
                  <a:pt x="205383" y="285750"/>
                </a:lnTo>
                <a:lnTo>
                  <a:pt x="214312" y="258961"/>
                </a:lnTo>
                <a:lnTo>
                  <a:pt x="223242" y="232172"/>
                </a:lnTo>
                <a:lnTo>
                  <a:pt x="223242" y="196454"/>
                </a:lnTo>
                <a:lnTo>
                  <a:pt x="223242" y="160735"/>
                </a:lnTo>
                <a:lnTo>
                  <a:pt x="214312" y="133945"/>
                </a:lnTo>
                <a:lnTo>
                  <a:pt x="205383" y="98227"/>
                </a:lnTo>
                <a:lnTo>
                  <a:pt x="187523" y="62508"/>
                </a:lnTo>
                <a:lnTo>
                  <a:pt x="178593" y="35719"/>
                </a:lnTo>
                <a:lnTo>
                  <a:pt x="160734" y="17860"/>
                </a:lnTo>
                <a:lnTo>
                  <a:pt x="142875" y="0"/>
                </a:lnTo>
                <a:lnTo>
                  <a:pt x="116086" y="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35719"/>
                </a:lnTo>
                <a:lnTo>
                  <a:pt x="26789" y="62508"/>
                </a:lnTo>
                <a:lnTo>
                  <a:pt x="8929" y="98227"/>
                </a:lnTo>
                <a:lnTo>
                  <a:pt x="0" y="142875"/>
                </a:lnTo>
                <a:lnTo>
                  <a:pt x="0" y="187524"/>
                </a:lnTo>
                <a:lnTo>
                  <a:pt x="8929" y="223243"/>
                </a:lnTo>
                <a:lnTo>
                  <a:pt x="17859" y="250032"/>
                </a:lnTo>
                <a:lnTo>
                  <a:pt x="17859" y="25896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277195" y="2053828"/>
            <a:ext cx="187525" cy="357188"/>
          </a:xfrm>
          <a:custGeom>
            <a:avLst/>
            <a:gdLst/>
            <a:ahLst/>
            <a:cxnLst/>
            <a:rect l="0" t="0" r="0" b="0"/>
            <a:pathLst>
              <a:path w="187525" h="357188">
                <a:moveTo>
                  <a:pt x="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26789" y="62508"/>
                </a:lnTo>
                <a:lnTo>
                  <a:pt x="44649" y="98226"/>
                </a:lnTo>
                <a:lnTo>
                  <a:pt x="62508" y="142875"/>
                </a:lnTo>
                <a:lnTo>
                  <a:pt x="80368" y="178594"/>
                </a:lnTo>
                <a:lnTo>
                  <a:pt x="98227" y="223242"/>
                </a:lnTo>
                <a:lnTo>
                  <a:pt x="125016" y="258961"/>
                </a:lnTo>
                <a:lnTo>
                  <a:pt x="133946" y="294680"/>
                </a:lnTo>
                <a:lnTo>
                  <a:pt x="151805" y="321469"/>
                </a:lnTo>
                <a:lnTo>
                  <a:pt x="169664" y="339328"/>
                </a:lnTo>
                <a:lnTo>
                  <a:pt x="178594" y="357187"/>
                </a:lnTo>
                <a:lnTo>
                  <a:pt x="187524" y="357187"/>
                </a:lnTo>
                <a:lnTo>
                  <a:pt x="187524" y="35718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375422" y="1821656"/>
            <a:ext cx="285751" cy="348259"/>
          </a:xfrm>
          <a:custGeom>
            <a:avLst/>
            <a:gdLst/>
            <a:ahLst/>
            <a:cxnLst/>
            <a:rect l="0" t="0" r="0" b="0"/>
            <a:pathLst>
              <a:path w="285751" h="34825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8930" y="35719"/>
                </a:lnTo>
                <a:lnTo>
                  <a:pt x="17859" y="62508"/>
                </a:lnTo>
                <a:lnTo>
                  <a:pt x="35719" y="98227"/>
                </a:lnTo>
                <a:lnTo>
                  <a:pt x="44648" y="142875"/>
                </a:lnTo>
                <a:lnTo>
                  <a:pt x="62508" y="187523"/>
                </a:lnTo>
                <a:lnTo>
                  <a:pt x="71437" y="223242"/>
                </a:lnTo>
                <a:lnTo>
                  <a:pt x="89297" y="267891"/>
                </a:lnTo>
                <a:lnTo>
                  <a:pt x="98226" y="303609"/>
                </a:lnTo>
                <a:lnTo>
                  <a:pt x="107156" y="330398"/>
                </a:lnTo>
                <a:lnTo>
                  <a:pt x="116086" y="339328"/>
                </a:lnTo>
                <a:lnTo>
                  <a:pt x="125016" y="348258"/>
                </a:lnTo>
                <a:lnTo>
                  <a:pt x="133945" y="348258"/>
                </a:lnTo>
                <a:lnTo>
                  <a:pt x="151805" y="339328"/>
                </a:lnTo>
                <a:lnTo>
                  <a:pt x="160734" y="321469"/>
                </a:lnTo>
                <a:lnTo>
                  <a:pt x="178594" y="294680"/>
                </a:lnTo>
                <a:lnTo>
                  <a:pt x="187523" y="267891"/>
                </a:lnTo>
                <a:lnTo>
                  <a:pt x="205383" y="241102"/>
                </a:lnTo>
                <a:lnTo>
                  <a:pt x="223242" y="205383"/>
                </a:lnTo>
                <a:lnTo>
                  <a:pt x="241101" y="178594"/>
                </a:lnTo>
                <a:lnTo>
                  <a:pt x="258961" y="151805"/>
                </a:lnTo>
                <a:lnTo>
                  <a:pt x="267891" y="133945"/>
                </a:lnTo>
                <a:lnTo>
                  <a:pt x="276820" y="107156"/>
                </a:lnTo>
                <a:lnTo>
                  <a:pt x="285750" y="98227"/>
                </a:lnTo>
                <a:lnTo>
                  <a:pt x="285750" y="89297"/>
                </a:lnTo>
                <a:lnTo>
                  <a:pt x="285750" y="8929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348633" y="2741414"/>
            <a:ext cx="223243" cy="401837"/>
          </a:xfrm>
          <a:custGeom>
            <a:avLst/>
            <a:gdLst/>
            <a:ahLst/>
            <a:cxnLst/>
            <a:rect l="0" t="0" r="0" b="0"/>
            <a:pathLst>
              <a:path w="223243" h="401837">
                <a:moveTo>
                  <a:pt x="80367" y="267890"/>
                </a:moveTo>
                <a:lnTo>
                  <a:pt x="80367" y="267890"/>
                </a:lnTo>
                <a:lnTo>
                  <a:pt x="80367" y="276820"/>
                </a:lnTo>
                <a:lnTo>
                  <a:pt x="80367" y="276820"/>
                </a:lnTo>
                <a:lnTo>
                  <a:pt x="80367" y="276820"/>
                </a:lnTo>
                <a:lnTo>
                  <a:pt x="80367" y="285750"/>
                </a:lnTo>
                <a:lnTo>
                  <a:pt x="89297" y="285750"/>
                </a:lnTo>
                <a:lnTo>
                  <a:pt x="98226" y="303609"/>
                </a:lnTo>
                <a:lnTo>
                  <a:pt x="116086" y="312539"/>
                </a:lnTo>
                <a:lnTo>
                  <a:pt x="133945" y="330398"/>
                </a:lnTo>
                <a:lnTo>
                  <a:pt x="151805" y="339328"/>
                </a:lnTo>
                <a:lnTo>
                  <a:pt x="169664" y="348257"/>
                </a:lnTo>
                <a:lnTo>
                  <a:pt x="187523" y="366117"/>
                </a:lnTo>
                <a:lnTo>
                  <a:pt x="196453" y="375047"/>
                </a:lnTo>
                <a:lnTo>
                  <a:pt x="205383" y="392906"/>
                </a:lnTo>
                <a:lnTo>
                  <a:pt x="214312" y="392906"/>
                </a:lnTo>
                <a:lnTo>
                  <a:pt x="223242" y="401836"/>
                </a:lnTo>
                <a:lnTo>
                  <a:pt x="223242" y="401836"/>
                </a:lnTo>
                <a:lnTo>
                  <a:pt x="214312" y="401836"/>
                </a:lnTo>
                <a:lnTo>
                  <a:pt x="214312" y="392906"/>
                </a:lnTo>
                <a:lnTo>
                  <a:pt x="196453" y="392906"/>
                </a:lnTo>
                <a:lnTo>
                  <a:pt x="178594" y="375047"/>
                </a:lnTo>
                <a:lnTo>
                  <a:pt x="160734" y="357187"/>
                </a:lnTo>
                <a:lnTo>
                  <a:pt x="133945" y="339328"/>
                </a:lnTo>
                <a:lnTo>
                  <a:pt x="116086" y="312539"/>
                </a:lnTo>
                <a:lnTo>
                  <a:pt x="89297" y="285750"/>
                </a:lnTo>
                <a:lnTo>
                  <a:pt x="62508" y="258961"/>
                </a:lnTo>
                <a:lnTo>
                  <a:pt x="44648" y="223242"/>
                </a:lnTo>
                <a:lnTo>
                  <a:pt x="26789" y="196453"/>
                </a:lnTo>
                <a:lnTo>
                  <a:pt x="17859" y="169664"/>
                </a:lnTo>
                <a:lnTo>
                  <a:pt x="8930" y="133945"/>
                </a:lnTo>
                <a:lnTo>
                  <a:pt x="0" y="107156"/>
                </a:lnTo>
                <a:lnTo>
                  <a:pt x="0" y="71437"/>
                </a:lnTo>
                <a:lnTo>
                  <a:pt x="0" y="44649"/>
                </a:lnTo>
                <a:lnTo>
                  <a:pt x="8930" y="26789"/>
                </a:lnTo>
                <a:lnTo>
                  <a:pt x="8930" y="893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8930"/>
                </a:lnTo>
                <a:lnTo>
                  <a:pt x="71437" y="26789"/>
                </a:lnTo>
                <a:lnTo>
                  <a:pt x="80367" y="44649"/>
                </a:lnTo>
                <a:lnTo>
                  <a:pt x="89297" y="62507"/>
                </a:lnTo>
                <a:lnTo>
                  <a:pt x="98226" y="89297"/>
                </a:lnTo>
                <a:lnTo>
                  <a:pt x="98226" y="116086"/>
                </a:lnTo>
                <a:lnTo>
                  <a:pt x="98226" y="133945"/>
                </a:lnTo>
                <a:lnTo>
                  <a:pt x="98226" y="151804"/>
                </a:lnTo>
                <a:lnTo>
                  <a:pt x="98226" y="169664"/>
                </a:lnTo>
                <a:lnTo>
                  <a:pt x="89297" y="178593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464719" y="2544961"/>
            <a:ext cx="223243" cy="348258"/>
          </a:xfrm>
          <a:custGeom>
            <a:avLst/>
            <a:gdLst/>
            <a:ahLst/>
            <a:cxnLst/>
            <a:rect l="0" t="0" r="0" b="0"/>
            <a:pathLst>
              <a:path w="223243" h="348258">
                <a:moveTo>
                  <a:pt x="116086" y="294679"/>
                </a:moveTo>
                <a:lnTo>
                  <a:pt x="125015" y="303609"/>
                </a:lnTo>
                <a:lnTo>
                  <a:pt x="133945" y="321468"/>
                </a:lnTo>
                <a:lnTo>
                  <a:pt x="133945" y="321468"/>
                </a:lnTo>
                <a:lnTo>
                  <a:pt x="142875" y="339328"/>
                </a:lnTo>
                <a:lnTo>
                  <a:pt x="142875" y="348257"/>
                </a:lnTo>
                <a:lnTo>
                  <a:pt x="142875" y="348257"/>
                </a:lnTo>
                <a:lnTo>
                  <a:pt x="151804" y="348257"/>
                </a:lnTo>
                <a:lnTo>
                  <a:pt x="142875" y="339328"/>
                </a:lnTo>
                <a:lnTo>
                  <a:pt x="133945" y="330398"/>
                </a:lnTo>
                <a:lnTo>
                  <a:pt x="125015" y="303609"/>
                </a:lnTo>
                <a:lnTo>
                  <a:pt x="107156" y="276820"/>
                </a:lnTo>
                <a:lnTo>
                  <a:pt x="89297" y="241102"/>
                </a:lnTo>
                <a:lnTo>
                  <a:pt x="62508" y="214312"/>
                </a:lnTo>
                <a:lnTo>
                  <a:pt x="44648" y="178594"/>
                </a:lnTo>
                <a:lnTo>
                  <a:pt x="26789" y="142875"/>
                </a:lnTo>
                <a:lnTo>
                  <a:pt x="17859" y="116086"/>
                </a:lnTo>
                <a:lnTo>
                  <a:pt x="8929" y="89297"/>
                </a:lnTo>
                <a:lnTo>
                  <a:pt x="0" y="62508"/>
                </a:lnTo>
                <a:lnTo>
                  <a:pt x="0" y="44648"/>
                </a:lnTo>
                <a:lnTo>
                  <a:pt x="8929" y="26789"/>
                </a:lnTo>
                <a:lnTo>
                  <a:pt x="17859" y="17859"/>
                </a:lnTo>
                <a:lnTo>
                  <a:pt x="35719" y="8930"/>
                </a:lnTo>
                <a:lnTo>
                  <a:pt x="44648" y="0"/>
                </a:lnTo>
                <a:lnTo>
                  <a:pt x="62508" y="8930"/>
                </a:lnTo>
                <a:lnTo>
                  <a:pt x="71437" y="17859"/>
                </a:lnTo>
                <a:lnTo>
                  <a:pt x="89297" y="26789"/>
                </a:lnTo>
                <a:lnTo>
                  <a:pt x="98226" y="44648"/>
                </a:lnTo>
                <a:lnTo>
                  <a:pt x="98226" y="62508"/>
                </a:lnTo>
                <a:lnTo>
                  <a:pt x="107156" y="8929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07156" y="160734"/>
                </a:lnTo>
                <a:lnTo>
                  <a:pt x="107156" y="178594"/>
                </a:lnTo>
                <a:lnTo>
                  <a:pt x="98226" y="196453"/>
                </a:lnTo>
                <a:lnTo>
                  <a:pt x="98226" y="214312"/>
                </a:lnTo>
                <a:lnTo>
                  <a:pt x="98226" y="223242"/>
                </a:lnTo>
                <a:lnTo>
                  <a:pt x="98226" y="232172"/>
                </a:lnTo>
                <a:lnTo>
                  <a:pt x="98226" y="232172"/>
                </a:lnTo>
                <a:lnTo>
                  <a:pt x="107156" y="223242"/>
                </a:lnTo>
                <a:lnTo>
                  <a:pt x="107156" y="214312"/>
                </a:lnTo>
                <a:lnTo>
                  <a:pt x="116086" y="214312"/>
                </a:lnTo>
                <a:lnTo>
                  <a:pt x="133945" y="196453"/>
                </a:lnTo>
                <a:lnTo>
                  <a:pt x="142875" y="187523"/>
                </a:lnTo>
                <a:lnTo>
                  <a:pt x="151804" y="187523"/>
                </a:lnTo>
                <a:lnTo>
                  <a:pt x="160734" y="17859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96453" y="169664"/>
                </a:lnTo>
                <a:lnTo>
                  <a:pt x="205383" y="169664"/>
                </a:lnTo>
                <a:lnTo>
                  <a:pt x="214312" y="160734"/>
                </a:lnTo>
                <a:lnTo>
                  <a:pt x="223242" y="160734"/>
                </a:lnTo>
                <a:lnTo>
                  <a:pt x="223242" y="16073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580805" y="2464594"/>
            <a:ext cx="169665" cy="151805"/>
          </a:xfrm>
          <a:custGeom>
            <a:avLst/>
            <a:gdLst/>
            <a:ahLst/>
            <a:cxnLst/>
            <a:rect l="0" t="0" r="0" b="0"/>
            <a:pathLst>
              <a:path w="169665" h="151805">
                <a:moveTo>
                  <a:pt x="0" y="0"/>
                </a:moveTo>
                <a:lnTo>
                  <a:pt x="0" y="17859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62508"/>
                </a:lnTo>
                <a:lnTo>
                  <a:pt x="62508" y="80367"/>
                </a:lnTo>
                <a:lnTo>
                  <a:pt x="80367" y="98226"/>
                </a:lnTo>
                <a:lnTo>
                  <a:pt x="98226" y="116086"/>
                </a:lnTo>
                <a:lnTo>
                  <a:pt x="116086" y="133945"/>
                </a:lnTo>
                <a:lnTo>
                  <a:pt x="133945" y="142875"/>
                </a:lnTo>
                <a:lnTo>
                  <a:pt x="142875" y="151804"/>
                </a:lnTo>
                <a:lnTo>
                  <a:pt x="160734" y="151804"/>
                </a:lnTo>
                <a:lnTo>
                  <a:pt x="169664" y="151804"/>
                </a:lnTo>
                <a:lnTo>
                  <a:pt x="169664" y="151804"/>
                </a:lnTo>
                <a:lnTo>
                  <a:pt x="169664" y="15180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670102" y="2241351"/>
            <a:ext cx="187524" cy="232173"/>
          </a:xfrm>
          <a:custGeom>
            <a:avLst/>
            <a:gdLst/>
            <a:ahLst/>
            <a:cxnLst/>
            <a:rect l="0" t="0" r="0" b="0"/>
            <a:pathLst>
              <a:path w="187524" h="232173">
                <a:moveTo>
                  <a:pt x="8929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8929" y="125016"/>
                </a:lnTo>
                <a:lnTo>
                  <a:pt x="17859" y="160735"/>
                </a:lnTo>
                <a:lnTo>
                  <a:pt x="35718" y="187524"/>
                </a:lnTo>
                <a:lnTo>
                  <a:pt x="53578" y="205383"/>
                </a:lnTo>
                <a:lnTo>
                  <a:pt x="71437" y="223243"/>
                </a:lnTo>
                <a:lnTo>
                  <a:pt x="89296" y="232172"/>
                </a:lnTo>
                <a:lnTo>
                  <a:pt x="107156" y="232172"/>
                </a:lnTo>
                <a:lnTo>
                  <a:pt x="133945" y="232172"/>
                </a:lnTo>
                <a:lnTo>
                  <a:pt x="151804" y="223243"/>
                </a:lnTo>
                <a:lnTo>
                  <a:pt x="169664" y="196453"/>
                </a:lnTo>
                <a:lnTo>
                  <a:pt x="178593" y="178594"/>
                </a:lnTo>
                <a:lnTo>
                  <a:pt x="187523" y="160735"/>
                </a:lnTo>
                <a:lnTo>
                  <a:pt x="187523" y="16073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759398" y="2044898"/>
            <a:ext cx="169666" cy="267892"/>
          </a:xfrm>
          <a:custGeom>
            <a:avLst/>
            <a:gdLst/>
            <a:ahLst/>
            <a:cxnLst/>
            <a:rect l="0" t="0" r="0" b="0"/>
            <a:pathLst>
              <a:path w="169666" h="267892">
                <a:moveTo>
                  <a:pt x="8930" y="0"/>
                </a:moveTo>
                <a:lnTo>
                  <a:pt x="8930" y="17860"/>
                </a:lnTo>
                <a:lnTo>
                  <a:pt x="0" y="44649"/>
                </a:lnTo>
                <a:lnTo>
                  <a:pt x="0" y="53578"/>
                </a:lnTo>
                <a:lnTo>
                  <a:pt x="0" y="89297"/>
                </a:lnTo>
                <a:lnTo>
                  <a:pt x="0" y="133946"/>
                </a:lnTo>
                <a:lnTo>
                  <a:pt x="8930" y="169664"/>
                </a:lnTo>
                <a:lnTo>
                  <a:pt x="8930" y="196453"/>
                </a:lnTo>
                <a:lnTo>
                  <a:pt x="26790" y="232172"/>
                </a:lnTo>
                <a:lnTo>
                  <a:pt x="44649" y="250031"/>
                </a:lnTo>
                <a:lnTo>
                  <a:pt x="53579" y="258961"/>
                </a:lnTo>
                <a:lnTo>
                  <a:pt x="71438" y="267891"/>
                </a:lnTo>
                <a:lnTo>
                  <a:pt x="89297" y="267891"/>
                </a:lnTo>
                <a:lnTo>
                  <a:pt x="107157" y="267891"/>
                </a:lnTo>
                <a:lnTo>
                  <a:pt x="116086" y="258961"/>
                </a:lnTo>
                <a:lnTo>
                  <a:pt x="133946" y="241102"/>
                </a:lnTo>
                <a:lnTo>
                  <a:pt x="142875" y="223242"/>
                </a:lnTo>
                <a:lnTo>
                  <a:pt x="160735" y="196453"/>
                </a:lnTo>
                <a:lnTo>
                  <a:pt x="169665" y="160735"/>
                </a:lnTo>
                <a:lnTo>
                  <a:pt x="169665" y="160735"/>
                </a:lnTo>
                <a:lnTo>
                  <a:pt x="169665" y="16073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795117" y="2116336"/>
            <a:ext cx="17861" cy="89298"/>
          </a:xfrm>
          <a:custGeom>
            <a:avLst/>
            <a:gdLst/>
            <a:ahLst/>
            <a:cxnLst/>
            <a:rect l="0" t="0" r="0" b="0"/>
            <a:pathLst>
              <a:path w="17861" h="89298">
                <a:moveTo>
                  <a:pt x="0" y="89297"/>
                </a:moveTo>
                <a:lnTo>
                  <a:pt x="0" y="71437"/>
                </a:lnTo>
                <a:lnTo>
                  <a:pt x="0" y="53578"/>
                </a:lnTo>
                <a:lnTo>
                  <a:pt x="8930" y="35718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830836" y="1830586"/>
            <a:ext cx="232173" cy="375048"/>
          </a:xfrm>
          <a:custGeom>
            <a:avLst/>
            <a:gdLst/>
            <a:ahLst/>
            <a:cxnLst/>
            <a:rect l="0" t="0" r="0" b="0"/>
            <a:pathLst>
              <a:path w="232173" h="375048">
                <a:moveTo>
                  <a:pt x="116086" y="0"/>
                </a:moveTo>
                <a:lnTo>
                  <a:pt x="107156" y="0"/>
                </a:lnTo>
                <a:lnTo>
                  <a:pt x="98227" y="0"/>
                </a:lnTo>
                <a:lnTo>
                  <a:pt x="98227" y="8929"/>
                </a:lnTo>
                <a:lnTo>
                  <a:pt x="80367" y="17859"/>
                </a:lnTo>
                <a:lnTo>
                  <a:pt x="71437" y="26789"/>
                </a:lnTo>
                <a:lnTo>
                  <a:pt x="53578" y="53578"/>
                </a:lnTo>
                <a:lnTo>
                  <a:pt x="3571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60734"/>
                </a:lnTo>
                <a:lnTo>
                  <a:pt x="0" y="178593"/>
                </a:lnTo>
                <a:lnTo>
                  <a:pt x="8930" y="187523"/>
                </a:lnTo>
                <a:lnTo>
                  <a:pt x="17859" y="187523"/>
                </a:lnTo>
                <a:lnTo>
                  <a:pt x="35719" y="187523"/>
                </a:lnTo>
                <a:lnTo>
                  <a:pt x="53578" y="178593"/>
                </a:lnTo>
                <a:lnTo>
                  <a:pt x="71437" y="169664"/>
                </a:lnTo>
                <a:lnTo>
                  <a:pt x="98227" y="151804"/>
                </a:lnTo>
                <a:lnTo>
                  <a:pt x="125016" y="142875"/>
                </a:lnTo>
                <a:lnTo>
                  <a:pt x="142875" y="133945"/>
                </a:lnTo>
                <a:lnTo>
                  <a:pt x="169664" y="133945"/>
                </a:lnTo>
                <a:lnTo>
                  <a:pt x="187523" y="133945"/>
                </a:lnTo>
                <a:lnTo>
                  <a:pt x="205383" y="133945"/>
                </a:lnTo>
                <a:lnTo>
                  <a:pt x="223242" y="142875"/>
                </a:lnTo>
                <a:lnTo>
                  <a:pt x="232172" y="151804"/>
                </a:lnTo>
                <a:lnTo>
                  <a:pt x="232172" y="169664"/>
                </a:lnTo>
                <a:lnTo>
                  <a:pt x="232172" y="187523"/>
                </a:lnTo>
                <a:lnTo>
                  <a:pt x="232172" y="214312"/>
                </a:lnTo>
                <a:lnTo>
                  <a:pt x="223242" y="250031"/>
                </a:lnTo>
                <a:lnTo>
                  <a:pt x="214312" y="276820"/>
                </a:lnTo>
                <a:lnTo>
                  <a:pt x="196453" y="312539"/>
                </a:lnTo>
                <a:lnTo>
                  <a:pt x="178594" y="339328"/>
                </a:lnTo>
                <a:lnTo>
                  <a:pt x="160734" y="357187"/>
                </a:lnTo>
                <a:lnTo>
                  <a:pt x="151805" y="366117"/>
                </a:lnTo>
                <a:lnTo>
                  <a:pt x="133945" y="375047"/>
                </a:lnTo>
                <a:lnTo>
                  <a:pt x="125016" y="375047"/>
                </a:lnTo>
                <a:lnTo>
                  <a:pt x="125016" y="375047"/>
                </a:lnTo>
                <a:lnTo>
                  <a:pt x="125016" y="37504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Economic Growth</a:t>
            </a:r>
            <a:endParaRPr lang="en-US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5400" y="6532563"/>
            <a:ext cx="427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latin typeface="Arial" charset="0"/>
              </a:rPr>
              <a:t>Data Source: www.statistics.gov.uk</a:t>
            </a:r>
            <a:endParaRPr lang="en-US" sz="1000">
              <a:latin typeface="Arial" charset="0"/>
            </a:endParaRP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17460" r="2672" b="7778"/>
          <a:stretch/>
        </p:blipFill>
        <p:spPr bwMode="auto">
          <a:xfrm>
            <a:off x="283027" y="1197428"/>
            <a:ext cx="8610601" cy="512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1509117" y="4991695"/>
            <a:ext cx="2125267" cy="205384"/>
          </a:xfrm>
          <a:custGeom>
            <a:avLst/>
            <a:gdLst/>
            <a:ahLst/>
            <a:cxnLst/>
            <a:rect l="0" t="0" r="0" b="0"/>
            <a:pathLst>
              <a:path w="2125267" h="205384">
                <a:moveTo>
                  <a:pt x="2125266" y="142875"/>
                </a:moveTo>
                <a:lnTo>
                  <a:pt x="2116336" y="142875"/>
                </a:lnTo>
                <a:lnTo>
                  <a:pt x="2116336" y="151805"/>
                </a:lnTo>
                <a:lnTo>
                  <a:pt x="2116336" y="151805"/>
                </a:lnTo>
                <a:lnTo>
                  <a:pt x="2107406" y="151805"/>
                </a:lnTo>
                <a:lnTo>
                  <a:pt x="2098477" y="142875"/>
                </a:lnTo>
                <a:lnTo>
                  <a:pt x="2098477" y="142875"/>
                </a:lnTo>
                <a:lnTo>
                  <a:pt x="2089547" y="142875"/>
                </a:lnTo>
                <a:lnTo>
                  <a:pt x="2080617" y="142875"/>
                </a:lnTo>
                <a:lnTo>
                  <a:pt x="2071688" y="133946"/>
                </a:lnTo>
                <a:lnTo>
                  <a:pt x="2053828" y="133946"/>
                </a:lnTo>
                <a:lnTo>
                  <a:pt x="2044899" y="125016"/>
                </a:lnTo>
                <a:lnTo>
                  <a:pt x="2027039" y="125016"/>
                </a:lnTo>
                <a:lnTo>
                  <a:pt x="2009180" y="116086"/>
                </a:lnTo>
                <a:lnTo>
                  <a:pt x="1991321" y="107157"/>
                </a:lnTo>
                <a:lnTo>
                  <a:pt x="1973461" y="98227"/>
                </a:lnTo>
                <a:lnTo>
                  <a:pt x="1946672" y="98227"/>
                </a:lnTo>
                <a:lnTo>
                  <a:pt x="1928813" y="89297"/>
                </a:lnTo>
                <a:lnTo>
                  <a:pt x="1902024" y="80368"/>
                </a:lnTo>
                <a:lnTo>
                  <a:pt x="1875235" y="71438"/>
                </a:lnTo>
                <a:lnTo>
                  <a:pt x="1848446" y="71438"/>
                </a:lnTo>
                <a:lnTo>
                  <a:pt x="1812727" y="62508"/>
                </a:lnTo>
                <a:lnTo>
                  <a:pt x="1785938" y="53578"/>
                </a:lnTo>
                <a:lnTo>
                  <a:pt x="1750219" y="53578"/>
                </a:lnTo>
                <a:lnTo>
                  <a:pt x="1714500" y="44649"/>
                </a:lnTo>
                <a:lnTo>
                  <a:pt x="1678781" y="44649"/>
                </a:lnTo>
                <a:lnTo>
                  <a:pt x="1643063" y="44649"/>
                </a:lnTo>
                <a:lnTo>
                  <a:pt x="1607344" y="35719"/>
                </a:lnTo>
                <a:lnTo>
                  <a:pt x="1571625" y="35719"/>
                </a:lnTo>
                <a:lnTo>
                  <a:pt x="1526977" y="35719"/>
                </a:lnTo>
                <a:lnTo>
                  <a:pt x="1482328" y="26789"/>
                </a:lnTo>
                <a:lnTo>
                  <a:pt x="1446610" y="26789"/>
                </a:lnTo>
                <a:lnTo>
                  <a:pt x="1401961" y="26789"/>
                </a:lnTo>
                <a:lnTo>
                  <a:pt x="1366242" y="26789"/>
                </a:lnTo>
                <a:lnTo>
                  <a:pt x="1330524" y="26789"/>
                </a:lnTo>
                <a:lnTo>
                  <a:pt x="1285875" y="26789"/>
                </a:lnTo>
                <a:lnTo>
                  <a:pt x="1250156" y="26789"/>
                </a:lnTo>
                <a:lnTo>
                  <a:pt x="1205508" y="26789"/>
                </a:lnTo>
                <a:lnTo>
                  <a:pt x="1169789" y="26789"/>
                </a:lnTo>
                <a:lnTo>
                  <a:pt x="1125141" y="26789"/>
                </a:lnTo>
                <a:lnTo>
                  <a:pt x="1089422" y="26789"/>
                </a:lnTo>
                <a:lnTo>
                  <a:pt x="1053703" y="26789"/>
                </a:lnTo>
                <a:lnTo>
                  <a:pt x="1009055" y="26789"/>
                </a:lnTo>
                <a:lnTo>
                  <a:pt x="973336" y="26789"/>
                </a:lnTo>
                <a:lnTo>
                  <a:pt x="937617" y="26789"/>
                </a:lnTo>
                <a:lnTo>
                  <a:pt x="901899" y="26789"/>
                </a:lnTo>
                <a:lnTo>
                  <a:pt x="866180" y="26789"/>
                </a:lnTo>
                <a:lnTo>
                  <a:pt x="821531" y="26789"/>
                </a:lnTo>
                <a:lnTo>
                  <a:pt x="785813" y="26789"/>
                </a:lnTo>
                <a:lnTo>
                  <a:pt x="750094" y="26789"/>
                </a:lnTo>
                <a:lnTo>
                  <a:pt x="714375" y="26789"/>
                </a:lnTo>
                <a:lnTo>
                  <a:pt x="678656" y="26789"/>
                </a:lnTo>
                <a:lnTo>
                  <a:pt x="651867" y="26789"/>
                </a:lnTo>
                <a:lnTo>
                  <a:pt x="616149" y="26789"/>
                </a:lnTo>
                <a:lnTo>
                  <a:pt x="580430" y="26789"/>
                </a:lnTo>
                <a:lnTo>
                  <a:pt x="553641" y="26789"/>
                </a:lnTo>
                <a:lnTo>
                  <a:pt x="517922" y="26789"/>
                </a:lnTo>
                <a:lnTo>
                  <a:pt x="491133" y="26789"/>
                </a:lnTo>
                <a:lnTo>
                  <a:pt x="455414" y="26789"/>
                </a:lnTo>
                <a:lnTo>
                  <a:pt x="428625" y="17860"/>
                </a:lnTo>
                <a:lnTo>
                  <a:pt x="401836" y="17860"/>
                </a:lnTo>
                <a:lnTo>
                  <a:pt x="366117" y="17860"/>
                </a:lnTo>
                <a:lnTo>
                  <a:pt x="339328" y="17860"/>
                </a:lnTo>
                <a:lnTo>
                  <a:pt x="312539" y="26789"/>
                </a:lnTo>
                <a:lnTo>
                  <a:pt x="285750" y="26789"/>
                </a:lnTo>
                <a:lnTo>
                  <a:pt x="258961" y="17860"/>
                </a:lnTo>
                <a:lnTo>
                  <a:pt x="232172" y="17860"/>
                </a:lnTo>
                <a:lnTo>
                  <a:pt x="205383" y="17860"/>
                </a:lnTo>
                <a:lnTo>
                  <a:pt x="187524" y="17860"/>
                </a:lnTo>
                <a:lnTo>
                  <a:pt x="160735" y="17860"/>
                </a:lnTo>
                <a:lnTo>
                  <a:pt x="142875" y="17860"/>
                </a:lnTo>
                <a:lnTo>
                  <a:pt x="116086" y="17860"/>
                </a:lnTo>
                <a:lnTo>
                  <a:pt x="98227" y="17860"/>
                </a:lnTo>
                <a:lnTo>
                  <a:pt x="80367" y="17860"/>
                </a:lnTo>
                <a:lnTo>
                  <a:pt x="62508" y="8930"/>
                </a:lnTo>
                <a:lnTo>
                  <a:pt x="4464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53578"/>
                </a:lnTo>
                <a:lnTo>
                  <a:pt x="35719" y="71438"/>
                </a:lnTo>
                <a:lnTo>
                  <a:pt x="53578" y="89297"/>
                </a:lnTo>
                <a:lnTo>
                  <a:pt x="71438" y="107157"/>
                </a:lnTo>
                <a:lnTo>
                  <a:pt x="89297" y="125016"/>
                </a:lnTo>
                <a:lnTo>
                  <a:pt x="107156" y="142875"/>
                </a:lnTo>
                <a:lnTo>
                  <a:pt x="125016" y="151805"/>
                </a:lnTo>
                <a:lnTo>
                  <a:pt x="142875" y="169664"/>
                </a:lnTo>
                <a:lnTo>
                  <a:pt x="151805" y="178594"/>
                </a:lnTo>
                <a:lnTo>
                  <a:pt x="169664" y="187524"/>
                </a:lnTo>
                <a:lnTo>
                  <a:pt x="178594" y="196453"/>
                </a:lnTo>
                <a:lnTo>
                  <a:pt x="178594" y="205383"/>
                </a:lnTo>
                <a:lnTo>
                  <a:pt x="187524" y="205383"/>
                </a:lnTo>
                <a:lnTo>
                  <a:pt x="187524" y="205383"/>
                </a:lnTo>
                <a:lnTo>
                  <a:pt x="187524" y="205383"/>
                </a:lnTo>
                <a:lnTo>
                  <a:pt x="187524" y="205383"/>
                </a:lnTo>
                <a:lnTo>
                  <a:pt x="187524" y="196453"/>
                </a:lnTo>
                <a:lnTo>
                  <a:pt x="178594" y="187524"/>
                </a:lnTo>
                <a:lnTo>
                  <a:pt x="169664" y="169664"/>
                </a:lnTo>
                <a:lnTo>
                  <a:pt x="160735" y="151805"/>
                </a:lnTo>
                <a:lnTo>
                  <a:pt x="142875" y="133946"/>
                </a:lnTo>
                <a:lnTo>
                  <a:pt x="133946" y="107157"/>
                </a:lnTo>
                <a:lnTo>
                  <a:pt x="116086" y="80368"/>
                </a:lnTo>
                <a:lnTo>
                  <a:pt x="89297" y="62508"/>
                </a:lnTo>
                <a:lnTo>
                  <a:pt x="71438" y="44649"/>
                </a:lnTo>
                <a:lnTo>
                  <a:pt x="53578" y="26789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027039" y="5206008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3571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982391" y="5116711"/>
            <a:ext cx="187524" cy="464344"/>
          </a:xfrm>
          <a:custGeom>
            <a:avLst/>
            <a:gdLst/>
            <a:ahLst/>
            <a:cxnLst/>
            <a:rect l="0" t="0" r="0" b="0"/>
            <a:pathLst>
              <a:path w="187524" h="464344">
                <a:moveTo>
                  <a:pt x="187523" y="8930"/>
                </a:moveTo>
                <a:lnTo>
                  <a:pt x="178593" y="8930"/>
                </a:lnTo>
                <a:lnTo>
                  <a:pt x="169664" y="0"/>
                </a:lnTo>
                <a:lnTo>
                  <a:pt x="169664" y="8930"/>
                </a:lnTo>
                <a:lnTo>
                  <a:pt x="160734" y="8930"/>
                </a:lnTo>
                <a:lnTo>
                  <a:pt x="142875" y="8930"/>
                </a:lnTo>
                <a:lnTo>
                  <a:pt x="125015" y="26789"/>
                </a:lnTo>
                <a:lnTo>
                  <a:pt x="107156" y="35719"/>
                </a:lnTo>
                <a:lnTo>
                  <a:pt x="89297" y="53578"/>
                </a:lnTo>
                <a:lnTo>
                  <a:pt x="71437" y="80367"/>
                </a:lnTo>
                <a:lnTo>
                  <a:pt x="53578" y="107156"/>
                </a:lnTo>
                <a:lnTo>
                  <a:pt x="35718" y="133945"/>
                </a:lnTo>
                <a:lnTo>
                  <a:pt x="17859" y="169664"/>
                </a:lnTo>
                <a:lnTo>
                  <a:pt x="8929" y="205383"/>
                </a:lnTo>
                <a:lnTo>
                  <a:pt x="0" y="241102"/>
                </a:lnTo>
                <a:lnTo>
                  <a:pt x="0" y="276820"/>
                </a:lnTo>
                <a:lnTo>
                  <a:pt x="0" y="312539"/>
                </a:lnTo>
                <a:lnTo>
                  <a:pt x="0" y="348258"/>
                </a:lnTo>
                <a:lnTo>
                  <a:pt x="8929" y="375047"/>
                </a:lnTo>
                <a:lnTo>
                  <a:pt x="17859" y="401836"/>
                </a:lnTo>
                <a:lnTo>
                  <a:pt x="26789" y="419695"/>
                </a:lnTo>
                <a:lnTo>
                  <a:pt x="44648" y="437555"/>
                </a:lnTo>
                <a:lnTo>
                  <a:pt x="62507" y="446484"/>
                </a:lnTo>
                <a:lnTo>
                  <a:pt x="80367" y="455414"/>
                </a:lnTo>
                <a:lnTo>
                  <a:pt x="89297" y="464343"/>
                </a:lnTo>
                <a:lnTo>
                  <a:pt x="89297" y="46434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205633" y="5214938"/>
            <a:ext cx="196454" cy="258961"/>
          </a:xfrm>
          <a:custGeom>
            <a:avLst/>
            <a:gdLst/>
            <a:ahLst/>
            <a:cxnLst/>
            <a:rect l="0" t="0" r="0" b="0"/>
            <a:pathLst>
              <a:path w="196454" h="258961">
                <a:moveTo>
                  <a:pt x="0" y="107156"/>
                </a:moveTo>
                <a:lnTo>
                  <a:pt x="0" y="125015"/>
                </a:lnTo>
                <a:lnTo>
                  <a:pt x="0" y="151804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26789" y="241101"/>
                </a:lnTo>
                <a:lnTo>
                  <a:pt x="44648" y="258960"/>
                </a:lnTo>
                <a:lnTo>
                  <a:pt x="62508" y="258960"/>
                </a:lnTo>
                <a:lnTo>
                  <a:pt x="80367" y="258960"/>
                </a:lnTo>
                <a:lnTo>
                  <a:pt x="98226" y="250031"/>
                </a:lnTo>
                <a:lnTo>
                  <a:pt x="116086" y="241101"/>
                </a:lnTo>
                <a:lnTo>
                  <a:pt x="133945" y="223242"/>
                </a:lnTo>
                <a:lnTo>
                  <a:pt x="151805" y="205382"/>
                </a:lnTo>
                <a:lnTo>
                  <a:pt x="169664" y="178593"/>
                </a:lnTo>
                <a:lnTo>
                  <a:pt x="187523" y="151804"/>
                </a:lnTo>
                <a:lnTo>
                  <a:pt x="187523" y="125015"/>
                </a:lnTo>
                <a:lnTo>
                  <a:pt x="196453" y="98226"/>
                </a:lnTo>
                <a:lnTo>
                  <a:pt x="196453" y="71437"/>
                </a:lnTo>
                <a:lnTo>
                  <a:pt x="196453" y="44648"/>
                </a:lnTo>
                <a:lnTo>
                  <a:pt x="187523" y="26789"/>
                </a:lnTo>
                <a:lnTo>
                  <a:pt x="169664" y="8929"/>
                </a:lnTo>
                <a:lnTo>
                  <a:pt x="151805" y="0"/>
                </a:lnTo>
                <a:lnTo>
                  <a:pt x="133945" y="0"/>
                </a:lnTo>
                <a:lnTo>
                  <a:pt x="107156" y="8929"/>
                </a:lnTo>
                <a:lnTo>
                  <a:pt x="80367" y="26789"/>
                </a:lnTo>
                <a:lnTo>
                  <a:pt x="62508" y="44648"/>
                </a:lnTo>
                <a:lnTo>
                  <a:pt x="35719" y="71437"/>
                </a:lnTo>
                <a:lnTo>
                  <a:pt x="17859" y="98226"/>
                </a:lnTo>
                <a:lnTo>
                  <a:pt x="8930" y="116085"/>
                </a:lnTo>
                <a:lnTo>
                  <a:pt x="8930" y="11608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482453" y="5089922"/>
            <a:ext cx="580431" cy="375048"/>
          </a:xfrm>
          <a:custGeom>
            <a:avLst/>
            <a:gdLst/>
            <a:ahLst/>
            <a:cxnLst/>
            <a:rect l="0" t="0" r="0" b="0"/>
            <a:pathLst>
              <a:path w="580431" h="375048">
                <a:moveTo>
                  <a:pt x="0" y="107156"/>
                </a:move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205383"/>
                </a:lnTo>
                <a:lnTo>
                  <a:pt x="26789" y="232172"/>
                </a:lnTo>
                <a:lnTo>
                  <a:pt x="35719" y="267891"/>
                </a:lnTo>
                <a:lnTo>
                  <a:pt x="44649" y="303609"/>
                </a:lnTo>
                <a:lnTo>
                  <a:pt x="53578" y="330398"/>
                </a:lnTo>
                <a:lnTo>
                  <a:pt x="62508" y="348258"/>
                </a:lnTo>
                <a:lnTo>
                  <a:pt x="71438" y="366117"/>
                </a:lnTo>
                <a:lnTo>
                  <a:pt x="71438" y="375047"/>
                </a:lnTo>
                <a:lnTo>
                  <a:pt x="71438" y="375047"/>
                </a:lnTo>
                <a:lnTo>
                  <a:pt x="80367" y="375047"/>
                </a:lnTo>
                <a:lnTo>
                  <a:pt x="80367" y="357187"/>
                </a:lnTo>
                <a:lnTo>
                  <a:pt x="80367" y="348258"/>
                </a:lnTo>
                <a:lnTo>
                  <a:pt x="80367" y="321469"/>
                </a:lnTo>
                <a:lnTo>
                  <a:pt x="80367" y="294680"/>
                </a:lnTo>
                <a:lnTo>
                  <a:pt x="80367" y="258961"/>
                </a:lnTo>
                <a:lnTo>
                  <a:pt x="80367" y="223242"/>
                </a:lnTo>
                <a:lnTo>
                  <a:pt x="80367" y="187523"/>
                </a:lnTo>
                <a:lnTo>
                  <a:pt x="89297" y="151805"/>
                </a:lnTo>
                <a:lnTo>
                  <a:pt x="98227" y="116086"/>
                </a:lnTo>
                <a:lnTo>
                  <a:pt x="107156" y="89297"/>
                </a:lnTo>
                <a:lnTo>
                  <a:pt x="116086" y="71437"/>
                </a:lnTo>
                <a:lnTo>
                  <a:pt x="133945" y="53578"/>
                </a:lnTo>
                <a:lnTo>
                  <a:pt x="142875" y="53578"/>
                </a:lnTo>
                <a:lnTo>
                  <a:pt x="160735" y="53578"/>
                </a:lnTo>
                <a:lnTo>
                  <a:pt x="187524" y="71437"/>
                </a:lnTo>
                <a:lnTo>
                  <a:pt x="205383" y="98226"/>
                </a:lnTo>
                <a:lnTo>
                  <a:pt x="232172" y="125016"/>
                </a:lnTo>
                <a:lnTo>
                  <a:pt x="258961" y="151805"/>
                </a:lnTo>
                <a:lnTo>
                  <a:pt x="285750" y="187523"/>
                </a:lnTo>
                <a:lnTo>
                  <a:pt x="312539" y="214312"/>
                </a:lnTo>
                <a:lnTo>
                  <a:pt x="348258" y="250031"/>
                </a:lnTo>
                <a:lnTo>
                  <a:pt x="375047" y="267891"/>
                </a:lnTo>
                <a:lnTo>
                  <a:pt x="401836" y="294680"/>
                </a:lnTo>
                <a:lnTo>
                  <a:pt x="437555" y="303609"/>
                </a:lnTo>
                <a:lnTo>
                  <a:pt x="464344" y="303609"/>
                </a:lnTo>
                <a:lnTo>
                  <a:pt x="491133" y="303609"/>
                </a:lnTo>
                <a:lnTo>
                  <a:pt x="508992" y="294680"/>
                </a:lnTo>
                <a:lnTo>
                  <a:pt x="526852" y="276820"/>
                </a:lnTo>
                <a:lnTo>
                  <a:pt x="535781" y="258961"/>
                </a:lnTo>
                <a:lnTo>
                  <a:pt x="553641" y="232172"/>
                </a:lnTo>
                <a:lnTo>
                  <a:pt x="553641" y="205383"/>
                </a:lnTo>
                <a:lnTo>
                  <a:pt x="562570" y="169664"/>
                </a:lnTo>
                <a:lnTo>
                  <a:pt x="571500" y="133945"/>
                </a:lnTo>
                <a:lnTo>
                  <a:pt x="580430" y="98226"/>
                </a:lnTo>
                <a:lnTo>
                  <a:pt x="580430" y="71437"/>
                </a:lnTo>
                <a:lnTo>
                  <a:pt x="580430" y="44648"/>
                </a:lnTo>
                <a:lnTo>
                  <a:pt x="580430" y="17859"/>
                </a:lnTo>
                <a:lnTo>
                  <a:pt x="580430" y="0"/>
                </a:lnTo>
                <a:lnTo>
                  <a:pt x="580430" y="0"/>
                </a:lnTo>
                <a:lnTo>
                  <a:pt x="580430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696891" y="4964906"/>
            <a:ext cx="3107532" cy="107158"/>
          </a:xfrm>
          <a:custGeom>
            <a:avLst/>
            <a:gdLst/>
            <a:ahLst/>
            <a:cxnLst/>
            <a:rect l="0" t="0" r="0" b="0"/>
            <a:pathLst>
              <a:path w="3107532" h="107158">
                <a:moveTo>
                  <a:pt x="8929" y="44649"/>
                </a:move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8" y="17860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62507" y="17860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7" y="26789"/>
                </a:lnTo>
                <a:lnTo>
                  <a:pt x="98226" y="2678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5" y="26789"/>
                </a:lnTo>
                <a:lnTo>
                  <a:pt x="133945" y="26789"/>
                </a:lnTo>
                <a:lnTo>
                  <a:pt x="151804" y="26789"/>
                </a:lnTo>
                <a:lnTo>
                  <a:pt x="169664" y="26789"/>
                </a:lnTo>
                <a:lnTo>
                  <a:pt x="178593" y="26789"/>
                </a:lnTo>
                <a:lnTo>
                  <a:pt x="196453" y="26789"/>
                </a:lnTo>
                <a:lnTo>
                  <a:pt x="214312" y="26789"/>
                </a:lnTo>
                <a:lnTo>
                  <a:pt x="232172" y="26789"/>
                </a:lnTo>
                <a:lnTo>
                  <a:pt x="250031" y="26789"/>
                </a:lnTo>
                <a:lnTo>
                  <a:pt x="267890" y="26789"/>
                </a:lnTo>
                <a:lnTo>
                  <a:pt x="285750" y="26789"/>
                </a:lnTo>
                <a:lnTo>
                  <a:pt x="303609" y="26789"/>
                </a:lnTo>
                <a:lnTo>
                  <a:pt x="321468" y="17860"/>
                </a:lnTo>
                <a:lnTo>
                  <a:pt x="339328" y="17860"/>
                </a:lnTo>
                <a:lnTo>
                  <a:pt x="366117" y="17860"/>
                </a:lnTo>
                <a:lnTo>
                  <a:pt x="383976" y="17860"/>
                </a:lnTo>
                <a:lnTo>
                  <a:pt x="410765" y="17860"/>
                </a:lnTo>
                <a:lnTo>
                  <a:pt x="428625" y="17860"/>
                </a:lnTo>
                <a:lnTo>
                  <a:pt x="455414" y="17860"/>
                </a:lnTo>
                <a:lnTo>
                  <a:pt x="473273" y="8930"/>
                </a:lnTo>
                <a:lnTo>
                  <a:pt x="500062" y="8930"/>
                </a:lnTo>
                <a:lnTo>
                  <a:pt x="526851" y="8930"/>
                </a:lnTo>
                <a:lnTo>
                  <a:pt x="553640" y="8930"/>
                </a:lnTo>
                <a:lnTo>
                  <a:pt x="571500" y="8930"/>
                </a:lnTo>
                <a:lnTo>
                  <a:pt x="598289" y="8930"/>
                </a:lnTo>
                <a:lnTo>
                  <a:pt x="625078" y="0"/>
                </a:lnTo>
                <a:lnTo>
                  <a:pt x="660797" y="0"/>
                </a:lnTo>
                <a:lnTo>
                  <a:pt x="687586" y="8930"/>
                </a:lnTo>
                <a:lnTo>
                  <a:pt x="714375" y="8930"/>
                </a:lnTo>
                <a:lnTo>
                  <a:pt x="741164" y="8930"/>
                </a:lnTo>
                <a:lnTo>
                  <a:pt x="776882" y="8930"/>
                </a:lnTo>
                <a:lnTo>
                  <a:pt x="803672" y="8930"/>
                </a:lnTo>
                <a:lnTo>
                  <a:pt x="839390" y="17860"/>
                </a:lnTo>
                <a:lnTo>
                  <a:pt x="866179" y="17860"/>
                </a:lnTo>
                <a:lnTo>
                  <a:pt x="901898" y="17860"/>
                </a:lnTo>
                <a:lnTo>
                  <a:pt x="928687" y="17860"/>
                </a:lnTo>
                <a:lnTo>
                  <a:pt x="964406" y="17860"/>
                </a:lnTo>
                <a:lnTo>
                  <a:pt x="1000125" y="17860"/>
                </a:lnTo>
                <a:lnTo>
                  <a:pt x="1026914" y="26789"/>
                </a:lnTo>
                <a:lnTo>
                  <a:pt x="1062632" y="26789"/>
                </a:lnTo>
                <a:lnTo>
                  <a:pt x="1098351" y="26789"/>
                </a:lnTo>
                <a:lnTo>
                  <a:pt x="1134070" y="35719"/>
                </a:lnTo>
                <a:lnTo>
                  <a:pt x="1160859" y="35719"/>
                </a:lnTo>
                <a:lnTo>
                  <a:pt x="1196578" y="44649"/>
                </a:lnTo>
                <a:lnTo>
                  <a:pt x="1232297" y="44649"/>
                </a:lnTo>
                <a:lnTo>
                  <a:pt x="1268015" y="44649"/>
                </a:lnTo>
                <a:lnTo>
                  <a:pt x="1303734" y="53578"/>
                </a:lnTo>
                <a:lnTo>
                  <a:pt x="1339453" y="53578"/>
                </a:lnTo>
                <a:lnTo>
                  <a:pt x="1375172" y="62508"/>
                </a:lnTo>
                <a:lnTo>
                  <a:pt x="1401961" y="62508"/>
                </a:lnTo>
                <a:lnTo>
                  <a:pt x="1437679" y="71438"/>
                </a:lnTo>
                <a:lnTo>
                  <a:pt x="1473398" y="71438"/>
                </a:lnTo>
                <a:lnTo>
                  <a:pt x="1509117" y="71438"/>
                </a:lnTo>
                <a:lnTo>
                  <a:pt x="1544836" y="80367"/>
                </a:lnTo>
                <a:lnTo>
                  <a:pt x="1580554" y="80367"/>
                </a:lnTo>
                <a:lnTo>
                  <a:pt x="1616273" y="89297"/>
                </a:lnTo>
                <a:lnTo>
                  <a:pt x="1651992" y="89297"/>
                </a:lnTo>
                <a:lnTo>
                  <a:pt x="1687711" y="89297"/>
                </a:lnTo>
                <a:lnTo>
                  <a:pt x="1723429" y="89297"/>
                </a:lnTo>
                <a:lnTo>
                  <a:pt x="1759148" y="98227"/>
                </a:lnTo>
                <a:lnTo>
                  <a:pt x="1785937" y="98227"/>
                </a:lnTo>
                <a:lnTo>
                  <a:pt x="1821656" y="98227"/>
                </a:lnTo>
                <a:lnTo>
                  <a:pt x="1857375" y="98227"/>
                </a:lnTo>
                <a:lnTo>
                  <a:pt x="1893093" y="98227"/>
                </a:lnTo>
                <a:lnTo>
                  <a:pt x="1928812" y="98227"/>
                </a:lnTo>
                <a:lnTo>
                  <a:pt x="1955601" y="107157"/>
                </a:lnTo>
                <a:lnTo>
                  <a:pt x="1991320" y="107157"/>
                </a:lnTo>
                <a:lnTo>
                  <a:pt x="2027039" y="107157"/>
                </a:lnTo>
                <a:lnTo>
                  <a:pt x="2062757" y="107157"/>
                </a:lnTo>
                <a:lnTo>
                  <a:pt x="2089547" y="107157"/>
                </a:lnTo>
                <a:lnTo>
                  <a:pt x="2125265" y="107157"/>
                </a:lnTo>
                <a:lnTo>
                  <a:pt x="2160984" y="98227"/>
                </a:lnTo>
                <a:lnTo>
                  <a:pt x="2187773" y="98227"/>
                </a:lnTo>
                <a:lnTo>
                  <a:pt x="2223492" y="98227"/>
                </a:lnTo>
                <a:lnTo>
                  <a:pt x="2259211" y="98227"/>
                </a:lnTo>
                <a:lnTo>
                  <a:pt x="2286000" y="98227"/>
                </a:lnTo>
                <a:lnTo>
                  <a:pt x="2312789" y="98227"/>
                </a:lnTo>
                <a:lnTo>
                  <a:pt x="2348507" y="98227"/>
                </a:lnTo>
                <a:lnTo>
                  <a:pt x="2375297" y="107157"/>
                </a:lnTo>
                <a:lnTo>
                  <a:pt x="2402086" y="107157"/>
                </a:lnTo>
                <a:lnTo>
                  <a:pt x="2428875" y="107157"/>
                </a:lnTo>
                <a:lnTo>
                  <a:pt x="2464593" y="107157"/>
                </a:lnTo>
                <a:lnTo>
                  <a:pt x="2491382" y="98227"/>
                </a:lnTo>
                <a:lnTo>
                  <a:pt x="2518172" y="98227"/>
                </a:lnTo>
                <a:lnTo>
                  <a:pt x="2544961" y="98227"/>
                </a:lnTo>
                <a:lnTo>
                  <a:pt x="2571750" y="98227"/>
                </a:lnTo>
                <a:lnTo>
                  <a:pt x="2589609" y="98227"/>
                </a:lnTo>
                <a:lnTo>
                  <a:pt x="2607468" y="98227"/>
                </a:lnTo>
                <a:lnTo>
                  <a:pt x="2634257" y="98227"/>
                </a:lnTo>
                <a:lnTo>
                  <a:pt x="2652117" y="98227"/>
                </a:lnTo>
                <a:lnTo>
                  <a:pt x="2669976" y="98227"/>
                </a:lnTo>
                <a:lnTo>
                  <a:pt x="2696765" y="98227"/>
                </a:lnTo>
                <a:lnTo>
                  <a:pt x="2714625" y="98227"/>
                </a:lnTo>
                <a:lnTo>
                  <a:pt x="2732484" y="98227"/>
                </a:lnTo>
                <a:lnTo>
                  <a:pt x="2750343" y="98227"/>
                </a:lnTo>
                <a:lnTo>
                  <a:pt x="2768203" y="98227"/>
                </a:lnTo>
                <a:lnTo>
                  <a:pt x="2786062" y="98227"/>
                </a:lnTo>
                <a:lnTo>
                  <a:pt x="2794992" y="89297"/>
                </a:lnTo>
                <a:lnTo>
                  <a:pt x="2812851" y="89297"/>
                </a:lnTo>
                <a:lnTo>
                  <a:pt x="2830711" y="98227"/>
                </a:lnTo>
                <a:lnTo>
                  <a:pt x="2839640" y="98227"/>
                </a:lnTo>
                <a:lnTo>
                  <a:pt x="2848570" y="98227"/>
                </a:lnTo>
                <a:lnTo>
                  <a:pt x="2866429" y="98227"/>
                </a:lnTo>
                <a:lnTo>
                  <a:pt x="2875359" y="98227"/>
                </a:lnTo>
                <a:lnTo>
                  <a:pt x="2893218" y="98227"/>
                </a:lnTo>
                <a:lnTo>
                  <a:pt x="2902148" y="98227"/>
                </a:lnTo>
                <a:lnTo>
                  <a:pt x="2911078" y="98227"/>
                </a:lnTo>
                <a:lnTo>
                  <a:pt x="2920007" y="98227"/>
                </a:lnTo>
                <a:lnTo>
                  <a:pt x="2928937" y="98227"/>
                </a:lnTo>
                <a:lnTo>
                  <a:pt x="2937867" y="98227"/>
                </a:lnTo>
                <a:lnTo>
                  <a:pt x="2946797" y="98227"/>
                </a:lnTo>
                <a:lnTo>
                  <a:pt x="2955726" y="98227"/>
                </a:lnTo>
                <a:lnTo>
                  <a:pt x="2964656" y="98227"/>
                </a:lnTo>
                <a:lnTo>
                  <a:pt x="2973586" y="107157"/>
                </a:lnTo>
                <a:lnTo>
                  <a:pt x="2973586" y="107157"/>
                </a:lnTo>
                <a:lnTo>
                  <a:pt x="2982515" y="107157"/>
                </a:lnTo>
                <a:lnTo>
                  <a:pt x="2991445" y="107157"/>
                </a:lnTo>
                <a:lnTo>
                  <a:pt x="2991445" y="107157"/>
                </a:lnTo>
                <a:lnTo>
                  <a:pt x="3000375" y="107157"/>
                </a:lnTo>
                <a:lnTo>
                  <a:pt x="3009304" y="107157"/>
                </a:lnTo>
                <a:lnTo>
                  <a:pt x="3009304" y="107157"/>
                </a:lnTo>
                <a:lnTo>
                  <a:pt x="3018234" y="107157"/>
                </a:lnTo>
                <a:lnTo>
                  <a:pt x="3027164" y="107157"/>
                </a:lnTo>
                <a:lnTo>
                  <a:pt x="3027164" y="107157"/>
                </a:lnTo>
                <a:lnTo>
                  <a:pt x="3027164" y="107157"/>
                </a:lnTo>
                <a:lnTo>
                  <a:pt x="3036093" y="107157"/>
                </a:lnTo>
                <a:lnTo>
                  <a:pt x="3036093" y="107157"/>
                </a:lnTo>
                <a:lnTo>
                  <a:pt x="3036093" y="107157"/>
                </a:lnTo>
                <a:lnTo>
                  <a:pt x="3045023" y="107157"/>
                </a:lnTo>
                <a:lnTo>
                  <a:pt x="3045023" y="107157"/>
                </a:lnTo>
                <a:lnTo>
                  <a:pt x="3053953" y="107157"/>
                </a:lnTo>
                <a:lnTo>
                  <a:pt x="3053953" y="107157"/>
                </a:lnTo>
                <a:lnTo>
                  <a:pt x="3062882" y="107157"/>
                </a:lnTo>
                <a:lnTo>
                  <a:pt x="3062882" y="107157"/>
                </a:lnTo>
                <a:lnTo>
                  <a:pt x="3062882" y="107157"/>
                </a:lnTo>
                <a:lnTo>
                  <a:pt x="3062882" y="107157"/>
                </a:lnTo>
                <a:lnTo>
                  <a:pt x="3062882" y="107157"/>
                </a:lnTo>
                <a:lnTo>
                  <a:pt x="306288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71812" y="107157"/>
                </a:lnTo>
                <a:lnTo>
                  <a:pt x="3080742" y="107157"/>
                </a:lnTo>
                <a:lnTo>
                  <a:pt x="3080742" y="107157"/>
                </a:lnTo>
                <a:lnTo>
                  <a:pt x="3080742" y="107157"/>
                </a:lnTo>
                <a:lnTo>
                  <a:pt x="3080742" y="107157"/>
                </a:lnTo>
                <a:lnTo>
                  <a:pt x="3080742" y="107157"/>
                </a:lnTo>
                <a:lnTo>
                  <a:pt x="3080742" y="107157"/>
                </a:lnTo>
                <a:lnTo>
                  <a:pt x="3080742" y="107157"/>
                </a:lnTo>
                <a:lnTo>
                  <a:pt x="3089672" y="107157"/>
                </a:lnTo>
                <a:lnTo>
                  <a:pt x="3089672" y="107157"/>
                </a:lnTo>
                <a:lnTo>
                  <a:pt x="3089672" y="107157"/>
                </a:lnTo>
                <a:lnTo>
                  <a:pt x="3089672" y="107157"/>
                </a:lnTo>
                <a:lnTo>
                  <a:pt x="3098601" y="107157"/>
                </a:lnTo>
                <a:lnTo>
                  <a:pt x="3098601" y="107157"/>
                </a:lnTo>
                <a:lnTo>
                  <a:pt x="3098601" y="107157"/>
                </a:lnTo>
                <a:lnTo>
                  <a:pt x="3107531" y="107157"/>
                </a:lnTo>
                <a:lnTo>
                  <a:pt x="3107531" y="107157"/>
                </a:lnTo>
                <a:lnTo>
                  <a:pt x="3107531" y="107157"/>
                </a:lnTo>
                <a:lnTo>
                  <a:pt x="3107531" y="107157"/>
                </a:lnTo>
                <a:lnTo>
                  <a:pt x="3107531" y="107157"/>
                </a:lnTo>
                <a:lnTo>
                  <a:pt x="3107531" y="107157"/>
                </a:lnTo>
                <a:lnTo>
                  <a:pt x="3107531" y="107157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23742" y="5072063"/>
            <a:ext cx="276822" cy="401836"/>
          </a:xfrm>
          <a:custGeom>
            <a:avLst/>
            <a:gdLst/>
            <a:ahLst/>
            <a:cxnLst/>
            <a:rect l="0" t="0" r="0" b="0"/>
            <a:pathLst>
              <a:path w="276822" h="401836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35718"/>
                </a:lnTo>
                <a:lnTo>
                  <a:pt x="71438" y="62507"/>
                </a:lnTo>
                <a:lnTo>
                  <a:pt x="71438" y="80367"/>
                </a:lnTo>
                <a:lnTo>
                  <a:pt x="71438" y="107156"/>
                </a:lnTo>
                <a:lnTo>
                  <a:pt x="62508" y="133945"/>
                </a:lnTo>
                <a:lnTo>
                  <a:pt x="53578" y="169664"/>
                </a:lnTo>
                <a:lnTo>
                  <a:pt x="44649" y="196453"/>
                </a:lnTo>
                <a:lnTo>
                  <a:pt x="35719" y="223242"/>
                </a:lnTo>
                <a:lnTo>
                  <a:pt x="35719" y="250031"/>
                </a:lnTo>
                <a:lnTo>
                  <a:pt x="26789" y="276820"/>
                </a:lnTo>
                <a:lnTo>
                  <a:pt x="17860" y="303609"/>
                </a:lnTo>
                <a:lnTo>
                  <a:pt x="17860" y="321468"/>
                </a:lnTo>
                <a:lnTo>
                  <a:pt x="8930" y="339328"/>
                </a:lnTo>
                <a:lnTo>
                  <a:pt x="8930" y="357187"/>
                </a:lnTo>
                <a:lnTo>
                  <a:pt x="0" y="366117"/>
                </a:lnTo>
                <a:lnTo>
                  <a:pt x="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0" y="375046"/>
                </a:lnTo>
                <a:lnTo>
                  <a:pt x="8930" y="375046"/>
                </a:lnTo>
                <a:lnTo>
                  <a:pt x="17860" y="375046"/>
                </a:lnTo>
                <a:lnTo>
                  <a:pt x="26789" y="375046"/>
                </a:lnTo>
                <a:lnTo>
                  <a:pt x="35719" y="375046"/>
                </a:lnTo>
                <a:lnTo>
                  <a:pt x="53578" y="375046"/>
                </a:lnTo>
                <a:lnTo>
                  <a:pt x="71438" y="375046"/>
                </a:lnTo>
                <a:lnTo>
                  <a:pt x="89297" y="375046"/>
                </a:lnTo>
                <a:lnTo>
                  <a:pt x="107156" y="375046"/>
                </a:lnTo>
                <a:lnTo>
                  <a:pt x="125016" y="375046"/>
                </a:lnTo>
                <a:lnTo>
                  <a:pt x="142875" y="383976"/>
                </a:lnTo>
                <a:lnTo>
                  <a:pt x="160735" y="383976"/>
                </a:lnTo>
                <a:lnTo>
                  <a:pt x="178594" y="383976"/>
                </a:lnTo>
                <a:lnTo>
                  <a:pt x="196453" y="392906"/>
                </a:lnTo>
                <a:lnTo>
                  <a:pt x="214313" y="392906"/>
                </a:lnTo>
                <a:lnTo>
                  <a:pt x="232172" y="401835"/>
                </a:lnTo>
                <a:lnTo>
                  <a:pt x="250031" y="401835"/>
                </a:lnTo>
                <a:lnTo>
                  <a:pt x="267891" y="401835"/>
                </a:lnTo>
                <a:lnTo>
                  <a:pt x="276821" y="401835"/>
                </a:lnTo>
                <a:lnTo>
                  <a:pt x="276821" y="40183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563070" y="5098852"/>
            <a:ext cx="196454" cy="392907"/>
          </a:xfrm>
          <a:custGeom>
            <a:avLst/>
            <a:gdLst/>
            <a:ahLst/>
            <a:cxnLst/>
            <a:rect l="0" t="0" r="0" b="0"/>
            <a:pathLst>
              <a:path w="196454" h="392907">
                <a:moveTo>
                  <a:pt x="0" y="151804"/>
                </a:move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17860" y="232171"/>
                </a:lnTo>
                <a:lnTo>
                  <a:pt x="17860" y="267890"/>
                </a:lnTo>
                <a:lnTo>
                  <a:pt x="26789" y="303609"/>
                </a:lnTo>
                <a:lnTo>
                  <a:pt x="26789" y="330398"/>
                </a:lnTo>
                <a:lnTo>
                  <a:pt x="35719" y="357187"/>
                </a:lnTo>
                <a:lnTo>
                  <a:pt x="35719" y="375046"/>
                </a:lnTo>
                <a:lnTo>
                  <a:pt x="35719" y="392906"/>
                </a:lnTo>
                <a:lnTo>
                  <a:pt x="35719" y="392906"/>
                </a:lnTo>
                <a:lnTo>
                  <a:pt x="35719" y="392906"/>
                </a:lnTo>
                <a:lnTo>
                  <a:pt x="35719" y="383976"/>
                </a:lnTo>
                <a:lnTo>
                  <a:pt x="35719" y="366117"/>
                </a:lnTo>
                <a:lnTo>
                  <a:pt x="26789" y="348257"/>
                </a:lnTo>
                <a:lnTo>
                  <a:pt x="26789" y="321468"/>
                </a:lnTo>
                <a:lnTo>
                  <a:pt x="26789" y="285750"/>
                </a:lnTo>
                <a:lnTo>
                  <a:pt x="26789" y="250031"/>
                </a:lnTo>
                <a:lnTo>
                  <a:pt x="17860" y="205382"/>
                </a:lnTo>
                <a:lnTo>
                  <a:pt x="17860" y="169664"/>
                </a:lnTo>
                <a:lnTo>
                  <a:pt x="17860" y="125015"/>
                </a:lnTo>
                <a:lnTo>
                  <a:pt x="17860" y="98226"/>
                </a:lnTo>
                <a:lnTo>
                  <a:pt x="26789" y="62507"/>
                </a:lnTo>
                <a:lnTo>
                  <a:pt x="35719" y="44648"/>
                </a:lnTo>
                <a:lnTo>
                  <a:pt x="35719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116086" y="26789"/>
                </a:lnTo>
                <a:lnTo>
                  <a:pt x="125016" y="44648"/>
                </a:lnTo>
                <a:lnTo>
                  <a:pt x="142875" y="71437"/>
                </a:lnTo>
                <a:lnTo>
                  <a:pt x="151805" y="98226"/>
                </a:lnTo>
                <a:lnTo>
                  <a:pt x="160735" y="125015"/>
                </a:lnTo>
                <a:lnTo>
                  <a:pt x="169664" y="151804"/>
                </a:lnTo>
                <a:lnTo>
                  <a:pt x="178594" y="169664"/>
                </a:lnTo>
                <a:lnTo>
                  <a:pt x="178594" y="196453"/>
                </a:lnTo>
                <a:lnTo>
                  <a:pt x="187524" y="214312"/>
                </a:lnTo>
                <a:lnTo>
                  <a:pt x="196453" y="232171"/>
                </a:lnTo>
                <a:lnTo>
                  <a:pt x="196453" y="241101"/>
                </a:lnTo>
                <a:lnTo>
                  <a:pt x="196453" y="258961"/>
                </a:lnTo>
                <a:lnTo>
                  <a:pt x="196453" y="267890"/>
                </a:lnTo>
                <a:lnTo>
                  <a:pt x="196453" y="276820"/>
                </a:lnTo>
                <a:lnTo>
                  <a:pt x="196453" y="276820"/>
                </a:lnTo>
                <a:lnTo>
                  <a:pt x="196453" y="27682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80930" y="5232797"/>
            <a:ext cx="125016" cy="80368"/>
          </a:xfrm>
          <a:custGeom>
            <a:avLst/>
            <a:gdLst/>
            <a:ahLst/>
            <a:cxnLst/>
            <a:rect l="0" t="0" r="0" b="0"/>
            <a:pathLst>
              <a:path w="125016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44648" y="62508"/>
                </a:lnTo>
                <a:lnTo>
                  <a:pt x="62508" y="44648"/>
                </a:lnTo>
                <a:lnTo>
                  <a:pt x="80367" y="35719"/>
                </a:lnTo>
                <a:lnTo>
                  <a:pt x="98226" y="17859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830961" y="5036344"/>
            <a:ext cx="232173" cy="339329"/>
          </a:xfrm>
          <a:custGeom>
            <a:avLst/>
            <a:gdLst/>
            <a:ahLst/>
            <a:cxnLst/>
            <a:rect l="0" t="0" r="0" b="0"/>
            <a:pathLst>
              <a:path w="232173" h="339329">
                <a:moveTo>
                  <a:pt x="53578" y="205383"/>
                </a:moveTo>
                <a:lnTo>
                  <a:pt x="53578" y="205383"/>
                </a:lnTo>
                <a:lnTo>
                  <a:pt x="53578" y="214312"/>
                </a:lnTo>
                <a:lnTo>
                  <a:pt x="62508" y="214312"/>
                </a:lnTo>
                <a:lnTo>
                  <a:pt x="62508" y="232172"/>
                </a:lnTo>
                <a:lnTo>
                  <a:pt x="71437" y="241101"/>
                </a:lnTo>
                <a:lnTo>
                  <a:pt x="80367" y="258961"/>
                </a:lnTo>
                <a:lnTo>
                  <a:pt x="80367" y="276820"/>
                </a:lnTo>
                <a:lnTo>
                  <a:pt x="89297" y="285750"/>
                </a:lnTo>
                <a:lnTo>
                  <a:pt x="98227" y="303609"/>
                </a:lnTo>
                <a:lnTo>
                  <a:pt x="98227" y="312539"/>
                </a:lnTo>
                <a:lnTo>
                  <a:pt x="98227" y="321469"/>
                </a:lnTo>
                <a:lnTo>
                  <a:pt x="98227" y="330398"/>
                </a:lnTo>
                <a:lnTo>
                  <a:pt x="98227" y="330398"/>
                </a:lnTo>
                <a:lnTo>
                  <a:pt x="98227" y="339328"/>
                </a:lnTo>
                <a:lnTo>
                  <a:pt x="89297" y="330398"/>
                </a:lnTo>
                <a:lnTo>
                  <a:pt x="89297" y="330398"/>
                </a:lnTo>
                <a:lnTo>
                  <a:pt x="80367" y="321469"/>
                </a:lnTo>
                <a:lnTo>
                  <a:pt x="71437" y="312539"/>
                </a:lnTo>
                <a:lnTo>
                  <a:pt x="62508" y="303609"/>
                </a:lnTo>
                <a:lnTo>
                  <a:pt x="53578" y="285750"/>
                </a:lnTo>
                <a:lnTo>
                  <a:pt x="44648" y="267890"/>
                </a:lnTo>
                <a:lnTo>
                  <a:pt x="35719" y="241101"/>
                </a:lnTo>
                <a:lnTo>
                  <a:pt x="26789" y="223242"/>
                </a:lnTo>
                <a:lnTo>
                  <a:pt x="17859" y="196453"/>
                </a:lnTo>
                <a:lnTo>
                  <a:pt x="8930" y="169664"/>
                </a:lnTo>
                <a:lnTo>
                  <a:pt x="8930" y="142875"/>
                </a:lnTo>
                <a:lnTo>
                  <a:pt x="0" y="116086"/>
                </a:lnTo>
                <a:lnTo>
                  <a:pt x="0" y="89297"/>
                </a:lnTo>
                <a:lnTo>
                  <a:pt x="0" y="71437"/>
                </a:lnTo>
                <a:lnTo>
                  <a:pt x="0" y="53578"/>
                </a:lnTo>
                <a:lnTo>
                  <a:pt x="8930" y="35719"/>
                </a:lnTo>
                <a:lnTo>
                  <a:pt x="8930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7" y="80367"/>
                </a:lnTo>
                <a:lnTo>
                  <a:pt x="107156" y="107156"/>
                </a:lnTo>
                <a:lnTo>
                  <a:pt x="107156" y="125015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98227" y="169664"/>
                </a:lnTo>
                <a:lnTo>
                  <a:pt x="98227" y="178594"/>
                </a:lnTo>
                <a:lnTo>
                  <a:pt x="89297" y="187523"/>
                </a:lnTo>
                <a:lnTo>
                  <a:pt x="80367" y="187523"/>
                </a:lnTo>
                <a:lnTo>
                  <a:pt x="80367" y="178594"/>
                </a:lnTo>
                <a:lnTo>
                  <a:pt x="71437" y="178594"/>
                </a:lnTo>
                <a:lnTo>
                  <a:pt x="71437" y="169664"/>
                </a:lnTo>
                <a:lnTo>
                  <a:pt x="71437" y="160734"/>
                </a:lnTo>
                <a:lnTo>
                  <a:pt x="62508" y="151804"/>
                </a:lnTo>
                <a:lnTo>
                  <a:pt x="62508" y="142875"/>
                </a:lnTo>
                <a:lnTo>
                  <a:pt x="71437" y="133945"/>
                </a:lnTo>
                <a:lnTo>
                  <a:pt x="71437" y="125015"/>
                </a:lnTo>
                <a:lnTo>
                  <a:pt x="80367" y="116086"/>
                </a:lnTo>
                <a:lnTo>
                  <a:pt x="89297" y="107156"/>
                </a:lnTo>
                <a:lnTo>
                  <a:pt x="107156" y="10715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42875" y="116086"/>
                </a:lnTo>
                <a:lnTo>
                  <a:pt x="160734" y="125015"/>
                </a:lnTo>
                <a:lnTo>
                  <a:pt x="169664" y="133945"/>
                </a:lnTo>
                <a:lnTo>
                  <a:pt x="187523" y="151804"/>
                </a:lnTo>
                <a:lnTo>
                  <a:pt x="196453" y="169664"/>
                </a:lnTo>
                <a:lnTo>
                  <a:pt x="214312" y="187523"/>
                </a:lnTo>
                <a:lnTo>
                  <a:pt x="223242" y="205383"/>
                </a:lnTo>
                <a:lnTo>
                  <a:pt x="223242" y="223242"/>
                </a:lnTo>
                <a:lnTo>
                  <a:pt x="232172" y="250031"/>
                </a:lnTo>
                <a:lnTo>
                  <a:pt x="232172" y="267890"/>
                </a:lnTo>
                <a:lnTo>
                  <a:pt x="232172" y="285750"/>
                </a:lnTo>
                <a:lnTo>
                  <a:pt x="223242" y="303609"/>
                </a:lnTo>
                <a:lnTo>
                  <a:pt x="223242" y="312539"/>
                </a:lnTo>
                <a:lnTo>
                  <a:pt x="214312" y="321469"/>
                </a:lnTo>
                <a:lnTo>
                  <a:pt x="205383" y="330398"/>
                </a:lnTo>
                <a:lnTo>
                  <a:pt x="187523" y="330398"/>
                </a:lnTo>
                <a:lnTo>
                  <a:pt x="178594" y="330398"/>
                </a:lnTo>
                <a:lnTo>
                  <a:pt x="160734" y="330398"/>
                </a:lnTo>
                <a:lnTo>
                  <a:pt x="142875" y="330398"/>
                </a:lnTo>
                <a:lnTo>
                  <a:pt x="133945" y="330398"/>
                </a:lnTo>
                <a:lnTo>
                  <a:pt x="116086" y="330398"/>
                </a:lnTo>
                <a:lnTo>
                  <a:pt x="107156" y="321469"/>
                </a:lnTo>
                <a:lnTo>
                  <a:pt x="89297" y="321469"/>
                </a:lnTo>
                <a:lnTo>
                  <a:pt x="80367" y="312539"/>
                </a:lnTo>
                <a:lnTo>
                  <a:pt x="71437" y="303609"/>
                </a:lnTo>
                <a:lnTo>
                  <a:pt x="71437" y="303609"/>
                </a:lnTo>
                <a:lnTo>
                  <a:pt x="71437" y="3036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089922" y="5098852"/>
            <a:ext cx="205384" cy="205383"/>
          </a:xfrm>
          <a:custGeom>
            <a:avLst/>
            <a:gdLst/>
            <a:ahLst/>
            <a:cxnLst/>
            <a:rect l="0" t="0" r="0" b="0"/>
            <a:pathLst>
              <a:path w="205384" h="205383">
                <a:moveTo>
                  <a:pt x="0" y="89296"/>
                </a:move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59" y="151804"/>
                </a:lnTo>
                <a:lnTo>
                  <a:pt x="35719" y="169664"/>
                </a:lnTo>
                <a:lnTo>
                  <a:pt x="44648" y="187523"/>
                </a:lnTo>
                <a:lnTo>
                  <a:pt x="62508" y="196453"/>
                </a:lnTo>
                <a:lnTo>
                  <a:pt x="80367" y="205382"/>
                </a:lnTo>
                <a:lnTo>
                  <a:pt x="107156" y="205382"/>
                </a:lnTo>
                <a:lnTo>
                  <a:pt x="125016" y="205382"/>
                </a:lnTo>
                <a:lnTo>
                  <a:pt x="133945" y="205382"/>
                </a:lnTo>
                <a:lnTo>
                  <a:pt x="151805" y="196453"/>
                </a:lnTo>
                <a:lnTo>
                  <a:pt x="169664" y="187523"/>
                </a:lnTo>
                <a:lnTo>
                  <a:pt x="178594" y="178593"/>
                </a:lnTo>
                <a:lnTo>
                  <a:pt x="187523" y="160734"/>
                </a:lnTo>
                <a:lnTo>
                  <a:pt x="196453" y="151804"/>
                </a:lnTo>
                <a:lnTo>
                  <a:pt x="205383" y="133945"/>
                </a:lnTo>
                <a:lnTo>
                  <a:pt x="205383" y="116086"/>
                </a:lnTo>
                <a:lnTo>
                  <a:pt x="205383" y="98226"/>
                </a:lnTo>
                <a:lnTo>
                  <a:pt x="196453" y="80367"/>
                </a:lnTo>
                <a:lnTo>
                  <a:pt x="187523" y="71437"/>
                </a:lnTo>
                <a:lnTo>
                  <a:pt x="178594" y="53578"/>
                </a:lnTo>
                <a:lnTo>
                  <a:pt x="169664" y="35718"/>
                </a:lnTo>
                <a:lnTo>
                  <a:pt x="151805" y="17859"/>
                </a:lnTo>
                <a:lnTo>
                  <a:pt x="142875" y="8929"/>
                </a:lnTo>
                <a:lnTo>
                  <a:pt x="12501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286375" y="5161359"/>
            <a:ext cx="125017" cy="133947"/>
          </a:xfrm>
          <a:custGeom>
            <a:avLst/>
            <a:gdLst/>
            <a:ahLst/>
            <a:cxnLst/>
            <a:rect l="0" t="0" r="0" b="0"/>
            <a:pathLst>
              <a:path w="125017" h="133947">
                <a:moveTo>
                  <a:pt x="0" y="0"/>
                </a:moveTo>
                <a:lnTo>
                  <a:pt x="0" y="17860"/>
                </a:lnTo>
                <a:lnTo>
                  <a:pt x="0" y="3571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8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25016"/>
                </a:lnTo>
                <a:lnTo>
                  <a:pt x="44648" y="133946"/>
                </a:lnTo>
                <a:lnTo>
                  <a:pt x="53578" y="133946"/>
                </a:lnTo>
                <a:lnTo>
                  <a:pt x="62508" y="133946"/>
                </a:lnTo>
                <a:lnTo>
                  <a:pt x="71438" y="13394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6" y="107157"/>
                </a:lnTo>
                <a:lnTo>
                  <a:pt x="116086" y="89297"/>
                </a:lnTo>
                <a:lnTo>
                  <a:pt x="116086" y="80368"/>
                </a:lnTo>
                <a:lnTo>
                  <a:pt x="125016" y="6250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25016" y="8930"/>
                </a:lnTo>
                <a:lnTo>
                  <a:pt x="125016" y="893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464969" y="4911328"/>
            <a:ext cx="348259" cy="437556"/>
          </a:xfrm>
          <a:custGeom>
            <a:avLst/>
            <a:gdLst/>
            <a:ahLst/>
            <a:cxnLst/>
            <a:rect l="0" t="0" r="0" b="0"/>
            <a:pathLst>
              <a:path w="348259" h="437556">
                <a:moveTo>
                  <a:pt x="44648" y="339328"/>
                </a:moveTo>
                <a:lnTo>
                  <a:pt x="53578" y="357188"/>
                </a:lnTo>
                <a:lnTo>
                  <a:pt x="53578" y="366117"/>
                </a:lnTo>
                <a:lnTo>
                  <a:pt x="53578" y="375047"/>
                </a:lnTo>
                <a:lnTo>
                  <a:pt x="62508" y="392906"/>
                </a:lnTo>
                <a:lnTo>
                  <a:pt x="71437" y="401836"/>
                </a:lnTo>
                <a:lnTo>
                  <a:pt x="71437" y="401836"/>
                </a:lnTo>
                <a:lnTo>
                  <a:pt x="71437" y="401836"/>
                </a:lnTo>
                <a:lnTo>
                  <a:pt x="71437" y="392906"/>
                </a:lnTo>
                <a:lnTo>
                  <a:pt x="62508" y="383977"/>
                </a:lnTo>
                <a:lnTo>
                  <a:pt x="53578" y="357188"/>
                </a:lnTo>
                <a:lnTo>
                  <a:pt x="44648" y="330399"/>
                </a:lnTo>
                <a:lnTo>
                  <a:pt x="35719" y="294680"/>
                </a:lnTo>
                <a:lnTo>
                  <a:pt x="26789" y="258961"/>
                </a:lnTo>
                <a:lnTo>
                  <a:pt x="17859" y="214313"/>
                </a:lnTo>
                <a:lnTo>
                  <a:pt x="8929" y="169664"/>
                </a:lnTo>
                <a:lnTo>
                  <a:pt x="0" y="133945"/>
                </a:lnTo>
                <a:lnTo>
                  <a:pt x="0" y="98227"/>
                </a:lnTo>
                <a:lnTo>
                  <a:pt x="0" y="62508"/>
                </a:lnTo>
                <a:lnTo>
                  <a:pt x="8929" y="35719"/>
                </a:lnTo>
                <a:lnTo>
                  <a:pt x="17859" y="1786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17860"/>
                </a:lnTo>
                <a:lnTo>
                  <a:pt x="80367" y="35719"/>
                </a:lnTo>
                <a:lnTo>
                  <a:pt x="89297" y="62508"/>
                </a:lnTo>
                <a:lnTo>
                  <a:pt x="98226" y="89297"/>
                </a:lnTo>
                <a:lnTo>
                  <a:pt x="98226" y="125016"/>
                </a:lnTo>
                <a:lnTo>
                  <a:pt x="98226" y="160735"/>
                </a:lnTo>
                <a:lnTo>
                  <a:pt x="98226" y="196453"/>
                </a:lnTo>
                <a:lnTo>
                  <a:pt x="98226" y="232172"/>
                </a:lnTo>
                <a:lnTo>
                  <a:pt x="89297" y="258961"/>
                </a:lnTo>
                <a:lnTo>
                  <a:pt x="80367" y="285750"/>
                </a:lnTo>
                <a:lnTo>
                  <a:pt x="71437" y="294680"/>
                </a:lnTo>
                <a:lnTo>
                  <a:pt x="71437" y="303610"/>
                </a:lnTo>
                <a:lnTo>
                  <a:pt x="62508" y="303610"/>
                </a:lnTo>
                <a:lnTo>
                  <a:pt x="62508" y="303610"/>
                </a:lnTo>
                <a:lnTo>
                  <a:pt x="62508" y="303610"/>
                </a:lnTo>
                <a:lnTo>
                  <a:pt x="62508" y="303610"/>
                </a:lnTo>
                <a:lnTo>
                  <a:pt x="71437" y="294680"/>
                </a:lnTo>
                <a:lnTo>
                  <a:pt x="80367" y="285750"/>
                </a:lnTo>
                <a:lnTo>
                  <a:pt x="98226" y="285750"/>
                </a:lnTo>
                <a:lnTo>
                  <a:pt x="107156" y="285750"/>
                </a:lnTo>
                <a:lnTo>
                  <a:pt x="133945" y="294680"/>
                </a:lnTo>
                <a:lnTo>
                  <a:pt x="151804" y="303610"/>
                </a:lnTo>
                <a:lnTo>
                  <a:pt x="178594" y="312539"/>
                </a:lnTo>
                <a:lnTo>
                  <a:pt x="196453" y="330399"/>
                </a:lnTo>
                <a:lnTo>
                  <a:pt x="223242" y="348258"/>
                </a:lnTo>
                <a:lnTo>
                  <a:pt x="241101" y="366117"/>
                </a:lnTo>
                <a:lnTo>
                  <a:pt x="267890" y="383977"/>
                </a:lnTo>
                <a:lnTo>
                  <a:pt x="294679" y="401836"/>
                </a:lnTo>
                <a:lnTo>
                  <a:pt x="312539" y="419695"/>
                </a:lnTo>
                <a:lnTo>
                  <a:pt x="330398" y="428625"/>
                </a:lnTo>
                <a:lnTo>
                  <a:pt x="348258" y="437555"/>
                </a:lnTo>
                <a:lnTo>
                  <a:pt x="348258" y="43755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705945" y="5616773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6"/>
                </a:lnTo>
                <a:lnTo>
                  <a:pt x="17860" y="125015"/>
                </a:lnTo>
                <a:lnTo>
                  <a:pt x="17860" y="151804"/>
                </a:lnTo>
                <a:lnTo>
                  <a:pt x="17860" y="178593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23242"/>
                </a:lnTo>
                <a:lnTo>
                  <a:pt x="35719" y="232172"/>
                </a:lnTo>
                <a:lnTo>
                  <a:pt x="35719" y="24110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697016" y="5518547"/>
            <a:ext cx="196454" cy="267891"/>
          </a:xfrm>
          <a:custGeom>
            <a:avLst/>
            <a:gdLst/>
            <a:ahLst/>
            <a:cxnLst/>
            <a:rect l="0" t="0" r="0" b="0"/>
            <a:pathLst>
              <a:path w="196454" h="267891">
                <a:moveTo>
                  <a:pt x="0" y="71437"/>
                </a:moveTo>
                <a:lnTo>
                  <a:pt x="0" y="62507"/>
                </a:lnTo>
                <a:lnTo>
                  <a:pt x="0" y="53578"/>
                </a:lnTo>
                <a:lnTo>
                  <a:pt x="0" y="44648"/>
                </a:lnTo>
                <a:lnTo>
                  <a:pt x="8929" y="2678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26789"/>
                </a:lnTo>
                <a:lnTo>
                  <a:pt x="125015" y="44648"/>
                </a:lnTo>
                <a:lnTo>
                  <a:pt x="125015" y="62507"/>
                </a:lnTo>
                <a:lnTo>
                  <a:pt x="116086" y="80366"/>
                </a:lnTo>
                <a:lnTo>
                  <a:pt x="107156" y="107155"/>
                </a:lnTo>
                <a:lnTo>
                  <a:pt x="98226" y="125015"/>
                </a:lnTo>
                <a:lnTo>
                  <a:pt x="80367" y="133944"/>
                </a:lnTo>
                <a:lnTo>
                  <a:pt x="71437" y="142874"/>
                </a:lnTo>
                <a:lnTo>
                  <a:pt x="53578" y="142874"/>
                </a:lnTo>
                <a:lnTo>
                  <a:pt x="44648" y="133944"/>
                </a:lnTo>
                <a:lnTo>
                  <a:pt x="44648" y="125015"/>
                </a:lnTo>
                <a:lnTo>
                  <a:pt x="35718" y="107155"/>
                </a:lnTo>
                <a:lnTo>
                  <a:pt x="35718" y="98226"/>
                </a:lnTo>
                <a:lnTo>
                  <a:pt x="44648" y="89296"/>
                </a:lnTo>
                <a:lnTo>
                  <a:pt x="53578" y="80366"/>
                </a:lnTo>
                <a:lnTo>
                  <a:pt x="62507" y="71437"/>
                </a:lnTo>
                <a:lnTo>
                  <a:pt x="71437" y="71437"/>
                </a:lnTo>
                <a:lnTo>
                  <a:pt x="89297" y="71437"/>
                </a:lnTo>
                <a:lnTo>
                  <a:pt x="107156" y="71437"/>
                </a:lnTo>
                <a:lnTo>
                  <a:pt x="116086" y="71437"/>
                </a:lnTo>
                <a:lnTo>
                  <a:pt x="133945" y="80366"/>
                </a:lnTo>
                <a:lnTo>
                  <a:pt x="151804" y="98226"/>
                </a:lnTo>
                <a:lnTo>
                  <a:pt x="160734" y="116085"/>
                </a:lnTo>
                <a:lnTo>
                  <a:pt x="178593" y="133944"/>
                </a:lnTo>
                <a:lnTo>
                  <a:pt x="187523" y="160733"/>
                </a:lnTo>
                <a:lnTo>
                  <a:pt x="196453" y="178593"/>
                </a:lnTo>
                <a:lnTo>
                  <a:pt x="196453" y="205382"/>
                </a:lnTo>
                <a:lnTo>
                  <a:pt x="196453" y="223241"/>
                </a:lnTo>
                <a:lnTo>
                  <a:pt x="196453" y="241101"/>
                </a:lnTo>
                <a:lnTo>
                  <a:pt x="187523" y="250030"/>
                </a:lnTo>
                <a:lnTo>
                  <a:pt x="178593" y="258960"/>
                </a:lnTo>
                <a:lnTo>
                  <a:pt x="160734" y="267890"/>
                </a:lnTo>
                <a:lnTo>
                  <a:pt x="151804" y="267890"/>
                </a:lnTo>
                <a:lnTo>
                  <a:pt x="133945" y="267890"/>
                </a:lnTo>
                <a:lnTo>
                  <a:pt x="125015" y="267890"/>
                </a:lnTo>
                <a:lnTo>
                  <a:pt x="107156" y="258960"/>
                </a:lnTo>
                <a:lnTo>
                  <a:pt x="89297" y="250030"/>
                </a:lnTo>
                <a:lnTo>
                  <a:pt x="80367" y="241101"/>
                </a:lnTo>
                <a:lnTo>
                  <a:pt x="80367" y="241101"/>
                </a:lnTo>
                <a:lnTo>
                  <a:pt x="80367" y="24110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920258" y="5491758"/>
            <a:ext cx="107157" cy="267891"/>
          </a:xfrm>
          <a:custGeom>
            <a:avLst/>
            <a:gdLst/>
            <a:ahLst/>
            <a:cxnLst/>
            <a:rect l="0" t="0" r="0" b="0"/>
            <a:pathLst>
              <a:path w="107157" h="267891">
                <a:moveTo>
                  <a:pt x="8930" y="0"/>
                </a:moveTo>
                <a:lnTo>
                  <a:pt x="8930" y="1785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80367"/>
                </a:lnTo>
                <a:lnTo>
                  <a:pt x="0" y="116085"/>
                </a:lnTo>
                <a:lnTo>
                  <a:pt x="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8930" y="223241"/>
                </a:lnTo>
                <a:lnTo>
                  <a:pt x="8930" y="241101"/>
                </a:lnTo>
                <a:lnTo>
                  <a:pt x="17859" y="258960"/>
                </a:lnTo>
                <a:lnTo>
                  <a:pt x="26789" y="258960"/>
                </a:lnTo>
                <a:lnTo>
                  <a:pt x="35719" y="267890"/>
                </a:lnTo>
                <a:lnTo>
                  <a:pt x="44648" y="258960"/>
                </a:lnTo>
                <a:lnTo>
                  <a:pt x="62508" y="250030"/>
                </a:lnTo>
                <a:lnTo>
                  <a:pt x="80367" y="241101"/>
                </a:lnTo>
                <a:lnTo>
                  <a:pt x="89297" y="223241"/>
                </a:lnTo>
                <a:lnTo>
                  <a:pt x="98226" y="214312"/>
                </a:lnTo>
                <a:lnTo>
                  <a:pt x="107156" y="196452"/>
                </a:lnTo>
                <a:lnTo>
                  <a:pt x="107156" y="19645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063133" y="5473898"/>
            <a:ext cx="133946" cy="285751"/>
          </a:xfrm>
          <a:custGeom>
            <a:avLst/>
            <a:gdLst/>
            <a:ahLst/>
            <a:cxnLst/>
            <a:rect l="0" t="0" r="0" b="0"/>
            <a:pathLst>
              <a:path w="133946" h="285751">
                <a:moveTo>
                  <a:pt x="0" y="214312"/>
                </a:move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8930" y="285750"/>
                </a:lnTo>
                <a:lnTo>
                  <a:pt x="17859" y="267890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196453"/>
                </a:lnTo>
                <a:lnTo>
                  <a:pt x="8930" y="169664"/>
                </a:lnTo>
                <a:lnTo>
                  <a:pt x="8930" y="133945"/>
                </a:lnTo>
                <a:lnTo>
                  <a:pt x="8930" y="98227"/>
                </a:lnTo>
                <a:lnTo>
                  <a:pt x="8930" y="71438"/>
                </a:lnTo>
                <a:lnTo>
                  <a:pt x="8930" y="44649"/>
                </a:lnTo>
                <a:lnTo>
                  <a:pt x="8930" y="26790"/>
                </a:lnTo>
                <a:lnTo>
                  <a:pt x="1785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26790"/>
                </a:lnTo>
                <a:lnTo>
                  <a:pt x="71437" y="44649"/>
                </a:lnTo>
                <a:lnTo>
                  <a:pt x="80367" y="71438"/>
                </a:lnTo>
                <a:lnTo>
                  <a:pt x="98226" y="98227"/>
                </a:lnTo>
                <a:lnTo>
                  <a:pt x="98226" y="125015"/>
                </a:lnTo>
                <a:lnTo>
                  <a:pt x="107156" y="151804"/>
                </a:lnTo>
                <a:lnTo>
                  <a:pt x="116086" y="178593"/>
                </a:lnTo>
                <a:lnTo>
                  <a:pt x="125015" y="205382"/>
                </a:lnTo>
                <a:lnTo>
                  <a:pt x="125015" y="223242"/>
                </a:lnTo>
                <a:lnTo>
                  <a:pt x="133945" y="241101"/>
                </a:lnTo>
                <a:lnTo>
                  <a:pt x="133945" y="250031"/>
                </a:lnTo>
                <a:lnTo>
                  <a:pt x="133945" y="250031"/>
                </a:lnTo>
                <a:lnTo>
                  <a:pt x="133945" y="25003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098852" y="5598913"/>
            <a:ext cx="44649" cy="44650"/>
          </a:xfrm>
          <a:custGeom>
            <a:avLst/>
            <a:gdLst/>
            <a:ahLst/>
            <a:cxnLst/>
            <a:rect l="0" t="0" r="0" b="0"/>
            <a:pathLst>
              <a:path w="44649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26789" y="17860"/>
                </a:lnTo>
                <a:lnTo>
                  <a:pt x="3571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268516" y="5464969"/>
            <a:ext cx="17860" cy="214312"/>
          </a:xfrm>
          <a:custGeom>
            <a:avLst/>
            <a:gdLst/>
            <a:ahLst/>
            <a:cxnLst/>
            <a:rect l="0" t="0" r="0" b="0"/>
            <a:pathLst>
              <a:path w="17860" h="214312">
                <a:moveTo>
                  <a:pt x="0" y="0"/>
                </a:moveTo>
                <a:lnTo>
                  <a:pt x="0" y="8929"/>
                </a:lnTo>
                <a:lnTo>
                  <a:pt x="0" y="35719"/>
                </a:lnTo>
                <a:lnTo>
                  <a:pt x="0" y="44648"/>
                </a:lnTo>
                <a:lnTo>
                  <a:pt x="0" y="71437"/>
                </a:lnTo>
                <a:lnTo>
                  <a:pt x="0" y="116085"/>
                </a:lnTo>
                <a:lnTo>
                  <a:pt x="0" y="142874"/>
                </a:lnTo>
                <a:lnTo>
                  <a:pt x="8929" y="178593"/>
                </a:lnTo>
                <a:lnTo>
                  <a:pt x="8929" y="205382"/>
                </a:lnTo>
                <a:lnTo>
                  <a:pt x="17859" y="214311"/>
                </a:lnTo>
                <a:lnTo>
                  <a:pt x="17859" y="21431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348883" y="5357813"/>
            <a:ext cx="357188" cy="330398"/>
          </a:xfrm>
          <a:custGeom>
            <a:avLst/>
            <a:gdLst/>
            <a:ahLst/>
            <a:cxnLst/>
            <a:rect l="0" t="0" r="0" b="0"/>
            <a:pathLst>
              <a:path w="357188" h="330398">
                <a:moveTo>
                  <a:pt x="0" y="107156"/>
                </a:move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87523"/>
                </a:lnTo>
                <a:lnTo>
                  <a:pt x="17859" y="214312"/>
                </a:lnTo>
                <a:lnTo>
                  <a:pt x="26789" y="250030"/>
                </a:lnTo>
                <a:lnTo>
                  <a:pt x="26789" y="276819"/>
                </a:lnTo>
                <a:lnTo>
                  <a:pt x="35719" y="303608"/>
                </a:lnTo>
                <a:lnTo>
                  <a:pt x="35719" y="321467"/>
                </a:lnTo>
                <a:lnTo>
                  <a:pt x="44648" y="330397"/>
                </a:lnTo>
                <a:lnTo>
                  <a:pt x="44648" y="330397"/>
                </a:lnTo>
                <a:lnTo>
                  <a:pt x="44648" y="321467"/>
                </a:lnTo>
                <a:lnTo>
                  <a:pt x="44648" y="303608"/>
                </a:lnTo>
                <a:lnTo>
                  <a:pt x="44648" y="276819"/>
                </a:lnTo>
                <a:lnTo>
                  <a:pt x="35719" y="241100"/>
                </a:lnTo>
                <a:lnTo>
                  <a:pt x="35719" y="205382"/>
                </a:lnTo>
                <a:lnTo>
                  <a:pt x="35719" y="160734"/>
                </a:lnTo>
                <a:lnTo>
                  <a:pt x="35719" y="125015"/>
                </a:lnTo>
                <a:lnTo>
                  <a:pt x="35719" y="80367"/>
                </a:lnTo>
                <a:lnTo>
                  <a:pt x="44648" y="53578"/>
                </a:lnTo>
                <a:lnTo>
                  <a:pt x="44648" y="26789"/>
                </a:lnTo>
                <a:lnTo>
                  <a:pt x="62508" y="8929"/>
                </a:lnTo>
                <a:lnTo>
                  <a:pt x="7143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17859"/>
                </a:lnTo>
                <a:lnTo>
                  <a:pt x="133945" y="35718"/>
                </a:lnTo>
                <a:lnTo>
                  <a:pt x="142875" y="53578"/>
                </a:lnTo>
                <a:lnTo>
                  <a:pt x="151805" y="80367"/>
                </a:lnTo>
                <a:lnTo>
                  <a:pt x="151805" y="107156"/>
                </a:lnTo>
                <a:lnTo>
                  <a:pt x="151805" y="125015"/>
                </a:lnTo>
                <a:lnTo>
                  <a:pt x="142875" y="151804"/>
                </a:lnTo>
                <a:lnTo>
                  <a:pt x="133945" y="169664"/>
                </a:lnTo>
                <a:lnTo>
                  <a:pt x="125015" y="178593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07156" y="178593"/>
                </a:lnTo>
                <a:lnTo>
                  <a:pt x="107156" y="160734"/>
                </a:lnTo>
                <a:lnTo>
                  <a:pt x="107156" y="151804"/>
                </a:lnTo>
                <a:lnTo>
                  <a:pt x="116086" y="14287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51805" y="142875"/>
                </a:lnTo>
                <a:lnTo>
                  <a:pt x="169664" y="142875"/>
                </a:lnTo>
                <a:lnTo>
                  <a:pt x="196453" y="151804"/>
                </a:lnTo>
                <a:lnTo>
                  <a:pt x="214312" y="160734"/>
                </a:lnTo>
                <a:lnTo>
                  <a:pt x="241101" y="160734"/>
                </a:lnTo>
                <a:lnTo>
                  <a:pt x="267890" y="178593"/>
                </a:lnTo>
                <a:lnTo>
                  <a:pt x="294680" y="187523"/>
                </a:lnTo>
                <a:lnTo>
                  <a:pt x="321469" y="196453"/>
                </a:lnTo>
                <a:lnTo>
                  <a:pt x="339328" y="205382"/>
                </a:lnTo>
                <a:lnTo>
                  <a:pt x="357187" y="205382"/>
                </a:lnTo>
                <a:lnTo>
                  <a:pt x="357187" y="205382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795492" y="5241727"/>
            <a:ext cx="562572" cy="196454"/>
          </a:xfrm>
          <a:custGeom>
            <a:avLst/>
            <a:gdLst/>
            <a:ahLst/>
            <a:cxnLst/>
            <a:rect l="0" t="0" r="0" b="0"/>
            <a:pathLst>
              <a:path w="562572" h="196454">
                <a:moveTo>
                  <a:pt x="8930" y="0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35718"/>
                </a:lnTo>
                <a:lnTo>
                  <a:pt x="44649" y="35718"/>
                </a:lnTo>
                <a:lnTo>
                  <a:pt x="44649" y="35718"/>
                </a:lnTo>
                <a:lnTo>
                  <a:pt x="53578" y="35718"/>
                </a:lnTo>
                <a:lnTo>
                  <a:pt x="53578" y="35718"/>
                </a:lnTo>
                <a:lnTo>
                  <a:pt x="62508" y="44648"/>
                </a:lnTo>
                <a:lnTo>
                  <a:pt x="71438" y="44648"/>
                </a:lnTo>
                <a:lnTo>
                  <a:pt x="71438" y="44648"/>
                </a:lnTo>
                <a:lnTo>
                  <a:pt x="80367" y="53578"/>
                </a:lnTo>
                <a:lnTo>
                  <a:pt x="89297" y="53578"/>
                </a:lnTo>
                <a:lnTo>
                  <a:pt x="98227" y="62507"/>
                </a:lnTo>
                <a:lnTo>
                  <a:pt x="107156" y="62507"/>
                </a:lnTo>
                <a:lnTo>
                  <a:pt x="116086" y="71437"/>
                </a:lnTo>
                <a:lnTo>
                  <a:pt x="125016" y="71437"/>
                </a:lnTo>
                <a:lnTo>
                  <a:pt x="133946" y="80367"/>
                </a:lnTo>
                <a:lnTo>
                  <a:pt x="142875" y="89296"/>
                </a:lnTo>
                <a:lnTo>
                  <a:pt x="160735" y="89296"/>
                </a:lnTo>
                <a:lnTo>
                  <a:pt x="169664" y="98226"/>
                </a:lnTo>
                <a:lnTo>
                  <a:pt x="178594" y="107156"/>
                </a:lnTo>
                <a:lnTo>
                  <a:pt x="187524" y="116086"/>
                </a:lnTo>
                <a:lnTo>
                  <a:pt x="205383" y="116086"/>
                </a:lnTo>
                <a:lnTo>
                  <a:pt x="214313" y="125015"/>
                </a:lnTo>
                <a:lnTo>
                  <a:pt x="223242" y="125015"/>
                </a:lnTo>
                <a:lnTo>
                  <a:pt x="241102" y="133945"/>
                </a:lnTo>
                <a:lnTo>
                  <a:pt x="250031" y="142875"/>
                </a:lnTo>
                <a:lnTo>
                  <a:pt x="258961" y="142875"/>
                </a:lnTo>
                <a:lnTo>
                  <a:pt x="276821" y="142875"/>
                </a:lnTo>
                <a:lnTo>
                  <a:pt x="285750" y="151804"/>
                </a:lnTo>
                <a:lnTo>
                  <a:pt x="303610" y="151804"/>
                </a:lnTo>
                <a:lnTo>
                  <a:pt x="312539" y="160734"/>
                </a:lnTo>
                <a:lnTo>
                  <a:pt x="330399" y="160734"/>
                </a:lnTo>
                <a:lnTo>
                  <a:pt x="339328" y="169664"/>
                </a:lnTo>
                <a:lnTo>
                  <a:pt x="348258" y="169664"/>
                </a:lnTo>
                <a:lnTo>
                  <a:pt x="366117" y="178593"/>
                </a:lnTo>
                <a:lnTo>
                  <a:pt x="383977" y="178593"/>
                </a:lnTo>
                <a:lnTo>
                  <a:pt x="392906" y="187523"/>
                </a:lnTo>
                <a:lnTo>
                  <a:pt x="410766" y="187523"/>
                </a:lnTo>
                <a:lnTo>
                  <a:pt x="419696" y="187523"/>
                </a:lnTo>
                <a:lnTo>
                  <a:pt x="428625" y="187523"/>
                </a:lnTo>
                <a:lnTo>
                  <a:pt x="437555" y="196453"/>
                </a:lnTo>
                <a:lnTo>
                  <a:pt x="455414" y="196453"/>
                </a:lnTo>
                <a:lnTo>
                  <a:pt x="464344" y="196453"/>
                </a:lnTo>
                <a:lnTo>
                  <a:pt x="482203" y="196453"/>
                </a:lnTo>
                <a:lnTo>
                  <a:pt x="491133" y="196453"/>
                </a:lnTo>
                <a:lnTo>
                  <a:pt x="500063" y="196453"/>
                </a:lnTo>
                <a:lnTo>
                  <a:pt x="508992" y="196453"/>
                </a:lnTo>
                <a:lnTo>
                  <a:pt x="526852" y="196453"/>
                </a:lnTo>
                <a:lnTo>
                  <a:pt x="535781" y="187523"/>
                </a:lnTo>
                <a:lnTo>
                  <a:pt x="544711" y="187523"/>
                </a:lnTo>
                <a:lnTo>
                  <a:pt x="544711" y="187523"/>
                </a:lnTo>
                <a:lnTo>
                  <a:pt x="553641" y="187523"/>
                </a:lnTo>
                <a:lnTo>
                  <a:pt x="553641" y="187523"/>
                </a:lnTo>
                <a:lnTo>
                  <a:pt x="562571" y="187523"/>
                </a:lnTo>
                <a:lnTo>
                  <a:pt x="562571" y="187523"/>
                </a:lnTo>
                <a:lnTo>
                  <a:pt x="562571" y="187523"/>
                </a:lnTo>
                <a:lnTo>
                  <a:pt x="562571" y="196453"/>
                </a:lnTo>
                <a:lnTo>
                  <a:pt x="562571" y="196453"/>
                </a:lnTo>
                <a:lnTo>
                  <a:pt x="562571" y="196453"/>
                </a:lnTo>
                <a:lnTo>
                  <a:pt x="562571" y="187523"/>
                </a:lnTo>
                <a:lnTo>
                  <a:pt x="562571" y="187523"/>
                </a:lnTo>
                <a:lnTo>
                  <a:pt x="562571" y="187523"/>
                </a:lnTo>
                <a:lnTo>
                  <a:pt x="562571" y="187523"/>
                </a:lnTo>
                <a:lnTo>
                  <a:pt x="562571" y="187523"/>
                </a:lnTo>
                <a:lnTo>
                  <a:pt x="562571" y="187523"/>
                </a:lnTo>
                <a:lnTo>
                  <a:pt x="553641" y="187523"/>
                </a:lnTo>
                <a:lnTo>
                  <a:pt x="553641" y="187523"/>
                </a:lnTo>
                <a:lnTo>
                  <a:pt x="553641" y="187523"/>
                </a:lnTo>
                <a:lnTo>
                  <a:pt x="544711" y="187523"/>
                </a:lnTo>
                <a:lnTo>
                  <a:pt x="544711" y="187523"/>
                </a:lnTo>
                <a:lnTo>
                  <a:pt x="544711" y="187523"/>
                </a:lnTo>
                <a:lnTo>
                  <a:pt x="544711" y="187523"/>
                </a:lnTo>
                <a:lnTo>
                  <a:pt x="544711" y="187523"/>
                </a:lnTo>
                <a:lnTo>
                  <a:pt x="544711" y="187523"/>
                </a:lnTo>
                <a:lnTo>
                  <a:pt x="544711" y="187523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250906" y="5241727"/>
            <a:ext cx="53579" cy="303610"/>
          </a:xfrm>
          <a:custGeom>
            <a:avLst/>
            <a:gdLst/>
            <a:ahLst/>
            <a:cxnLst/>
            <a:rect l="0" t="0" r="0" b="0"/>
            <a:pathLst>
              <a:path w="53579" h="303610">
                <a:moveTo>
                  <a:pt x="53578" y="0"/>
                </a:moveTo>
                <a:lnTo>
                  <a:pt x="53578" y="8929"/>
                </a:lnTo>
                <a:lnTo>
                  <a:pt x="44649" y="17859"/>
                </a:lnTo>
                <a:lnTo>
                  <a:pt x="44649" y="26789"/>
                </a:lnTo>
                <a:lnTo>
                  <a:pt x="35719" y="44648"/>
                </a:lnTo>
                <a:lnTo>
                  <a:pt x="26789" y="71437"/>
                </a:lnTo>
                <a:lnTo>
                  <a:pt x="26789" y="107156"/>
                </a:lnTo>
                <a:lnTo>
                  <a:pt x="17860" y="142875"/>
                </a:lnTo>
                <a:lnTo>
                  <a:pt x="17860" y="178593"/>
                </a:lnTo>
                <a:lnTo>
                  <a:pt x="893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0" y="303609"/>
                </a:lnTo>
                <a:lnTo>
                  <a:pt x="0" y="303609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241977" y="5241727"/>
            <a:ext cx="232172" cy="169665"/>
          </a:xfrm>
          <a:custGeom>
            <a:avLst/>
            <a:gdLst/>
            <a:ahLst/>
            <a:cxnLst/>
            <a:rect l="0" t="0" r="0" b="0"/>
            <a:pathLst>
              <a:path w="232172" h="16966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17859" y="35718"/>
                </a:lnTo>
                <a:lnTo>
                  <a:pt x="35718" y="3571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6" y="35718"/>
                </a:lnTo>
                <a:lnTo>
                  <a:pt x="107156" y="35718"/>
                </a:lnTo>
                <a:lnTo>
                  <a:pt x="125015" y="26789"/>
                </a:lnTo>
                <a:lnTo>
                  <a:pt x="142875" y="17859"/>
                </a:lnTo>
                <a:lnTo>
                  <a:pt x="160734" y="8929"/>
                </a:lnTo>
                <a:lnTo>
                  <a:pt x="178593" y="8929"/>
                </a:lnTo>
                <a:lnTo>
                  <a:pt x="196453" y="0"/>
                </a:lnTo>
                <a:lnTo>
                  <a:pt x="214312" y="0"/>
                </a:lnTo>
                <a:lnTo>
                  <a:pt x="223242" y="0"/>
                </a:lnTo>
                <a:lnTo>
                  <a:pt x="232171" y="8929"/>
                </a:lnTo>
                <a:lnTo>
                  <a:pt x="232171" y="17859"/>
                </a:lnTo>
                <a:lnTo>
                  <a:pt x="223242" y="26789"/>
                </a:lnTo>
                <a:lnTo>
                  <a:pt x="223242" y="35718"/>
                </a:lnTo>
                <a:lnTo>
                  <a:pt x="214312" y="53578"/>
                </a:lnTo>
                <a:lnTo>
                  <a:pt x="205382" y="71437"/>
                </a:lnTo>
                <a:lnTo>
                  <a:pt x="196453" y="89296"/>
                </a:lnTo>
                <a:lnTo>
                  <a:pt x="178593" y="98226"/>
                </a:lnTo>
                <a:lnTo>
                  <a:pt x="169664" y="116086"/>
                </a:lnTo>
                <a:lnTo>
                  <a:pt x="151804" y="133945"/>
                </a:lnTo>
                <a:lnTo>
                  <a:pt x="133945" y="142875"/>
                </a:lnTo>
                <a:lnTo>
                  <a:pt x="125015" y="160734"/>
                </a:lnTo>
                <a:lnTo>
                  <a:pt x="107156" y="169664"/>
                </a:lnTo>
                <a:lnTo>
                  <a:pt x="98226" y="169664"/>
                </a:lnTo>
                <a:lnTo>
                  <a:pt x="98226" y="169664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572250" y="5393531"/>
            <a:ext cx="160735" cy="375047"/>
          </a:xfrm>
          <a:custGeom>
            <a:avLst/>
            <a:gdLst/>
            <a:ahLst/>
            <a:cxnLst/>
            <a:rect l="0" t="0" r="0" b="0"/>
            <a:pathLst>
              <a:path w="160735" h="375047">
                <a:moveTo>
                  <a:pt x="80367" y="133946"/>
                </a:moveTo>
                <a:lnTo>
                  <a:pt x="80367" y="151805"/>
                </a:lnTo>
                <a:lnTo>
                  <a:pt x="71438" y="160735"/>
                </a:lnTo>
                <a:lnTo>
                  <a:pt x="71438" y="169664"/>
                </a:lnTo>
                <a:lnTo>
                  <a:pt x="71438" y="187523"/>
                </a:lnTo>
                <a:lnTo>
                  <a:pt x="71438" y="214312"/>
                </a:lnTo>
                <a:lnTo>
                  <a:pt x="71438" y="241101"/>
                </a:lnTo>
                <a:lnTo>
                  <a:pt x="71438" y="267890"/>
                </a:lnTo>
                <a:lnTo>
                  <a:pt x="80367" y="294679"/>
                </a:lnTo>
                <a:lnTo>
                  <a:pt x="80367" y="312539"/>
                </a:lnTo>
                <a:lnTo>
                  <a:pt x="80367" y="339328"/>
                </a:lnTo>
                <a:lnTo>
                  <a:pt x="80367" y="357187"/>
                </a:lnTo>
                <a:lnTo>
                  <a:pt x="80367" y="366117"/>
                </a:lnTo>
                <a:lnTo>
                  <a:pt x="71438" y="375046"/>
                </a:lnTo>
                <a:lnTo>
                  <a:pt x="71438" y="375046"/>
                </a:lnTo>
                <a:lnTo>
                  <a:pt x="71438" y="366117"/>
                </a:lnTo>
                <a:lnTo>
                  <a:pt x="62508" y="357187"/>
                </a:lnTo>
                <a:lnTo>
                  <a:pt x="62508" y="348257"/>
                </a:lnTo>
                <a:lnTo>
                  <a:pt x="53578" y="330398"/>
                </a:lnTo>
                <a:lnTo>
                  <a:pt x="53578" y="303609"/>
                </a:lnTo>
                <a:lnTo>
                  <a:pt x="44648" y="267890"/>
                </a:lnTo>
                <a:lnTo>
                  <a:pt x="44648" y="232171"/>
                </a:lnTo>
                <a:lnTo>
                  <a:pt x="44648" y="196453"/>
                </a:lnTo>
                <a:lnTo>
                  <a:pt x="44648" y="160735"/>
                </a:lnTo>
                <a:lnTo>
                  <a:pt x="44648" y="125016"/>
                </a:lnTo>
                <a:lnTo>
                  <a:pt x="44648" y="98227"/>
                </a:lnTo>
                <a:lnTo>
                  <a:pt x="53578" y="62508"/>
                </a:lnTo>
                <a:lnTo>
                  <a:pt x="62508" y="44649"/>
                </a:lnTo>
                <a:lnTo>
                  <a:pt x="71438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8930"/>
                </a:lnTo>
                <a:lnTo>
                  <a:pt x="133945" y="17860"/>
                </a:lnTo>
                <a:lnTo>
                  <a:pt x="142875" y="35719"/>
                </a:lnTo>
                <a:lnTo>
                  <a:pt x="142875" y="62508"/>
                </a:lnTo>
                <a:lnTo>
                  <a:pt x="142875" y="80367"/>
                </a:lnTo>
                <a:lnTo>
                  <a:pt x="133945" y="98227"/>
                </a:lnTo>
                <a:lnTo>
                  <a:pt x="125016" y="116086"/>
                </a:lnTo>
                <a:lnTo>
                  <a:pt x="116086" y="133946"/>
                </a:lnTo>
                <a:lnTo>
                  <a:pt x="107156" y="151805"/>
                </a:lnTo>
                <a:lnTo>
                  <a:pt x="89297" y="151805"/>
                </a:lnTo>
                <a:lnTo>
                  <a:pt x="80367" y="160735"/>
                </a:lnTo>
                <a:lnTo>
                  <a:pt x="71438" y="160735"/>
                </a:lnTo>
                <a:lnTo>
                  <a:pt x="62508" y="151805"/>
                </a:lnTo>
                <a:lnTo>
                  <a:pt x="53578" y="151805"/>
                </a:lnTo>
                <a:lnTo>
                  <a:pt x="44648" y="133946"/>
                </a:lnTo>
                <a:lnTo>
                  <a:pt x="44648" y="125016"/>
                </a:lnTo>
                <a:lnTo>
                  <a:pt x="44648" y="116086"/>
                </a:lnTo>
                <a:lnTo>
                  <a:pt x="53578" y="107157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8" y="98227"/>
                </a:lnTo>
                <a:lnTo>
                  <a:pt x="89297" y="98227"/>
                </a:lnTo>
                <a:lnTo>
                  <a:pt x="107156" y="98227"/>
                </a:lnTo>
                <a:lnTo>
                  <a:pt x="116086" y="107157"/>
                </a:lnTo>
                <a:lnTo>
                  <a:pt x="125016" y="116086"/>
                </a:lnTo>
                <a:lnTo>
                  <a:pt x="142875" y="133946"/>
                </a:lnTo>
                <a:lnTo>
                  <a:pt x="151805" y="151805"/>
                </a:lnTo>
                <a:lnTo>
                  <a:pt x="151805" y="178594"/>
                </a:lnTo>
                <a:lnTo>
                  <a:pt x="160734" y="205382"/>
                </a:lnTo>
                <a:lnTo>
                  <a:pt x="160734" y="232171"/>
                </a:lnTo>
                <a:lnTo>
                  <a:pt x="160734" y="250031"/>
                </a:lnTo>
                <a:lnTo>
                  <a:pt x="160734" y="276820"/>
                </a:lnTo>
                <a:lnTo>
                  <a:pt x="151805" y="303609"/>
                </a:lnTo>
                <a:lnTo>
                  <a:pt x="142875" y="321468"/>
                </a:lnTo>
                <a:lnTo>
                  <a:pt x="133945" y="330398"/>
                </a:lnTo>
                <a:lnTo>
                  <a:pt x="125016" y="339328"/>
                </a:lnTo>
                <a:lnTo>
                  <a:pt x="116086" y="348257"/>
                </a:lnTo>
                <a:lnTo>
                  <a:pt x="98227" y="357187"/>
                </a:lnTo>
                <a:lnTo>
                  <a:pt x="89297" y="357187"/>
                </a:lnTo>
                <a:lnTo>
                  <a:pt x="71438" y="348257"/>
                </a:lnTo>
                <a:lnTo>
                  <a:pt x="53578" y="348257"/>
                </a:lnTo>
                <a:lnTo>
                  <a:pt x="44648" y="339328"/>
                </a:lnTo>
                <a:lnTo>
                  <a:pt x="26789" y="321468"/>
                </a:lnTo>
                <a:lnTo>
                  <a:pt x="17859" y="312539"/>
                </a:lnTo>
                <a:lnTo>
                  <a:pt x="8930" y="294679"/>
                </a:lnTo>
                <a:lnTo>
                  <a:pt x="0" y="27682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732984" y="5402461"/>
            <a:ext cx="142876" cy="330399"/>
          </a:xfrm>
          <a:custGeom>
            <a:avLst/>
            <a:gdLst/>
            <a:ahLst/>
            <a:cxnLst/>
            <a:rect l="0" t="0" r="0" b="0"/>
            <a:pathLst>
              <a:path w="142876" h="330399">
                <a:moveTo>
                  <a:pt x="62508" y="276819"/>
                </a:moveTo>
                <a:lnTo>
                  <a:pt x="62508" y="294679"/>
                </a:lnTo>
                <a:lnTo>
                  <a:pt x="53579" y="303609"/>
                </a:lnTo>
                <a:lnTo>
                  <a:pt x="53579" y="303609"/>
                </a:lnTo>
                <a:lnTo>
                  <a:pt x="53579" y="321468"/>
                </a:lnTo>
                <a:lnTo>
                  <a:pt x="53579" y="330398"/>
                </a:lnTo>
                <a:lnTo>
                  <a:pt x="44649" y="330398"/>
                </a:lnTo>
                <a:lnTo>
                  <a:pt x="44649" y="330398"/>
                </a:lnTo>
                <a:lnTo>
                  <a:pt x="35719" y="321468"/>
                </a:lnTo>
                <a:lnTo>
                  <a:pt x="26789" y="303609"/>
                </a:lnTo>
                <a:lnTo>
                  <a:pt x="17860" y="276819"/>
                </a:lnTo>
                <a:lnTo>
                  <a:pt x="8930" y="241101"/>
                </a:lnTo>
                <a:lnTo>
                  <a:pt x="0" y="205382"/>
                </a:lnTo>
                <a:lnTo>
                  <a:pt x="0" y="178593"/>
                </a:lnTo>
                <a:lnTo>
                  <a:pt x="0" y="142875"/>
                </a:lnTo>
                <a:lnTo>
                  <a:pt x="0" y="107156"/>
                </a:lnTo>
                <a:lnTo>
                  <a:pt x="0" y="80367"/>
                </a:lnTo>
                <a:lnTo>
                  <a:pt x="0" y="53578"/>
                </a:lnTo>
                <a:lnTo>
                  <a:pt x="8930" y="35719"/>
                </a:lnTo>
                <a:lnTo>
                  <a:pt x="17860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9" y="8930"/>
                </a:lnTo>
                <a:lnTo>
                  <a:pt x="62508" y="17859"/>
                </a:lnTo>
                <a:lnTo>
                  <a:pt x="62508" y="26789"/>
                </a:lnTo>
                <a:lnTo>
                  <a:pt x="71438" y="44648"/>
                </a:lnTo>
                <a:lnTo>
                  <a:pt x="71438" y="71437"/>
                </a:lnTo>
                <a:lnTo>
                  <a:pt x="71438" y="89297"/>
                </a:lnTo>
                <a:lnTo>
                  <a:pt x="62508" y="116086"/>
                </a:lnTo>
                <a:lnTo>
                  <a:pt x="62508" y="133945"/>
                </a:lnTo>
                <a:lnTo>
                  <a:pt x="53579" y="151805"/>
                </a:lnTo>
                <a:lnTo>
                  <a:pt x="44649" y="160734"/>
                </a:lnTo>
                <a:lnTo>
                  <a:pt x="35719" y="169664"/>
                </a:lnTo>
                <a:lnTo>
                  <a:pt x="35719" y="169664"/>
                </a:lnTo>
                <a:lnTo>
                  <a:pt x="26789" y="169664"/>
                </a:lnTo>
                <a:lnTo>
                  <a:pt x="1786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60" y="13394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9" y="160734"/>
                </a:lnTo>
                <a:lnTo>
                  <a:pt x="62508" y="169664"/>
                </a:lnTo>
                <a:lnTo>
                  <a:pt x="71438" y="187523"/>
                </a:lnTo>
                <a:lnTo>
                  <a:pt x="89297" y="196452"/>
                </a:lnTo>
                <a:lnTo>
                  <a:pt x="98227" y="214312"/>
                </a:lnTo>
                <a:lnTo>
                  <a:pt x="107157" y="232171"/>
                </a:lnTo>
                <a:lnTo>
                  <a:pt x="116086" y="232171"/>
                </a:lnTo>
                <a:lnTo>
                  <a:pt x="125016" y="241101"/>
                </a:lnTo>
                <a:lnTo>
                  <a:pt x="133946" y="232171"/>
                </a:lnTo>
                <a:lnTo>
                  <a:pt x="142875" y="232171"/>
                </a:lnTo>
                <a:lnTo>
                  <a:pt x="142875" y="223241"/>
                </a:lnTo>
                <a:lnTo>
                  <a:pt x="142875" y="223241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822281" y="5447109"/>
            <a:ext cx="142876" cy="178594"/>
          </a:xfrm>
          <a:custGeom>
            <a:avLst/>
            <a:gdLst/>
            <a:ahLst/>
            <a:cxnLst/>
            <a:rect l="0" t="0" r="0" b="0"/>
            <a:pathLst>
              <a:path w="142876" h="178594">
                <a:moveTo>
                  <a:pt x="44649" y="160734"/>
                </a:moveTo>
                <a:lnTo>
                  <a:pt x="44649" y="160734"/>
                </a:lnTo>
                <a:lnTo>
                  <a:pt x="53578" y="178593"/>
                </a:lnTo>
                <a:lnTo>
                  <a:pt x="53578" y="178593"/>
                </a:lnTo>
                <a:lnTo>
                  <a:pt x="62508" y="178593"/>
                </a:lnTo>
                <a:lnTo>
                  <a:pt x="80367" y="178593"/>
                </a:lnTo>
                <a:lnTo>
                  <a:pt x="89297" y="178593"/>
                </a:lnTo>
                <a:lnTo>
                  <a:pt x="107157" y="178593"/>
                </a:lnTo>
                <a:lnTo>
                  <a:pt x="116086" y="169664"/>
                </a:lnTo>
                <a:lnTo>
                  <a:pt x="125016" y="160734"/>
                </a:lnTo>
                <a:lnTo>
                  <a:pt x="133946" y="142875"/>
                </a:lnTo>
                <a:lnTo>
                  <a:pt x="133946" y="125016"/>
                </a:lnTo>
                <a:lnTo>
                  <a:pt x="142875" y="98227"/>
                </a:lnTo>
                <a:lnTo>
                  <a:pt x="142875" y="80368"/>
                </a:lnTo>
                <a:lnTo>
                  <a:pt x="133946" y="53579"/>
                </a:lnTo>
                <a:lnTo>
                  <a:pt x="125016" y="35719"/>
                </a:lnTo>
                <a:lnTo>
                  <a:pt x="116086" y="17860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53578" y="17860"/>
                </a:lnTo>
                <a:lnTo>
                  <a:pt x="35719" y="44649"/>
                </a:lnTo>
                <a:lnTo>
                  <a:pt x="26789" y="71438"/>
                </a:lnTo>
                <a:lnTo>
                  <a:pt x="8930" y="98227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956227" y="5518547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7"/>
                </a:lnTo>
                <a:lnTo>
                  <a:pt x="0" y="80366"/>
                </a:lnTo>
                <a:lnTo>
                  <a:pt x="0" y="98226"/>
                </a:lnTo>
                <a:lnTo>
                  <a:pt x="0" y="116085"/>
                </a:lnTo>
                <a:lnTo>
                  <a:pt x="8929" y="125015"/>
                </a:lnTo>
                <a:lnTo>
                  <a:pt x="8929" y="125015"/>
                </a:lnTo>
                <a:lnTo>
                  <a:pt x="17859" y="116085"/>
                </a:lnTo>
                <a:lnTo>
                  <a:pt x="17859" y="116085"/>
                </a:lnTo>
                <a:lnTo>
                  <a:pt x="26789" y="98226"/>
                </a:lnTo>
                <a:lnTo>
                  <a:pt x="26789" y="80366"/>
                </a:lnTo>
                <a:lnTo>
                  <a:pt x="26789" y="62507"/>
                </a:lnTo>
                <a:lnTo>
                  <a:pt x="26789" y="44648"/>
                </a:lnTo>
                <a:lnTo>
                  <a:pt x="35718" y="35719"/>
                </a:lnTo>
                <a:lnTo>
                  <a:pt x="35718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44648" y="35719"/>
                </a:lnTo>
                <a:lnTo>
                  <a:pt x="53578" y="53578"/>
                </a:lnTo>
                <a:lnTo>
                  <a:pt x="62507" y="71437"/>
                </a:lnTo>
                <a:lnTo>
                  <a:pt x="62507" y="89296"/>
                </a:lnTo>
                <a:lnTo>
                  <a:pt x="71437" y="98226"/>
                </a:lnTo>
                <a:lnTo>
                  <a:pt x="80367" y="107155"/>
                </a:lnTo>
                <a:lnTo>
                  <a:pt x="89296" y="116085"/>
                </a:lnTo>
                <a:lnTo>
                  <a:pt x="98226" y="116085"/>
                </a:lnTo>
                <a:lnTo>
                  <a:pt x="98226" y="116085"/>
                </a:lnTo>
                <a:lnTo>
                  <a:pt x="107156" y="107155"/>
                </a:lnTo>
                <a:lnTo>
                  <a:pt x="116086" y="107155"/>
                </a:lnTo>
                <a:lnTo>
                  <a:pt x="116086" y="89296"/>
                </a:lnTo>
                <a:lnTo>
                  <a:pt x="125015" y="71437"/>
                </a:lnTo>
                <a:lnTo>
                  <a:pt x="125015" y="53578"/>
                </a:lnTo>
                <a:lnTo>
                  <a:pt x="125015" y="35719"/>
                </a:lnTo>
                <a:lnTo>
                  <a:pt x="133945" y="17859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116961" y="5277445"/>
            <a:ext cx="232173" cy="464344"/>
          </a:xfrm>
          <a:custGeom>
            <a:avLst/>
            <a:gdLst/>
            <a:ahLst/>
            <a:cxnLst/>
            <a:rect l="0" t="0" r="0" b="0"/>
            <a:pathLst>
              <a:path w="232173" h="464344">
                <a:moveTo>
                  <a:pt x="0" y="321468"/>
                </a:moveTo>
                <a:lnTo>
                  <a:pt x="8930" y="339328"/>
                </a:lnTo>
                <a:lnTo>
                  <a:pt x="8930" y="375046"/>
                </a:lnTo>
                <a:lnTo>
                  <a:pt x="8930" y="375046"/>
                </a:lnTo>
                <a:lnTo>
                  <a:pt x="17859" y="410765"/>
                </a:lnTo>
                <a:lnTo>
                  <a:pt x="17859" y="428625"/>
                </a:lnTo>
                <a:lnTo>
                  <a:pt x="17859" y="446484"/>
                </a:lnTo>
                <a:lnTo>
                  <a:pt x="26789" y="455414"/>
                </a:lnTo>
                <a:lnTo>
                  <a:pt x="26789" y="464343"/>
                </a:lnTo>
                <a:lnTo>
                  <a:pt x="26789" y="455414"/>
                </a:lnTo>
                <a:lnTo>
                  <a:pt x="26789" y="437554"/>
                </a:lnTo>
                <a:lnTo>
                  <a:pt x="26789" y="410765"/>
                </a:lnTo>
                <a:lnTo>
                  <a:pt x="17859" y="383976"/>
                </a:lnTo>
                <a:lnTo>
                  <a:pt x="17859" y="348257"/>
                </a:lnTo>
                <a:lnTo>
                  <a:pt x="17859" y="321468"/>
                </a:lnTo>
                <a:lnTo>
                  <a:pt x="17859" y="285750"/>
                </a:lnTo>
                <a:lnTo>
                  <a:pt x="17859" y="250032"/>
                </a:lnTo>
                <a:lnTo>
                  <a:pt x="17859" y="232172"/>
                </a:lnTo>
                <a:lnTo>
                  <a:pt x="26789" y="214313"/>
                </a:lnTo>
                <a:lnTo>
                  <a:pt x="35719" y="205383"/>
                </a:lnTo>
                <a:lnTo>
                  <a:pt x="53578" y="205383"/>
                </a:lnTo>
                <a:lnTo>
                  <a:pt x="62508" y="214313"/>
                </a:lnTo>
                <a:lnTo>
                  <a:pt x="80367" y="232172"/>
                </a:lnTo>
                <a:lnTo>
                  <a:pt x="98227" y="241102"/>
                </a:lnTo>
                <a:lnTo>
                  <a:pt x="116086" y="267891"/>
                </a:lnTo>
                <a:lnTo>
                  <a:pt x="125016" y="285750"/>
                </a:lnTo>
                <a:lnTo>
                  <a:pt x="142875" y="303609"/>
                </a:lnTo>
                <a:lnTo>
                  <a:pt x="151805" y="321468"/>
                </a:lnTo>
                <a:lnTo>
                  <a:pt x="160734" y="330398"/>
                </a:lnTo>
                <a:lnTo>
                  <a:pt x="160734" y="330398"/>
                </a:lnTo>
                <a:lnTo>
                  <a:pt x="169664" y="339328"/>
                </a:lnTo>
                <a:lnTo>
                  <a:pt x="169664" y="339328"/>
                </a:lnTo>
                <a:lnTo>
                  <a:pt x="178594" y="339328"/>
                </a:lnTo>
                <a:lnTo>
                  <a:pt x="178594" y="339328"/>
                </a:lnTo>
                <a:lnTo>
                  <a:pt x="178594" y="330398"/>
                </a:lnTo>
                <a:lnTo>
                  <a:pt x="187523" y="312539"/>
                </a:lnTo>
                <a:lnTo>
                  <a:pt x="187523" y="294680"/>
                </a:lnTo>
                <a:lnTo>
                  <a:pt x="196453" y="276821"/>
                </a:lnTo>
                <a:lnTo>
                  <a:pt x="196453" y="250032"/>
                </a:lnTo>
                <a:lnTo>
                  <a:pt x="205383" y="223243"/>
                </a:lnTo>
                <a:lnTo>
                  <a:pt x="214312" y="196453"/>
                </a:lnTo>
                <a:lnTo>
                  <a:pt x="214312" y="169664"/>
                </a:lnTo>
                <a:lnTo>
                  <a:pt x="223242" y="142875"/>
                </a:lnTo>
                <a:lnTo>
                  <a:pt x="223242" y="116086"/>
                </a:lnTo>
                <a:lnTo>
                  <a:pt x="232172" y="89297"/>
                </a:lnTo>
                <a:lnTo>
                  <a:pt x="232172" y="62508"/>
                </a:lnTo>
                <a:lnTo>
                  <a:pt x="232172" y="35719"/>
                </a:lnTo>
                <a:lnTo>
                  <a:pt x="232172" y="1786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0202"/>
            <a:ext cx="8250382" cy="64872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Draw a diagram – The Business Cycle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45078" y="2204358"/>
            <a:ext cx="8165" cy="3290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53243" y="5519057"/>
            <a:ext cx="6017079" cy="8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4635" y="2065858"/>
            <a:ext cx="1887055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Arial Black" panose="020B0A04020102020204" pitchFamily="34" charset="0"/>
              </a:rPr>
              <a:t>Economic activity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8477" y="5625487"/>
            <a:ext cx="655949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Arial Black" panose="020B0A04020102020204" pitchFamily="34" charset="0"/>
              </a:rPr>
              <a:t>Time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75708" y="2677885"/>
            <a:ext cx="5812552" cy="2122715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632857" y="1913965"/>
            <a:ext cx="5745129" cy="3213207"/>
          </a:xfrm>
          <a:custGeom>
            <a:avLst/>
            <a:gdLst>
              <a:gd name="connsiteX0" fmla="*/ 0 w 7660172"/>
              <a:gd name="connsiteY0" fmla="*/ 4284276 h 4284276"/>
              <a:gd name="connsiteX1" fmla="*/ 1077686 w 7660172"/>
              <a:gd name="connsiteY1" fmla="*/ 1704361 h 4284276"/>
              <a:gd name="connsiteX2" fmla="*/ 3331028 w 7660172"/>
              <a:gd name="connsiteY2" fmla="*/ 3108618 h 4284276"/>
              <a:gd name="connsiteX3" fmla="*/ 5540828 w 7660172"/>
              <a:gd name="connsiteY3" fmla="*/ 2640533 h 4284276"/>
              <a:gd name="connsiteX4" fmla="*/ 5910943 w 7660172"/>
              <a:gd name="connsiteY4" fmla="*/ 310990 h 4284276"/>
              <a:gd name="connsiteX5" fmla="*/ 7489371 w 7660172"/>
              <a:gd name="connsiteY5" fmla="*/ 17076 h 4284276"/>
              <a:gd name="connsiteX6" fmla="*/ 7543800 w 7660172"/>
              <a:gd name="connsiteY6" fmla="*/ 60618 h 428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0172" h="4284276">
                <a:moveTo>
                  <a:pt x="0" y="4284276"/>
                </a:moveTo>
                <a:cubicBezTo>
                  <a:pt x="261257" y="3092290"/>
                  <a:pt x="522515" y="1900304"/>
                  <a:pt x="1077686" y="1704361"/>
                </a:cubicBezTo>
                <a:cubicBezTo>
                  <a:pt x="1632857" y="1508418"/>
                  <a:pt x="2587171" y="2952589"/>
                  <a:pt x="3331028" y="3108618"/>
                </a:cubicBezTo>
                <a:cubicBezTo>
                  <a:pt x="4074885" y="3264647"/>
                  <a:pt x="5110842" y="3106804"/>
                  <a:pt x="5540828" y="2640533"/>
                </a:cubicBezTo>
                <a:cubicBezTo>
                  <a:pt x="5970814" y="2174262"/>
                  <a:pt x="5586186" y="748233"/>
                  <a:pt x="5910943" y="310990"/>
                </a:cubicBezTo>
                <a:cubicBezTo>
                  <a:pt x="6235700" y="-126253"/>
                  <a:pt x="7217228" y="58805"/>
                  <a:pt x="7489371" y="17076"/>
                </a:cubicBezTo>
                <a:cubicBezTo>
                  <a:pt x="7761514" y="-24653"/>
                  <a:pt x="7652657" y="17982"/>
                  <a:pt x="7543800" y="60618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7162" y="3003462"/>
            <a:ext cx="843041" cy="3432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>
                <a:solidFill>
                  <a:srgbClr val="000000"/>
                </a:solidFill>
                <a:latin typeface="Calibri" panose="020F0502020204030204"/>
              </a:rPr>
              <a:t>Boom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8683" y="3721919"/>
            <a:ext cx="1245053" cy="26993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>
                <a:solidFill>
                  <a:srgbClr val="000000"/>
                </a:solidFill>
                <a:latin typeface="Calibri" panose="020F0502020204030204"/>
              </a:rPr>
              <a:t>Recession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16879" y="4253593"/>
            <a:ext cx="1297595" cy="236765"/>
          </a:xfrm>
          <a:prstGeom prst="roundRect">
            <a:avLst/>
          </a:prstGeom>
          <a:solidFill>
            <a:srgbClr val="C3F1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>
                <a:solidFill>
                  <a:srgbClr val="000000"/>
                </a:solidFill>
                <a:latin typeface="Calibri" panose="020F0502020204030204"/>
              </a:rPr>
              <a:t>Slump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152191" y="2865539"/>
            <a:ext cx="1068995" cy="3022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black"/>
                </a:solidFill>
                <a:latin typeface="Calibri" panose="020F0502020204030204"/>
              </a:rPr>
              <a:t>Recovery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799665" y="1746438"/>
            <a:ext cx="843041" cy="3432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>
                <a:solidFill>
                  <a:srgbClr val="000000"/>
                </a:solidFill>
                <a:latin typeface="Calibri" panose="020F0502020204030204"/>
              </a:rPr>
              <a:t>Boom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51165" y="4992620"/>
            <a:ext cx="1297595" cy="236765"/>
          </a:xfrm>
          <a:prstGeom prst="roundRect">
            <a:avLst/>
          </a:prstGeom>
          <a:solidFill>
            <a:srgbClr val="C3F1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>
                <a:solidFill>
                  <a:srgbClr val="000000"/>
                </a:solidFill>
                <a:latin typeface="Calibri" panose="020F0502020204030204"/>
              </a:rPr>
              <a:t>Slump</a:t>
            </a:r>
          </a:p>
        </p:txBody>
      </p:sp>
      <p:sp>
        <p:nvSpPr>
          <p:cNvPr id="22" name="TextBox 21"/>
          <p:cNvSpPr txBox="1"/>
          <p:nvPr/>
        </p:nvSpPr>
        <p:spPr>
          <a:xfrm rot="20279941">
            <a:off x="6034354" y="2871588"/>
            <a:ext cx="2430665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Arial Black" panose="020B0A04020102020204" pitchFamily="34" charset="0"/>
              </a:rPr>
              <a:t>General trend over time</a:t>
            </a:r>
          </a:p>
        </p:txBody>
      </p:sp>
    </p:spTree>
    <p:extLst>
      <p:ext uri="{BB962C8B-B14F-4D97-AF65-F5344CB8AC3E}">
        <p14:creationId xmlns:p14="http://schemas.microsoft.com/office/powerpoint/2010/main" val="216509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1042-6320-49A3-8F43-41E7950B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rgbClr val="333333"/>
                </a:solidFill>
                <a:latin typeface="Helvetica Neue"/>
              </a:rPr>
            </a:br>
            <a:r>
              <a:rPr lang="en-GB" dirty="0">
                <a:solidFill>
                  <a:srgbClr val="333333"/>
                </a:solidFill>
                <a:latin typeface="Helvetica Neue"/>
              </a:rPr>
              <a:t>United Kingdom GDP Growth Rate</a:t>
            </a:r>
            <a:br>
              <a:rPr lang="en-GB" b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7C7CF-D75F-4A59-97CF-76C102E0F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United Kingdom GDP Growth Rate">
            <a:extLst>
              <a:ext uri="{FF2B5EF4-FFF2-40B4-BE49-F238E27FC236}">
                <a16:creationId xmlns:a16="http://schemas.microsoft.com/office/drawing/2014/main" id="{0B912CAC-74D8-4761-8C77-B7B63641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1151"/>
            <a:ext cx="9181721" cy="427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2206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1522</Words>
  <Application>Microsoft Office PowerPoint</Application>
  <PresentationFormat>On-screen Show (4:3)</PresentationFormat>
  <Paragraphs>244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MS PGothic</vt:lpstr>
      <vt:lpstr>Arial</vt:lpstr>
      <vt:lpstr>Arial Black</vt:lpstr>
      <vt:lpstr>Calibri</vt:lpstr>
      <vt:lpstr>Comic Sans MS</vt:lpstr>
      <vt:lpstr>Cooper Black</vt:lpstr>
      <vt:lpstr>Helvetica Neue</vt:lpstr>
      <vt:lpstr>Tempus Sans ITC</vt:lpstr>
      <vt:lpstr>Times New Roman</vt:lpstr>
      <vt:lpstr>Wingdings 3</vt:lpstr>
      <vt:lpstr>1_Blank Presentation</vt:lpstr>
      <vt:lpstr>Office Theme</vt:lpstr>
      <vt:lpstr>PowerPoint Presentation</vt:lpstr>
      <vt:lpstr>Starter</vt:lpstr>
      <vt:lpstr>Managing The Economy</vt:lpstr>
      <vt:lpstr>What is Economic Growth?</vt:lpstr>
      <vt:lpstr>How Can Economic Growth Be Managed?</vt:lpstr>
      <vt:lpstr>PowerPoint Presentation</vt:lpstr>
      <vt:lpstr>UK Economic Growth</vt:lpstr>
      <vt:lpstr>Draw a diagram – The Business Cycle</vt:lpstr>
      <vt:lpstr> United Kingdom GDP Growth Rate </vt:lpstr>
      <vt:lpstr>Economic Growth and Businesses</vt:lpstr>
      <vt:lpstr>Unemployment</vt:lpstr>
      <vt:lpstr>UK Unemployment</vt:lpstr>
      <vt:lpstr>PowerPoint Presentation</vt:lpstr>
      <vt:lpstr> United Kingdom Unemployment Rate </vt:lpstr>
      <vt:lpstr>The Effects of Unemployment</vt:lpstr>
      <vt:lpstr>Inflation</vt:lpstr>
      <vt:lpstr>Measures of Inflation</vt:lpstr>
      <vt:lpstr>PowerPoint Presentation</vt:lpstr>
      <vt:lpstr>PowerPoint Presentation</vt:lpstr>
      <vt:lpstr>United Kingdom Inflation Rate </vt:lpstr>
      <vt:lpstr>The Business Effects of Inflation</vt:lpstr>
      <vt:lpstr>Exchange Rates</vt:lpstr>
      <vt:lpstr>The Effects of Exchange Rate Changes</vt:lpstr>
      <vt:lpstr>Value of The Pound</vt:lpstr>
      <vt:lpstr>PowerPoint Presentation</vt:lpstr>
      <vt:lpstr>How Exchange Rates Affect Businesses</vt:lpstr>
      <vt:lpstr>Jaguar ER calculation</vt:lpstr>
      <vt:lpstr>Interest rates over time</vt:lpstr>
      <vt:lpstr>Recent UK IR’s </vt:lpstr>
      <vt:lpstr>PowerPoint Presentation</vt:lpstr>
      <vt:lpstr>PowerPoint Presentation</vt:lpstr>
      <vt:lpstr>PowerPoint Presentation</vt:lpstr>
      <vt:lpstr>PowerPoint Presentation</vt:lpstr>
      <vt:lpstr>Plenary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 Murray</dc:creator>
  <cp:lastModifiedBy>S Gouldthorpe</cp:lastModifiedBy>
  <cp:revision>221</cp:revision>
  <cp:lastPrinted>2002-06-12T08:09:25Z</cp:lastPrinted>
  <dcterms:created xsi:type="dcterms:W3CDTF">2001-07-04T09:21:15Z</dcterms:created>
  <dcterms:modified xsi:type="dcterms:W3CDTF">2020-12-04T12:50:42Z</dcterms:modified>
</cp:coreProperties>
</file>