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71" r:id="rId3"/>
    <p:sldId id="270"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7B2F39E-DD2E-4264-9C74-93AAAD116ED9}" type="datetimeFigureOut">
              <a:rPr lang="en-GB" smtClean="0"/>
              <a:t>21/03/2019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53D67CF-74F1-410C-8CBB-36A2EF958E8B}" type="slidenum">
              <a:rPr lang="en-GB" smtClean="0"/>
              <a:t>‹#›</a:t>
            </a:fld>
            <a:endParaRPr lang="en-GB"/>
          </a:p>
        </p:txBody>
      </p:sp>
    </p:spTree>
    <p:extLst>
      <p:ext uri="{BB962C8B-B14F-4D97-AF65-F5344CB8AC3E}">
        <p14:creationId xmlns:p14="http://schemas.microsoft.com/office/powerpoint/2010/main" val="589885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167943F-58D3-4B1D-80C4-3F849F122175}" type="datetimeFigureOut">
              <a:rPr lang="en-GB" smtClean="0"/>
              <a:t>21/03/2019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2D4887-4061-4B5C-AA8B-D798863B8F62}" type="slidenum">
              <a:rPr lang="en-GB" smtClean="0"/>
              <a:t>‹#›</a:t>
            </a:fld>
            <a:endParaRPr lang="en-GB"/>
          </a:p>
        </p:txBody>
      </p:sp>
    </p:spTree>
    <p:extLst>
      <p:ext uri="{BB962C8B-B14F-4D97-AF65-F5344CB8AC3E}">
        <p14:creationId xmlns:p14="http://schemas.microsoft.com/office/powerpoint/2010/main" val="232173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true story.  This PowerPoint is designed to go with CAREFULLY</a:t>
            </a:r>
            <a:r>
              <a:rPr lang="en-GB" baseline="0" dirty="0" smtClean="0"/>
              <a:t> SELECTED scenes from the film </a:t>
            </a:r>
            <a:r>
              <a:rPr lang="en-GB" i="1" baseline="0" dirty="0" smtClean="0"/>
              <a:t>Hacksaw Ridge</a:t>
            </a:r>
            <a:r>
              <a:rPr lang="en-GB" i="0" baseline="0" dirty="0" smtClean="0"/>
              <a:t>.  </a:t>
            </a:r>
            <a:r>
              <a:rPr lang="en-GB" b="1" i="0" baseline="0" dirty="0" smtClean="0"/>
              <a:t>Warning</a:t>
            </a:r>
            <a:r>
              <a:rPr lang="en-GB" b="0" i="0" baseline="0" dirty="0" smtClean="0"/>
              <a:t>: the full film is rated 15 and contains gory images.  It may not be suitable for sensitive viewers.  </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1</a:t>
            </a:fld>
            <a:endParaRPr lang="en-GB"/>
          </a:p>
        </p:txBody>
      </p:sp>
    </p:spTree>
    <p:extLst>
      <p:ext uri="{BB962C8B-B14F-4D97-AF65-F5344CB8AC3E}">
        <p14:creationId xmlns:p14="http://schemas.microsoft.com/office/powerpoint/2010/main" val="115043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7 on the sheet.</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11</a:t>
            </a:fld>
            <a:endParaRPr lang="en-GB"/>
          </a:p>
        </p:txBody>
      </p:sp>
    </p:spTree>
    <p:extLst>
      <p:ext uri="{BB962C8B-B14F-4D97-AF65-F5344CB8AC3E}">
        <p14:creationId xmlns:p14="http://schemas.microsoft.com/office/powerpoint/2010/main" val="23979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8 on the sheet.</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12</a:t>
            </a:fld>
            <a:endParaRPr lang="en-GB"/>
          </a:p>
        </p:txBody>
      </p:sp>
    </p:spTree>
    <p:extLst>
      <p:ext uri="{BB962C8B-B14F-4D97-AF65-F5344CB8AC3E}">
        <p14:creationId xmlns:p14="http://schemas.microsoft.com/office/powerpoint/2010/main" val="84063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3</a:t>
            </a:fld>
            <a:endParaRPr lang="en-GB"/>
          </a:p>
        </p:txBody>
      </p:sp>
    </p:spTree>
    <p:extLst>
      <p:ext uri="{BB962C8B-B14F-4D97-AF65-F5344CB8AC3E}">
        <p14:creationId xmlns:p14="http://schemas.microsoft.com/office/powerpoint/2010/main" val="238369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boys fight</a:t>
            </a:r>
            <a:r>
              <a:rPr lang="en-GB" baseline="0" dirty="0" smtClean="0"/>
              <a:t> and Desmond nearly kills his brother.  The commandment, ‘Thou shalt not kill.’ is featured on the wall.</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4</a:t>
            </a:fld>
            <a:endParaRPr lang="en-GB"/>
          </a:p>
        </p:txBody>
      </p:sp>
    </p:spTree>
    <p:extLst>
      <p:ext uri="{BB962C8B-B14F-4D97-AF65-F5344CB8AC3E}">
        <p14:creationId xmlns:p14="http://schemas.microsoft.com/office/powerpoint/2010/main" val="81668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The Japanese will not avoid attacking on a Saturday to fit</a:t>
            </a:r>
            <a:r>
              <a:rPr lang="en-GB" baseline="0" dirty="0" smtClean="0"/>
              <a:t> in with Desmond Doss.  Doss joined the army; there is ‘quiet a lot of killing’ in war. 3. Doss is failing to protect women and children.  People will die because of his lack of fighting.  These scenes are more-or-less true.</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5</a:t>
            </a:fld>
            <a:endParaRPr lang="en-GB"/>
          </a:p>
        </p:txBody>
      </p:sp>
    </p:spTree>
    <p:extLst>
      <p:ext uri="{BB962C8B-B14F-4D97-AF65-F5344CB8AC3E}">
        <p14:creationId xmlns:p14="http://schemas.microsoft.com/office/powerpoint/2010/main" val="135270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Jesus teaches that when someone</a:t>
            </a:r>
            <a:r>
              <a:rPr lang="en-GB" baseline="0" dirty="0" smtClean="0"/>
              <a:t> strikes you on one cheek, turn the other cheek rather than fighting back.  (Overcome evil with good.)  </a:t>
            </a:r>
            <a:r>
              <a:rPr lang="en-GB" baseline="0" dirty="0" err="1" smtClean="0"/>
              <a:t>Smiddy</a:t>
            </a:r>
            <a:r>
              <a:rPr lang="en-GB" baseline="0" dirty="0" smtClean="0"/>
              <a:t> is a composite character who reflects the true attitudes of Doss’s fellow soldiers.  They hated him.</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6</a:t>
            </a:fld>
            <a:endParaRPr lang="en-GB"/>
          </a:p>
        </p:txBody>
      </p:sp>
    </p:spTree>
    <p:extLst>
      <p:ext uri="{BB962C8B-B14F-4D97-AF65-F5344CB8AC3E}">
        <p14:creationId xmlns:p14="http://schemas.microsoft.com/office/powerpoint/2010/main" val="276853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‘Love one another as I have loved you.’ This scene is true.</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7</a:t>
            </a:fld>
            <a:endParaRPr lang="en-GB"/>
          </a:p>
        </p:txBody>
      </p:sp>
    </p:spTree>
    <p:extLst>
      <p:ext uri="{BB962C8B-B14F-4D97-AF65-F5344CB8AC3E}">
        <p14:creationId xmlns:p14="http://schemas.microsoft.com/office/powerpoint/2010/main" val="364368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Disobeying</a:t>
            </a:r>
            <a:r>
              <a:rPr lang="en-GB" baseline="0" dirty="0" smtClean="0"/>
              <a:t> orders; Doss has a sense of moral superiority; In a world where people are tearing one another apart Doss wants to save lives.  (The trial scene did not happen but the reasons given in court are things Doss actually said.  He was threatened with court martial but his dad did bring evidence to the army that the President had ordered pacifists should be allowed to be medics without weapons.)</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8</a:t>
            </a:fld>
            <a:endParaRPr lang="en-GB"/>
          </a:p>
        </p:txBody>
      </p:sp>
    </p:spTree>
    <p:extLst>
      <p:ext uri="{BB962C8B-B14F-4D97-AF65-F5344CB8AC3E}">
        <p14:creationId xmlns:p14="http://schemas.microsoft.com/office/powerpoint/2010/main" val="181692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 father used to beat his</a:t>
            </a:r>
            <a:r>
              <a:rPr lang="en-GB" baseline="0" dirty="0" smtClean="0"/>
              <a:t> mother and Desmond grabbed a gun and nearly killed him.  He promised God he would never touch a gun again.  (In reality, his father was going to shoot his uncle when his mum grabbed the gun and gave it to Desmond to hide.)</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9</a:t>
            </a:fld>
            <a:endParaRPr lang="en-GB"/>
          </a:p>
        </p:txBody>
      </p:sp>
    </p:spTree>
    <p:extLst>
      <p:ext uri="{BB962C8B-B14F-4D97-AF65-F5344CB8AC3E}">
        <p14:creationId xmlns:p14="http://schemas.microsoft.com/office/powerpoint/2010/main" val="78796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‘Love your enemies.’ This bit is probably</a:t>
            </a:r>
            <a:r>
              <a:rPr lang="en-GB" baseline="0" dirty="0" smtClean="0"/>
              <a:t> true.</a:t>
            </a:r>
            <a:endParaRPr lang="en-GB" dirty="0"/>
          </a:p>
        </p:txBody>
      </p:sp>
      <p:sp>
        <p:nvSpPr>
          <p:cNvPr id="4" name="Slide Number Placeholder 3"/>
          <p:cNvSpPr>
            <a:spLocks noGrp="1"/>
          </p:cNvSpPr>
          <p:nvPr>
            <p:ph type="sldNum" sz="quarter" idx="10"/>
          </p:nvPr>
        </p:nvSpPr>
        <p:spPr/>
        <p:txBody>
          <a:bodyPr/>
          <a:lstStyle/>
          <a:p>
            <a:fld id="{B02D4887-4061-4B5C-AA8B-D798863B8F62}" type="slidenum">
              <a:rPr lang="en-GB" smtClean="0"/>
              <a:t>10</a:t>
            </a:fld>
            <a:endParaRPr lang="en-GB"/>
          </a:p>
        </p:txBody>
      </p:sp>
    </p:spTree>
    <p:extLst>
      <p:ext uri="{BB962C8B-B14F-4D97-AF65-F5344CB8AC3E}">
        <p14:creationId xmlns:p14="http://schemas.microsoft.com/office/powerpoint/2010/main" val="25156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B29EF5B-4F02-4767-8A2D-ECC6C76ECC27}"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EE887-A046-47C9-A071-116008DFDFEB}" type="slidenum">
              <a:rPr lang="en-GB" smtClean="0"/>
              <a:t>‹#›</a:t>
            </a:fld>
            <a:endParaRPr lang="en-GB"/>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9EF5B-4F02-4767-8A2D-ECC6C76ECC27}"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EE887-A046-47C9-A071-116008DFDFE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9EF5B-4F02-4767-8A2D-ECC6C76ECC27}"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EE887-A046-47C9-A071-116008DFDFE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9EF5B-4F02-4767-8A2D-ECC6C76ECC27}"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EE887-A046-47C9-A071-116008DFDFE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B29EF5B-4F02-4767-8A2D-ECC6C76ECC27}" type="datetimeFigureOut">
              <a:rPr lang="en-GB" smtClean="0"/>
              <a:t>21/03/2019</a:t>
            </a:fld>
            <a:endParaRPr lang="en-GB"/>
          </a:p>
        </p:txBody>
      </p:sp>
      <p:sp>
        <p:nvSpPr>
          <p:cNvPr id="91" name="Footer Placeholder 90"/>
          <p:cNvSpPr>
            <a:spLocks noGrp="1"/>
          </p:cNvSpPr>
          <p:nvPr>
            <p:ph type="ftr" sz="quarter" idx="11"/>
          </p:nvPr>
        </p:nvSpPr>
        <p:spPr/>
        <p:txBody>
          <a:bodyPr/>
          <a:lstStyle/>
          <a:p>
            <a:endParaRPr lang="en-GB"/>
          </a:p>
        </p:txBody>
      </p:sp>
      <p:sp>
        <p:nvSpPr>
          <p:cNvPr id="92" name="Slide Number Placeholder 91"/>
          <p:cNvSpPr>
            <a:spLocks noGrp="1"/>
          </p:cNvSpPr>
          <p:nvPr>
            <p:ph type="sldNum" sz="quarter" idx="12"/>
          </p:nvPr>
        </p:nvSpPr>
        <p:spPr/>
        <p:txBody>
          <a:bodyPr/>
          <a:lstStyle/>
          <a:p>
            <a:fld id="{AC1EE887-A046-47C9-A071-116008DFDFE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9EF5B-4F02-4767-8A2D-ECC6C76ECC27}"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EE887-A046-47C9-A071-116008DFDFE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9EF5B-4F02-4767-8A2D-ECC6C76ECC27}" type="datetimeFigureOut">
              <a:rPr lang="en-GB" smtClean="0"/>
              <a:t>21/03/2019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1EE887-A046-47C9-A071-116008DFDFE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9EF5B-4F02-4767-8A2D-ECC6C76ECC27}" type="datetimeFigureOut">
              <a:rPr lang="en-GB" smtClean="0"/>
              <a:t>21/03/2019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1EE887-A046-47C9-A071-116008DFDFE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9EF5B-4F02-4767-8A2D-ECC6C76ECC27}" type="datetimeFigureOut">
              <a:rPr lang="en-GB" smtClean="0"/>
              <a:t>21/03/2019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1EE887-A046-47C9-A071-116008DFDFE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9EF5B-4F02-4767-8A2D-ECC6C76ECC27}"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EE887-A046-47C9-A071-116008DFDFEB}" type="slidenum">
              <a:rPr lang="en-GB" smtClean="0"/>
              <a:t>‹#›</a:t>
            </a:fld>
            <a:endParaRPr lang="en-GB"/>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B29EF5B-4F02-4767-8A2D-ECC6C76ECC27}"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EE887-A046-47C9-A071-116008DFDFEB}" type="slidenum">
              <a:rPr lang="en-GB" smtClean="0"/>
              <a:t>‹#›</a:t>
            </a:fld>
            <a:endParaRPr lang="en-GB"/>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B29EF5B-4F02-4767-8A2D-ECC6C76ECC27}" type="datetimeFigureOut">
              <a:rPr lang="en-GB" smtClean="0"/>
              <a:t>21/03/2019</a:t>
            </a:fld>
            <a:endParaRPr lang="en-GB"/>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C1EE887-A046-47C9-A071-116008DFDFEB}"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Desmond Doss</a:t>
            </a:r>
            <a:endParaRPr lang="en-GB" dirty="0"/>
          </a:p>
        </p:txBody>
      </p:sp>
      <p:sp>
        <p:nvSpPr>
          <p:cNvPr id="3" name="Subtitle 2"/>
          <p:cNvSpPr>
            <a:spLocks noGrp="1"/>
          </p:cNvSpPr>
          <p:nvPr>
            <p:ph type="subTitle" idx="1"/>
          </p:nvPr>
        </p:nvSpPr>
        <p:spPr/>
        <p:txBody>
          <a:bodyPr/>
          <a:lstStyle/>
          <a:p>
            <a:r>
              <a:rPr lang="en-GB" dirty="0" smtClean="0"/>
              <a:t>A pacifist’s tale</a:t>
            </a:r>
            <a:endParaRPr lang="en-GB" dirty="0"/>
          </a:p>
        </p:txBody>
      </p:sp>
      <p:pic>
        <p:nvPicPr>
          <p:cNvPr id="4" name="Picture 3"/>
          <p:cNvPicPr>
            <a:picLocks noChangeAspect="1"/>
          </p:cNvPicPr>
          <p:nvPr/>
        </p:nvPicPr>
        <p:blipFill rotWithShape="1">
          <a:blip r:embed="rId3"/>
          <a:srcRect l="23484" t="11022" r="23695" b="31067"/>
          <a:stretch/>
        </p:blipFill>
        <p:spPr>
          <a:xfrm>
            <a:off x="5053914" y="2132856"/>
            <a:ext cx="3837257" cy="2365003"/>
          </a:xfrm>
          <a:prstGeom prst="rect">
            <a:avLst/>
          </a:prstGeom>
        </p:spPr>
      </p:pic>
      <p:sp>
        <p:nvSpPr>
          <p:cNvPr id="5" name="TextBox 4"/>
          <p:cNvSpPr txBox="1"/>
          <p:nvPr/>
        </p:nvSpPr>
        <p:spPr>
          <a:xfrm>
            <a:off x="1115616" y="5229200"/>
            <a:ext cx="4968552" cy="646331"/>
          </a:xfrm>
          <a:prstGeom prst="rect">
            <a:avLst/>
          </a:prstGeom>
          <a:noFill/>
        </p:spPr>
        <p:txBody>
          <a:bodyPr wrap="square" rtlCol="0">
            <a:spAutoFit/>
          </a:bodyPr>
          <a:lstStyle/>
          <a:p>
            <a:r>
              <a:rPr lang="en-GB" dirty="0" smtClean="0"/>
              <a:t>Key Question: What are the arguments for &amp; against pacifism?</a:t>
            </a:r>
            <a:endParaRPr lang="en-GB" dirty="0"/>
          </a:p>
        </p:txBody>
      </p:sp>
    </p:spTree>
    <p:extLst>
      <p:ext uri="{BB962C8B-B14F-4D97-AF65-F5344CB8AC3E}">
        <p14:creationId xmlns:p14="http://schemas.microsoft.com/office/powerpoint/2010/main" val="2694642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Underground scene</a:t>
            </a:r>
            <a:endParaRPr lang="en-GB" dirty="0"/>
          </a:p>
        </p:txBody>
      </p:sp>
      <p:sp>
        <p:nvSpPr>
          <p:cNvPr id="3" name="Content Placeholder 2"/>
          <p:cNvSpPr>
            <a:spLocks noGrp="1"/>
          </p:cNvSpPr>
          <p:nvPr>
            <p:ph idx="1"/>
          </p:nvPr>
        </p:nvSpPr>
        <p:spPr/>
        <p:txBody>
          <a:bodyPr/>
          <a:lstStyle/>
          <a:p>
            <a:pPr marL="0" indent="0">
              <a:buNone/>
            </a:pPr>
            <a:r>
              <a:rPr lang="en-GB" dirty="0" smtClean="0"/>
              <a:t>6. What Bible teaching does he demonstrate by his behaviour here?</a:t>
            </a:r>
            <a:endParaRPr lang="en-GB" dirty="0"/>
          </a:p>
        </p:txBody>
      </p:sp>
    </p:spTree>
    <p:extLst>
      <p:ext uri="{BB962C8B-B14F-4D97-AF65-F5344CB8AC3E}">
        <p14:creationId xmlns:p14="http://schemas.microsoft.com/office/powerpoint/2010/main" val="3995201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rescued</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16584" y="1556791"/>
            <a:ext cx="8733858" cy="4909771"/>
          </a:xfrm>
          <a:prstGeom prst="rect">
            <a:avLst/>
          </a:prstGeom>
        </p:spPr>
      </p:pic>
    </p:spTree>
    <p:extLst>
      <p:ext uri="{BB962C8B-B14F-4D97-AF65-F5344CB8AC3E}">
        <p14:creationId xmlns:p14="http://schemas.microsoft.com/office/powerpoint/2010/main" val="3188619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honour</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411237" y="1818004"/>
            <a:ext cx="8347450" cy="4692551"/>
          </a:xfrm>
          <a:prstGeom prst="rect">
            <a:avLst/>
          </a:prstGeom>
        </p:spPr>
      </p:pic>
    </p:spTree>
    <p:extLst>
      <p:ext uri="{BB962C8B-B14F-4D97-AF65-F5344CB8AC3E}">
        <p14:creationId xmlns:p14="http://schemas.microsoft.com/office/powerpoint/2010/main" val="789531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exam question</a:t>
            </a:r>
            <a:endParaRPr lang="en-GB" dirty="0"/>
          </a:p>
        </p:txBody>
      </p:sp>
      <p:sp>
        <p:nvSpPr>
          <p:cNvPr id="3" name="Content Placeholder 2"/>
          <p:cNvSpPr>
            <a:spLocks noGrp="1"/>
          </p:cNvSpPr>
          <p:nvPr>
            <p:ph idx="1"/>
          </p:nvPr>
        </p:nvSpPr>
        <p:spPr/>
        <p:txBody>
          <a:bodyPr/>
          <a:lstStyle/>
          <a:p>
            <a:pPr marL="0" indent="0">
              <a:buNone/>
            </a:pPr>
            <a:r>
              <a:rPr lang="en-GB" dirty="0" smtClean="0"/>
              <a:t>‘Pacifism cannot work in the real world.’  Do you agree? </a:t>
            </a:r>
          </a:p>
          <a:p>
            <a:pPr marL="0" indent="0" algn="r">
              <a:buNone/>
            </a:pPr>
            <a:r>
              <a:rPr lang="en-GB" dirty="0" smtClean="0"/>
              <a:t>[12 marks]</a:t>
            </a:r>
            <a:endParaRPr lang="en-GB" dirty="0"/>
          </a:p>
        </p:txBody>
      </p:sp>
    </p:spTree>
    <p:extLst>
      <p:ext uri="{BB962C8B-B14F-4D97-AF65-F5344CB8AC3E}">
        <p14:creationId xmlns:p14="http://schemas.microsoft.com/office/powerpoint/2010/main" val="2666227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pPr lvl="0"/>
            <a:r>
              <a:rPr lang="en-GB" dirty="0"/>
              <a:t>All: will be able to explain what is pacifism;</a:t>
            </a:r>
          </a:p>
          <a:p>
            <a:pPr lvl="0"/>
            <a:r>
              <a:rPr lang="en-GB" dirty="0"/>
              <a:t>Many: you will be able to explain difficulties of putting non-violence into practice;</a:t>
            </a:r>
          </a:p>
          <a:p>
            <a:pPr lvl="0"/>
            <a:r>
              <a:rPr lang="en-GB" dirty="0"/>
              <a:t>Some: will be able to answer an exam question on this with 8/12 or higher.</a:t>
            </a:r>
          </a:p>
          <a:p>
            <a:endParaRPr lang="en-GB" dirty="0"/>
          </a:p>
        </p:txBody>
      </p:sp>
    </p:spTree>
    <p:extLst>
      <p:ext uri="{BB962C8B-B14F-4D97-AF65-F5344CB8AC3E}">
        <p14:creationId xmlns:p14="http://schemas.microsoft.com/office/powerpoint/2010/main" val="530388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Scenes from the film </a:t>
            </a:r>
            <a:r>
              <a:rPr lang="en-GB" i="1" dirty="0" smtClean="0"/>
              <a:t>Hacksaw Ridge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58057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Desmond fights Hal</a:t>
            </a:r>
            <a:endParaRPr lang="en-GB" dirty="0"/>
          </a:p>
        </p:txBody>
      </p:sp>
      <p:sp>
        <p:nvSpPr>
          <p:cNvPr id="3" name="Content Placeholder 2"/>
          <p:cNvSpPr>
            <a:spLocks noGrp="1"/>
          </p:cNvSpPr>
          <p:nvPr>
            <p:ph idx="1"/>
          </p:nvPr>
        </p:nvSpPr>
        <p:spPr/>
        <p:txBody>
          <a:bodyPr/>
          <a:lstStyle/>
          <a:p>
            <a:r>
              <a:rPr lang="en-GB" dirty="0" smtClean="0"/>
              <a:t>What Bible teaching is mentioned here?</a:t>
            </a:r>
            <a:endParaRPr lang="en-GB" dirty="0"/>
          </a:p>
        </p:txBody>
      </p:sp>
    </p:spTree>
    <p:extLst>
      <p:ext uri="{BB962C8B-B14F-4D97-AF65-F5344CB8AC3E}">
        <p14:creationId xmlns:p14="http://schemas.microsoft.com/office/powerpoint/2010/main" val="3480572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Conscientious objector</a:t>
            </a:r>
            <a:endParaRPr lang="en-GB" dirty="0"/>
          </a:p>
        </p:txBody>
      </p:sp>
      <p:sp>
        <p:nvSpPr>
          <p:cNvPr id="3" name="Content Placeholder 2"/>
          <p:cNvSpPr>
            <a:spLocks noGrp="1"/>
          </p:cNvSpPr>
          <p:nvPr>
            <p:ph idx="1"/>
          </p:nvPr>
        </p:nvSpPr>
        <p:spPr/>
        <p:txBody>
          <a:bodyPr/>
          <a:lstStyle/>
          <a:p>
            <a:pPr marL="0" indent="0">
              <a:buNone/>
            </a:pPr>
            <a:r>
              <a:rPr lang="en-GB" dirty="0" smtClean="0"/>
              <a:t>2. Why is Desmond mocked by Captain Glover?</a:t>
            </a:r>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dirty="0" smtClean="0"/>
              <a:t>3. What two reasons does </a:t>
            </a:r>
            <a:r>
              <a:rPr lang="en-GB" dirty="0" err="1" smtClean="0"/>
              <a:t>Sarge</a:t>
            </a:r>
            <a:r>
              <a:rPr lang="en-GB" dirty="0" smtClean="0"/>
              <a:t> give why Doss is wrong?</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060848"/>
            <a:ext cx="4625082" cy="260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90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Confrontation with </a:t>
            </a:r>
            <a:r>
              <a:rPr lang="en-GB" dirty="0" err="1" smtClean="0"/>
              <a:t>Smiddy</a:t>
            </a:r>
            <a:endParaRPr lang="en-GB" dirty="0"/>
          </a:p>
        </p:txBody>
      </p:sp>
      <p:sp>
        <p:nvSpPr>
          <p:cNvPr id="3" name="Content Placeholder 2"/>
          <p:cNvSpPr>
            <a:spLocks noGrp="1"/>
          </p:cNvSpPr>
          <p:nvPr>
            <p:ph idx="1"/>
          </p:nvPr>
        </p:nvSpPr>
        <p:spPr/>
        <p:txBody>
          <a:bodyPr/>
          <a:lstStyle/>
          <a:p>
            <a:r>
              <a:rPr lang="en-GB" dirty="0" smtClean="0"/>
              <a:t>What Bible teaching does </a:t>
            </a:r>
            <a:r>
              <a:rPr lang="en-GB" dirty="0" err="1" smtClean="0"/>
              <a:t>Smiddy</a:t>
            </a:r>
            <a:r>
              <a:rPr lang="en-GB" dirty="0" smtClean="0"/>
              <a:t> mention?</a:t>
            </a:r>
            <a:endParaRPr lang="en-GB" dirty="0"/>
          </a:p>
        </p:txBody>
      </p:sp>
    </p:spTree>
    <p:extLst>
      <p:ext uri="{BB962C8B-B14F-4D97-AF65-F5344CB8AC3E}">
        <p14:creationId xmlns:p14="http://schemas.microsoft.com/office/powerpoint/2010/main" val="3537578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8 interview</a:t>
            </a:r>
            <a:endParaRPr lang="en-GB" dirty="0"/>
          </a:p>
        </p:txBody>
      </p:sp>
      <p:sp>
        <p:nvSpPr>
          <p:cNvPr id="3" name="Content Placeholder 2"/>
          <p:cNvSpPr>
            <a:spLocks noGrp="1"/>
          </p:cNvSpPr>
          <p:nvPr>
            <p:ph idx="1"/>
          </p:nvPr>
        </p:nvSpPr>
        <p:spPr/>
        <p:txBody>
          <a:bodyPr/>
          <a:lstStyle/>
          <a:p>
            <a:r>
              <a:rPr lang="en-GB" dirty="0" smtClean="0"/>
              <a:t>What Bible teaching does Desmond mention here?</a:t>
            </a:r>
            <a:endParaRPr lang="en-GB" dirty="0"/>
          </a:p>
        </p:txBody>
      </p:sp>
    </p:spTree>
    <p:extLst>
      <p:ext uri="{BB962C8B-B14F-4D97-AF65-F5344CB8AC3E}">
        <p14:creationId xmlns:p14="http://schemas.microsoft.com/office/powerpoint/2010/main" val="2941934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court martial</a:t>
            </a:r>
            <a:endParaRPr lang="en-GB" dirty="0"/>
          </a:p>
        </p:txBody>
      </p:sp>
      <p:sp>
        <p:nvSpPr>
          <p:cNvPr id="3" name="Content Placeholder 2"/>
          <p:cNvSpPr>
            <a:spLocks noGrp="1"/>
          </p:cNvSpPr>
          <p:nvPr>
            <p:ph idx="1"/>
          </p:nvPr>
        </p:nvSpPr>
        <p:spPr/>
        <p:txBody>
          <a:bodyPr/>
          <a:lstStyle/>
          <a:p>
            <a:pPr marL="0" indent="0">
              <a:buNone/>
            </a:pPr>
            <a:r>
              <a:rPr lang="en-GB" dirty="0" smtClean="0"/>
              <a:t>4. Give one reason against Doss and one in his defence.</a:t>
            </a:r>
            <a:endParaRPr lang="en-GB" dirty="0"/>
          </a:p>
        </p:txBody>
      </p:sp>
    </p:spTree>
    <p:extLst>
      <p:ext uri="{BB962C8B-B14F-4D97-AF65-F5344CB8AC3E}">
        <p14:creationId xmlns:p14="http://schemas.microsoft.com/office/powerpoint/2010/main" val="1065096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Scene in a crater </a:t>
            </a:r>
            <a:endParaRPr lang="en-GB" dirty="0"/>
          </a:p>
        </p:txBody>
      </p:sp>
      <p:sp>
        <p:nvSpPr>
          <p:cNvPr id="3" name="Content Placeholder 2"/>
          <p:cNvSpPr>
            <a:spLocks noGrp="1"/>
          </p:cNvSpPr>
          <p:nvPr>
            <p:ph idx="1"/>
          </p:nvPr>
        </p:nvSpPr>
        <p:spPr/>
        <p:txBody>
          <a:bodyPr/>
          <a:lstStyle/>
          <a:p>
            <a:pPr marL="0" indent="0">
              <a:buNone/>
            </a:pPr>
            <a:r>
              <a:rPr lang="en-GB" dirty="0" smtClean="0"/>
              <a:t>5. What personal reason does Desmond give </a:t>
            </a:r>
            <a:r>
              <a:rPr lang="en-GB" dirty="0" err="1" smtClean="0"/>
              <a:t>Smiddy</a:t>
            </a:r>
            <a:r>
              <a:rPr lang="en-GB" dirty="0" smtClean="0"/>
              <a:t> why he won’t touch a weapon?</a:t>
            </a:r>
            <a:endParaRPr lang="en-GB" dirty="0"/>
          </a:p>
        </p:txBody>
      </p:sp>
    </p:spTree>
    <p:extLst>
      <p:ext uri="{BB962C8B-B14F-4D97-AF65-F5344CB8AC3E}">
        <p14:creationId xmlns:p14="http://schemas.microsoft.com/office/powerpoint/2010/main" val="1396633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370</TotalTime>
  <Words>554</Words>
  <Application>Microsoft Office PowerPoint</Application>
  <PresentationFormat>On-screen Show (4:3)</PresentationFormat>
  <Paragraphs>55</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Tw Cen MT</vt:lpstr>
      <vt:lpstr>Thatch</vt:lpstr>
      <vt:lpstr>Desmond Doss</vt:lpstr>
      <vt:lpstr>Learning outcomes</vt:lpstr>
      <vt:lpstr>Scenes from the film Hacksaw Ridge</vt:lpstr>
      <vt:lpstr>Desmond fights Hal</vt:lpstr>
      <vt:lpstr>Conscientious objector</vt:lpstr>
      <vt:lpstr>Confrontation with Smiddy</vt:lpstr>
      <vt:lpstr>Section 8 interview</vt:lpstr>
      <vt:lpstr>The court martial</vt:lpstr>
      <vt:lpstr>Scene in a crater </vt:lpstr>
      <vt:lpstr>Underground scene</vt:lpstr>
      <vt:lpstr>The rescued</vt:lpstr>
      <vt:lpstr>The honour</vt:lpstr>
      <vt:lpstr>The exam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 Haughton</cp:lastModifiedBy>
  <cp:revision>31</cp:revision>
  <cp:lastPrinted>2018-06-12T07:01:01Z</cp:lastPrinted>
  <dcterms:created xsi:type="dcterms:W3CDTF">2018-04-18T15:34:29Z</dcterms:created>
  <dcterms:modified xsi:type="dcterms:W3CDTF">2019-03-21T17:17:50Z</dcterms:modified>
</cp:coreProperties>
</file>