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9E53-A766-4397-915C-D93EDF0902F9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908C6-9EC9-464A-9B64-C2FA3844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59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youtube.com/watch?v=DZ9uMb8GqN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F55B4B-5707-41AE-ACDE-F92F6E9BBF37}"/>
              </a:ext>
            </a:extLst>
          </p:cNvPr>
          <p:cNvSpPr/>
          <p:nvPr/>
        </p:nvSpPr>
        <p:spPr>
          <a:xfrm>
            <a:off x="1132948" y="312822"/>
            <a:ext cx="6846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Creation Theories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7FDED83-049E-48F0-833B-7DED26D0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8" y="1722847"/>
            <a:ext cx="7785969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Focus.</a:t>
            </a:r>
          </a:p>
          <a:p>
            <a:pPr eaLnBrk="1" hangingPunct="1"/>
            <a:endParaRPr lang="en-GB" altLang="en-US" sz="5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do science and religion say about the creation of the universe?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5A10C54-F501-42DD-A5B4-6DFFD5DC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8" y="4371569"/>
            <a:ext cx="400176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To begin...</a:t>
            </a:r>
          </a:p>
          <a:p>
            <a:pPr eaLnBrk="1" hangingPunct="1"/>
            <a:endParaRPr lang="en-GB" altLang="en-US" sz="2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12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32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63DEE-AD74-4F1D-BCE7-A6A4CAA175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4887" y="3875495"/>
            <a:ext cx="4102344" cy="17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85752-9F4E-42AF-ACB2-C2B2D2225C9E}"/>
              </a:ext>
            </a:extLst>
          </p:cNvPr>
          <p:cNvSpPr/>
          <p:nvPr/>
        </p:nvSpPr>
        <p:spPr>
          <a:xfrm>
            <a:off x="1020405" y="1693171"/>
            <a:ext cx="10416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Explain… 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r>
              <a:rPr lang="en-GB" sz="3000" dirty="0">
                <a:latin typeface="Arial Rounded MT Bold" panose="020F0704030504030204" pitchFamily="34" charset="0"/>
              </a:rPr>
              <a:t>1.	…briefly, the Big Bang theory and the evidence for it.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2.	… briefly the Steady State theory.</a:t>
            </a:r>
          </a:p>
          <a:p>
            <a:pPr marL="514350" indent="-514350">
              <a:buAutoNum type="arabicPeriod" startAt="3"/>
            </a:pPr>
            <a:r>
              <a:rPr lang="en-GB" sz="3000" dirty="0">
                <a:latin typeface="Arial Rounded MT Bold" panose="020F0704030504030204" pitchFamily="34" charset="0"/>
              </a:rPr>
              <a:t>… why most scientists now dismiss the steady state 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 theory.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16379-B8DC-4D61-9155-3682D76373D8}"/>
              </a:ext>
            </a:extLst>
          </p:cNvPr>
          <p:cNvSpPr/>
          <p:nvPr/>
        </p:nvSpPr>
        <p:spPr>
          <a:xfrm>
            <a:off x="1132948" y="200281"/>
            <a:ext cx="6846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Creation Theories</a:t>
            </a:r>
          </a:p>
        </p:txBody>
      </p:sp>
    </p:spTree>
    <p:extLst>
      <p:ext uri="{BB962C8B-B14F-4D97-AF65-F5344CB8AC3E}">
        <p14:creationId xmlns:p14="http://schemas.microsoft.com/office/powerpoint/2010/main" val="28240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8EC9B-93DB-4967-8275-76186045C752}"/>
              </a:ext>
            </a:extLst>
          </p:cNvPr>
          <p:cNvSpPr/>
          <p:nvPr/>
        </p:nvSpPr>
        <p:spPr>
          <a:xfrm>
            <a:off x="5884643" y="6128212"/>
            <a:ext cx="549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https://www.youtube.com/watch?v=DZ9uMb8GqNY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B6AE0-16E4-47DB-87B3-9E7D10366407}"/>
              </a:ext>
            </a:extLst>
          </p:cNvPr>
          <p:cNvSpPr/>
          <p:nvPr/>
        </p:nvSpPr>
        <p:spPr>
          <a:xfrm>
            <a:off x="1132949" y="200281"/>
            <a:ext cx="65145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Creation Theories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CDC01-BA32-4E46-98BE-E04EBF5AF784}"/>
              </a:ext>
            </a:extLst>
          </p:cNvPr>
          <p:cNvSpPr/>
          <p:nvPr/>
        </p:nvSpPr>
        <p:spPr>
          <a:xfrm>
            <a:off x="1132948" y="1400559"/>
            <a:ext cx="10247815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u="sng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Explain…</a:t>
            </a:r>
            <a:r>
              <a:rPr lang="en-GB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GB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the main points of the theory of Intelligent Design. Include evidence and examples and make sure you refer to ‘irreducible complexity’ in your explanation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GB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some of the main issues with intelligent design as an explanation for the creation of the universe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GB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the strengths and weaknesses of ID.</a:t>
            </a:r>
            <a:endParaRPr lang="en-GB" sz="32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C86EC-EE51-425E-8D88-938078EA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403" y="126153"/>
            <a:ext cx="2323514" cy="1994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3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D16E0-1FF5-47A6-9735-28820D0A4AD3}"/>
              </a:ext>
            </a:extLst>
          </p:cNvPr>
          <p:cNvSpPr/>
          <p:nvPr/>
        </p:nvSpPr>
        <p:spPr>
          <a:xfrm>
            <a:off x="1132949" y="200281"/>
            <a:ext cx="65145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Creation Theories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658AB3-FCBA-4C57-91C7-BD4124D2BD7B}"/>
              </a:ext>
            </a:extLst>
          </p:cNvPr>
          <p:cNvSpPr/>
          <p:nvPr/>
        </p:nvSpPr>
        <p:spPr>
          <a:xfrm>
            <a:off x="1132949" y="1285208"/>
            <a:ext cx="1030408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Explain… </a:t>
            </a:r>
          </a:p>
          <a:p>
            <a:endParaRPr lang="en-GB" sz="9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briefly, the main points of each of the two  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creation stories in the Bible.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briefly, what creationism is.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the strengths and weakness of creationism. Make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     sure you include examples and reference to    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scientific theories.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some of the issues raised for Christians in the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light of the belief that God created the earth and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modern scientific advances. Refer to liberal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Christians and fundamentalist Christians.</a:t>
            </a:r>
          </a:p>
          <a:p>
            <a:endParaRPr lang="en-GB" sz="3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C8E0D2-3120-41D5-880A-A8FC4419209E}"/>
              </a:ext>
            </a:extLst>
          </p:cNvPr>
          <p:cNvSpPr/>
          <p:nvPr/>
        </p:nvSpPr>
        <p:spPr>
          <a:xfrm>
            <a:off x="1132949" y="200281"/>
            <a:ext cx="65145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Creation Theories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4D8F4E-D99A-4AB9-9B54-D6DE3C46C079}"/>
              </a:ext>
            </a:extLst>
          </p:cNvPr>
          <p:cNvSpPr/>
          <p:nvPr/>
        </p:nvSpPr>
        <p:spPr>
          <a:xfrm>
            <a:off x="1020407" y="1071801"/>
            <a:ext cx="104306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u="sng" dirty="0">
                <a:latin typeface="Arial Rounded MT Bold" panose="020F0704030504030204" pitchFamily="34" charset="0"/>
              </a:rPr>
              <a:t>Explain… 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briefly, the cosmic constant.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the main strength of this theory.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briefly, the main points of the theory of evolution.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how different Christians (liberals and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     fundamentalists) might respond to the theory of   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evolution.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the main points of Lovelock’s Gaia hypothesis.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>
                <a:latin typeface="Arial Rounded MT Bold" panose="020F0704030504030204" pitchFamily="34" charset="0"/>
              </a:rPr>
              <a:t>… the main strengths and weaknesses of the Gaia 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hypothesis. Include examples and  reference to </a:t>
            </a:r>
          </a:p>
          <a:p>
            <a:r>
              <a:rPr lang="en-GB" sz="3000" dirty="0">
                <a:latin typeface="Arial Rounded MT Bold" panose="020F0704030504030204" pitchFamily="34" charset="0"/>
              </a:rPr>
              <a:t>          Christian beliefs. </a:t>
            </a:r>
          </a:p>
        </p:txBody>
      </p:sp>
    </p:spTree>
    <p:extLst>
      <p:ext uri="{BB962C8B-B14F-4D97-AF65-F5344CB8AC3E}">
        <p14:creationId xmlns:p14="http://schemas.microsoft.com/office/powerpoint/2010/main" val="38511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005D9-2C9C-4516-8815-DC2F426B9E5E}"/>
              </a:ext>
            </a:extLst>
          </p:cNvPr>
          <p:cNvSpPr/>
          <p:nvPr/>
        </p:nvSpPr>
        <p:spPr>
          <a:xfrm>
            <a:off x="1132949" y="200281"/>
            <a:ext cx="65145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Creation Theories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D6B81D-3651-408C-BD46-C9E545892F96}"/>
              </a:ext>
            </a:extLst>
          </p:cNvPr>
          <p:cNvSpPr/>
          <p:nvPr/>
        </p:nvSpPr>
        <p:spPr>
          <a:xfrm>
            <a:off x="1012875" y="1688505"/>
            <a:ext cx="103819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Exam questions. </a:t>
            </a:r>
          </a:p>
          <a:p>
            <a:endParaRPr lang="en-GB" sz="1200" dirty="0">
              <a:latin typeface="Arial Rounded MT Bold" panose="020F0704030504030204" pitchFamily="34" charset="0"/>
            </a:endParaRPr>
          </a:p>
          <a:p>
            <a:r>
              <a:rPr lang="en-GB" sz="3000" dirty="0">
                <a:latin typeface="Arial Rounded MT Bold" panose="020F0704030504030204" pitchFamily="34" charset="0"/>
              </a:rPr>
              <a:t>1.	Examine the grounds for religious beliefs. (8 marks)</a:t>
            </a:r>
          </a:p>
          <a:p>
            <a:endParaRPr lang="en-GB" sz="1200" dirty="0">
              <a:latin typeface="Arial Rounded MT Bold" panose="020F0704030504030204" pitchFamily="34" charset="0"/>
            </a:endParaRPr>
          </a:p>
          <a:p>
            <a:r>
              <a:rPr lang="en-GB" sz="3000" dirty="0">
                <a:latin typeface="Arial Rounded MT Bold" panose="020F0704030504030204" pitchFamily="34" charset="0"/>
              </a:rPr>
              <a:t>2.	Evaluate the validity of miracles.  (9 marks)</a:t>
            </a:r>
          </a:p>
          <a:p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E7192-1BD1-4371-BDE0-9FB2A4E178A5}"/>
              </a:ext>
            </a:extLst>
          </p:cNvPr>
          <p:cNvSpPr/>
          <p:nvPr/>
        </p:nvSpPr>
        <p:spPr>
          <a:xfrm>
            <a:off x="3137094" y="3826976"/>
            <a:ext cx="8135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en-GB" sz="3000" dirty="0">
                <a:latin typeface="Arial Rounded MT Bold" panose="020F0704030504030204" pitchFamily="34" charset="0"/>
              </a:rPr>
              <a:t>Evaluate the strengths and weaknesses of religious beliefs about the creation of the earth. (30 marks)</a:t>
            </a:r>
          </a:p>
        </p:txBody>
      </p:sp>
    </p:spTree>
    <p:extLst>
      <p:ext uri="{BB962C8B-B14F-4D97-AF65-F5344CB8AC3E}">
        <p14:creationId xmlns:p14="http://schemas.microsoft.com/office/powerpoint/2010/main" val="17286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3126</TotalTime>
  <Words>224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Rounded MT Bold</vt:lpstr>
      <vt:lpstr>Calibri</vt:lpstr>
      <vt:lpstr>Lucida Sans Unicode</vt:lpstr>
      <vt:lpstr>MS Shell Dlg 2</vt:lpstr>
      <vt:lpstr>Times New Roman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MICHAEL HAUGHTON</cp:lastModifiedBy>
  <cp:revision>13</cp:revision>
  <cp:lastPrinted>2018-02-19T08:38:59Z</cp:lastPrinted>
  <dcterms:created xsi:type="dcterms:W3CDTF">2018-02-16T13:05:20Z</dcterms:created>
  <dcterms:modified xsi:type="dcterms:W3CDTF">2019-01-03T23:30:14Z</dcterms:modified>
</cp:coreProperties>
</file>