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8672" y="276077"/>
            <a:ext cx="1195332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000" b="1" cap="none" spc="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damsky SF" pitchFamily="2" charset="0"/>
              </a:rPr>
              <a:t>Miracles</a:t>
            </a:r>
            <a:endParaRPr lang="en-US" sz="6000" b="1" cap="none" spc="0" dirty="0">
              <a:ln w="28575">
                <a:solidFill>
                  <a:schemeClr val="tx1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damsky SF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3265" y="1513489"/>
            <a:ext cx="1176414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latin typeface="Arial Rounded MT Bold" panose="020F0704030504030204" pitchFamily="34" charset="0"/>
              </a:rPr>
              <a:t>Evaluate the strengths and weaknesses of the belief in miracles.</a:t>
            </a:r>
          </a:p>
          <a:p>
            <a:endParaRPr lang="en-GB" sz="2000" dirty="0">
              <a:latin typeface="Arial Rounded MT Bold" panose="020F0704030504030204" pitchFamily="34" charset="0"/>
            </a:endParaRPr>
          </a:p>
          <a:p>
            <a:r>
              <a:rPr lang="en-GB" sz="2600" dirty="0" smtClean="0">
                <a:latin typeface="Arial Rounded MT Bold" panose="020F0704030504030204" pitchFamily="34" charset="0"/>
              </a:rPr>
              <a:t>In your response to this question you must include how developments in philosophy of religion have been influenced by one of the following;</a:t>
            </a:r>
          </a:p>
          <a:p>
            <a:endParaRPr lang="en-GB" sz="1600" dirty="0"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Arial Rounded MT Bold" panose="020F0704030504030204" pitchFamily="34" charset="0"/>
              </a:rPr>
              <a:t>Religion and ethics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Arial Rounded MT Bold" panose="020F0704030504030204" pitchFamily="34" charset="0"/>
              </a:rPr>
              <a:t>New Testament studies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Arial Rounded MT Bold" panose="020F0704030504030204" pitchFamily="34" charset="0"/>
              </a:rPr>
              <a:t>The study of a religion                                                                     (30 marks)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2954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116</TotalTime>
  <Words>51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Adamsky SF</vt:lpstr>
      <vt:lpstr>Arial</vt:lpstr>
      <vt:lpstr>Arial Rounded MT Bold</vt:lpstr>
      <vt:lpstr>Century Gothic</vt:lpstr>
      <vt:lpstr>Wingdings 2</vt:lpstr>
      <vt:lpstr>Quotable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 Butler</dc:creator>
  <cp:lastModifiedBy>W Butler</cp:lastModifiedBy>
  <cp:revision>2</cp:revision>
  <dcterms:created xsi:type="dcterms:W3CDTF">2018-10-01T07:20:59Z</dcterms:created>
  <dcterms:modified xsi:type="dcterms:W3CDTF">2018-10-01T09:17:15Z</dcterms:modified>
</cp:coreProperties>
</file>