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2"/>
  </p:sldMasterIdLst>
  <p:notesMasterIdLst>
    <p:notesMasterId r:id="rId6"/>
  </p:notesMasterIdLst>
  <p:handoutMasterIdLst>
    <p:handoutMasterId r:id="rId7"/>
  </p:handoutMasterIdLst>
  <p:sldIdLst>
    <p:sldId id="268" r:id="rId3"/>
    <p:sldId id="269" r:id="rId4"/>
    <p:sldId id="270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1/3/2019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1/3/2019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1104741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1/3/2019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563DF0-FDDF-4143-9D8C-6AF41892E174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C6E67D0-0200-42BE-A0B2-78C70FBBB312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2876" y="5638800"/>
            <a:ext cx="91435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2876" y="5638800"/>
            <a:ext cx="91435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8028" y="404664"/>
            <a:ext cx="75569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Religion and Science</a:t>
            </a:r>
            <a:endParaRPr lang="en-US" sz="6600" b="1" cap="none" spc="0" dirty="0">
              <a:ln w="28575">
                <a:solidFill>
                  <a:srgbClr val="00206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7" name="Picture 2" descr="http://cdn.xl.thumbs.canstockphoto.com/canstock64536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0" t="26557" r="3572" b="9156"/>
          <a:stretch/>
        </p:blipFill>
        <p:spPr bwMode="auto">
          <a:xfrm rot="20976839">
            <a:off x="469787" y="3214892"/>
            <a:ext cx="10191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.xl.thumbs.canstockphoto.com/canstock64536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6557" r="53780" b="9156"/>
          <a:stretch/>
        </p:blipFill>
        <p:spPr bwMode="auto">
          <a:xfrm rot="20923728">
            <a:off x="229763" y="1492768"/>
            <a:ext cx="9748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83711" y="1562105"/>
            <a:ext cx="90060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Focus.</a:t>
            </a:r>
          </a:p>
          <a:p>
            <a:pPr eaLnBrk="1" hangingPunct="1"/>
            <a:endParaRPr lang="en-GB" altLang="en-US" sz="1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sz="28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How do we prove things are true?</a:t>
            </a:r>
            <a:endParaRPr lang="en-GB" altLang="en-US" sz="28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94556" y="2778688"/>
            <a:ext cx="1019666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Starter – How would you go about proving the following?</a:t>
            </a:r>
          </a:p>
          <a:p>
            <a:pPr eaLnBrk="1" hangingPunct="1"/>
            <a:endParaRPr lang="en-GB" altLang="en-US" sz="6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n-GB" altLang="en-US" sz="28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Dinosaurs existed</a:t>
            </a:r>
            <a:r>
              <a:rPr lang="en-GB" alt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</a:t>
            </a: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n-GB" alt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T</a:t>
            </a:r>
            <a:r>
              <a:rPr lang="en-GB" altLang="en-US" sz="28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he </a:t>
            </a:r>
            <a:r>
              <a:rPr lang="en-GB" altLang="en-US" sz="28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moon is made of </a:t>
            </a:r>
            <a:r>
              <a:rPr lang="en-GB" altLang="en-US" sz="28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cheese</a:t>
            </a:r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n-GB" altLang="en-US" sz="28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God created the universe</a:t>
            </a:r>
          </a:p>
          <a:p>
            <a:pPr eaLnBrk="1" hangingPunct="1"/>
            <a:endParaRPr lang="en-GB" altLang="en-US" sz="28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050" name="Picture 2" descr="http://previews.123rf.com/images/omnimages/omnimages1311/omnimages131100049/23978954-Magnifying-glass-over-finger-print-3d-rendering-isolated-on-white-background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18">
            <a:off x="297488" y="5269118"/>
            <a:ext cx="1403417" cy="1403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hutterstock.com/z/stock-vector-research-concept-made-with-words-drawing-a-magnifying-glass-1335612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930" r="4679" b="7707"/>
          <a:stretch/>
        </p:blipFill>
        <p:spPr bwMode="auto">
          <a:xfrm rot="716350">
            <a:off x="10200176" y="1043337"/>
            <a:ext cx="1804818" cy="196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45.media.tumblr.com/741be23029892de8908f0d9b35a19f51/tumblr_o2i3me5cym1t2ostso1_40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68" y="4961878"/>
            <a:ext cx="3123144" cy="175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271" y="4099793"/>
            <a:ext cx="3333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283875"/>
            <a:ext cx="12188824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8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Religion and Science</a:t>
            </a:r>
            <a:endParaRPr lang="en-US" sz="5800" b="1" cap="none" spc="0" dirty="0">
              <a:ln w="28575">
                <a:solidFill>
                  <a:srgbClr val="00206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68760"/>
            <a:ext cx="12188825" cy="0"/>
          </a:xfrm>
          <a:prstGeom prst="line">
            <a:avLst/>
          </a:prstGeom>
          <a:ln w="127000" cmpd="tri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cdn.xl.thumbs.canstockphoto.com/canstock64536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0" t="26557" r="3572" b="9156"/>
          <a:stretch/>
        </p:blipFill>
        <p:spPr bwMode="auto">
          <a:xfrm>
            <a:off x="477788" y="349871"/>
            <a:ext cx="742721" cy="12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xl.thumbs.canstockphoto.com/canstock64536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6557" r="53570" b="9156"/>
          <a:stretch/>
        </p:blipFill>
        <p:spPr bwMode="auto">
          <a:xfrm>
            <a:off x="11151590" y="368661"/>
            <a:ext cx="731157" cy="1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1764" y="1641578"/>
            <a:ext cx="12097344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Things to do – a few reminders!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Sort the pictures and add captions to briefly re-tell the first  </a:t>
            </a:r>
          </a:p>
          <a:p>
            <a:pPr eaLnBrk="1" hangingPunct="1"/>
            <a:r>
              <a:rPr lang="en-GB" altLang="en-US" sz="30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Biblical Creation story.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2.  Using the diagram briefly explain the Big Bang Theory.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3.  Explain different Christian attitudes to the Creation Story.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 startAt="4"/>
            </a:pPr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How can the Creation Story and the                                                               </a:t>
            </a:r>
          </a:p>
          <a:p>
            <a:pPr eaLnBrk="1" hangingPunct="1"/>
            <a:r>
              <a:rPr lang="en-GB" altLang="en-US" sz="3000" b="1" dirty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     Big Bang Theory be compatible?</a:t>
            </a:r>
          </a:p>
          <a:p>
            <a:pPr eaLnBrk="1" hangingPunct="1"/>
            <a:endParaRPr lang="en-GB" altLang="en-US" sz="1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b="1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5. What do Buddhists say about Creation?</a:t>
            </a:r>
            <a:endParaRPr lang="en-GB" altLang="en-US" sz="3000" b="1" dirty="0">
              <a:solidFill>
                <a:srgbClr val="002060"/>
              </a:solidFill>
              <a:latin typeface="Candara" panose="020E0502030303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283875"/>
            <a:ext cx="12188824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8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Religion and Science</a:t>
            </a:r>
            <a:endParaRPr lang="en-US" sz="5800" b="1" cap="none" spc="0" dirty="0">
              <a:ln w="28575">
                <a:solidFill>
                  <a:srgbClr val="00206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68760"/>
            <a:ext cx="12188825" cy="0"/>
          </a:xfrm>
          <a:prstGeom prst="line">
            <a:avLst/>
          </a:prstGeom>
          <a:ln w="127000" cmpd="tri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cdn.xl.thumbs.canstockphoto.com/canstock64536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0" t="26557" r="3572" b="9156"/>
          <a:stretch/>
        </p:blipFill>
        <p:spPr bwMode="auto">
          <a:xfrm>
            <a:off x="477788" y="349871"/>
            <a:ext cx="742721" cy="12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xl.thumbs.canstockphoto.com/canstock64536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6557" r="53570" b="9156"/>
          <a:stretch/>
        </p:blipFill>
        <p:spPr bwMode="auto">
          <a:xfrm>
            <a:off x="11151590" y="368661"/>
            <a:ext cx="731157" cy="1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1682" y="1644448"/>
            <a:ext cx="1179300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rgbClr val="002060"/>
                </a:solidFill>
                <a:latin typeface="Candara" panose="020E0502030303020204" pitchFamily="34" charset="0"/>
                <a:cs typeface="Lucida Sans Unicode" panose="020B0602030504020204" pitchFamily="34" charset="0"/>
              </a:rPr>
              <a:t>Evaluate.</a:t>
            </a:r>
          </a:p>
          <a:p>
            <a:pPr eaLnBrk="1" hangingPunct="1"/>
            <a:endParaRPr lang="en-GB" sz="8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GB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‘</a:t>
            </a:r>
            <a:r>
              <a:rPr lang="en-GB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The Genesis creation story and the Big Bang theory cannot both </a:t>
            </a:r>
            <a:endParaRPr lang="en-GB" sz="32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GB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     be </a:t>
            </a:r>
            <a:r>
              <a:rPr lang="en-GB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true</a:t>
            </a:r>
            <a:r>
              <a:rPr lang="en-GB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.’ Assess this view.</a:t>
            </a:r>
          </a:p>
          <a:p>
            <a:pPr eaLnBrk="1" hangingPunct="1"/>
            <a:endParaRPr lang="en-GB" sz="16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GB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Make sure you explain several reasons for both sides of the argument, avoiding a ‘for and against’ approach in favour                         of a discussion approach (ifs, buts and </a:t>
            </a:r>
            <a:r>
              <a:rPr lang="en-GB" sz="3200" b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howevers</a:t>
            </a:r>
            <a:r>
              <a:rPr lang="en-GB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). </a:t>
            </a:r>
            <a:endParaRPr lang="en-GB" sz="8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://space.phillipmartin.info/space_big_ba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52" y="4539818"/>
            <a:ext cx="2064235" cy="22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planning overview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ject planning overview presentation" id="{11734F26-DC3E-4DB1-A7CA-E8974573DED9}" vid="{CE64C202-BC92-45CD-95CB-8071B13D3EF8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864001-A60D-40C9-A6CD-1EE64ABC9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170</Words>
  <Application>Microsoft Office PowerPoint</Application>
  <PresentationFormat>Custom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Candara</vt:lpstr>
      <vt:lpstr>Courier New</vt:lpstr>
      <vt:lpstr>Lucida Sans Unicode</vt:lpstr>
      <vt:lpstr>Wingdings</vt:lpstr>
      <vt:lpstr>Project planning overview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2016-03-28T16:47:58Z</dcterms:created>
  <dcterms:modified xsi:type="dcterms:W3CDTF">2019-01-03T23:24:22Z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TC034605449991</vt:lpwstr>
  </property>
</Properties>
</file>