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69" r:id="rId3"/>
    <p:sldId id="258" r:id="rId4"/>
    <p:sldId id="275" r:id="rId5"/>
    <p:sldId id="274" r:id="rId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6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1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5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5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01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5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5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9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829175-527E-46A3-863C-1BB1F163B849}" type="datetimeFigureOut">
              <a:rPr lang="en-US" smtClean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98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f76C0eNcj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youtube.com/watch?v=UAnySx2lHC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-CJSTMxGu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8028" y="332656"/>
            <a:ext cx="6893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Apple Boy BTN" panose="020C0904040107040205" pitchFamily="34" charset="0"/>
              </a:rPr>
              <a:t>Near Death Experiences</a:t>
            </a:r>
            <a:endParaRPr lang="en-US" sz="5400" b="1" cap="none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  <a:latin typeface="Apple Boy BTN" panose="020C0904040107040205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772" y="1628800"/>
            <a:ext cx="1133661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u="sng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Focus</a:t>
            </a:r>
            <a:r>
              <a:rPr lang="en-US" sz="3200" u="sng" cap="none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…</a:t>
            </a:r>
          </a:p>
          <a:p>
            <a:endParaRPr lang="en-US" sz="600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pple Boy BTN" panose="020C0904040107040205" pitchFamily="34" charset="0"/>
            </a:endParaRPr>
          </a:p>
          <a:p>
            <a:r>
              <a:rPr lang="en-US" sz="3200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Do NDEs prove life after death and the existence of God?</a:t>
            </a:r>
            <a:endParaRPr lang="en-US" sz="3200" cap="none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114" y="3379202"/>
            <a:ext cx="105234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u="sng" cap="none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To begin… </a:t>
            </a:r>
            <a:r>
              <a:rPr lang="en-US" sz="3200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Watch the videos and answer the questions.</a:t>
            </a:r>
            <a:endParaRPr lang="en-US" sz="3200" cap="none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828" y="4018125"/>
            <a:ext cx="521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www.youtube.com/watch?v=9f76C0eNcjc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7828" y="4495753"/>
            <a:ext cx="5470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www.youtube.com/watch?v=UAnySx2lHC8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3235" y="5301208"/>
            <a:ext cx="80434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Next </a:t>
            </a:r>
            <a:r>
              <a:rPr lang="en-US" sz="2800" u="sng" cap="none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… </a:t>
            </a:r>
            <a:r>
              <a:rPr lang="en-US" sz="2800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Compare the two experiences. What are                            the similarities? Are there any differences?</a:t>
            </a:r>
            <a:endParaRPr lang="en-US" sz="2800" cap="none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pple Boy BTN" panose="020C0904040107040205" pitchFamily="34" charset="0"/>
            </a:endParaRPr>
          </a:p>
        </p:txBody>
      </p:sp>
      <p:pic>
        <p:nvPicPr>
          <p:cNvPr id="1026" name="Picture 2" descr="Image result for N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4653136"/>
            <a:ext cx="3087270" cy="20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8028" y="332656"/>
            <a:ext cx="6893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Apple Boy BTN" panose="020C0904040107040205" pitchFamily="34" charset="0"/>
              </a:rPr>
              <a:t>Near Death Experiences</a:t>
            </a:r>
            <a:endParaRPr lang="en-US" sz="5400" b="1" cap="none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  <a:latin typeface="Apple Boy BTN" panose="020C0904040107040205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772" y="2060848"/>
            <a:ext cx="110172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u="sng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Evaluate </a:t>
            </a:r>
            <a:r>
              <a:rPr lang="en-US" sz="3200" u="sng" cap="none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… </a:t>
            </a:r>
            <a:r>
              <a:rPr lang="en-US" sz="3200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Do these experiences prove that God exists?</a:t>
            </a:r>
          </a:p>
          <a:p>
            <a:r>
              <a:rPr lang="en-US" sz="3200" cap="none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ple Boy BTN" panose="020C0904040107040205" pitchFamily="34" charset="0"/>
              </a:rPr>
              <a:t>Use evidence from the examples to argue both points of view.</a:t>
            </a:r>
            <a:endParaRPr lang="en-US" sz="3200" cap="none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pple Boy BTN" panose="020C0904040107040205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56" y="3573016"/>
            <a:ext cx="3946677" cy="26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749" y="1700808"/>
            <a:ext cx="1207107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u="sng" dirty="0" smtClean="0">
                <a:solidFill>
                  <a:srgbClr val="093531"/>
                </a:solidFill>
                <a:latin typeface="Apple Boy BTN" panose="020C0904040107040205" pitchFamily="34" charset="0"/>
              </a:rPr>
              <a:t>Read about NDEs and answer the following questions.</a:t>
            </a:r>
          </a:p>
          <a:p>
            <a:endParaRPr lang="en-GB" sz="800" dirty="0" smtClean="0">
              <a:solidFill>
                <a:srgbClr val="093531"/>
              </a:solidFill>
              <a:latin typeface="Apple Boy BTN" panose="020C0904040107040205" pitchFamily="34" charset="0"/>
            </a:endParaRPr>
          </a:p>
          <a:p>
            <a:r>
              <a:rPr lang="en-GB" sz="2700" dirty="0" smtClean="0">
                <a:solidFill>
                  <a:srgbClr val="093531"/>
                </a:solidFill>
                <a:latin typeface="Apple Boy BTN" panose="020C0904040107040205" pitchFamily="34" charset="0"/>
              </a:rPr>
              <a:t>a</a:t>
            </a:r>
            <a:r>
              <a:rPr lang="en-GB" sz="2700" dirty="0">
                <a:solidFill>
                  <a:srgbClr val="093531"/>
                </a:solidFill>
                <a:latin typeface="Apple Boy BTN" panose="020C0904040107040205" pitchFamily="34" charset="0"/>
              </a:rPr>
              <a:t>)	Explain what a near death experience is.</a:t>
            </a:r>
          </a:p>
          <a:p>
            <a:r>
              <a:rPr lang="en-GB" sz="2700" dirty="0">
                <a:solidFill>
                  <a:srgbClr val="093531"/>
                </a:solidFill>
                <a:latin typeface="Apple Boy BTN" panose="020C0904040107040205" pitchFamily="34" charset="0"/>
              </a:rPr>
              <a:t>b)	Why might culture affect the NDE a person has?</a:t>
            </a:r>
          </a:p>
          <a:p>
            <a:r>
              <a:rPr lang="en-GB" sz="2700" dirty="0">
                <a:solidFill>
                  <a:srgbClr val="093531"/>
                </a:solidFill>
                <a:latin typeface="Apple Boy BTN" panose="020C0904040107040205" pitchFamily="34" charset="0"/>
              </a:rPr>
              <a:t>c)	How have NDEs been disputed?</a:t>
            </a:r>
          </a:p>
          <a:p>
            <a:r>
              <a:rPr lang="en-GB" sz="2700" dirty="0">
                <a:solidFill>
                  <a:srgbClr val="093531"/>
                </a:solidFill>
                <a:latin typeface="Apple Boy BTN" panose="020C0904040107040205" pitchFamily="34" charset="0"/>
              </a:rPr>
              <a:t>d)	Explain some of the counter arguments to the scientific explanations of NDEs.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8028" y="332656"/>
            <a:ext cx="6893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Apple Boy BTN" panose="020C0904040107040205" pitchFamily="34" charset="0"/>
              </a:rPr>
              <a:t>Near Death Experiences</a:t>
            </a:r>
            <a:endParaRPr lang="en-US" sz="5400" b="1" cap="none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  <a:latin typeface="Apple Boy BTN" panose="020C0904040107040205" pitchFamily="34" charset="0"/>
            </a:endParaRPr>
          </a:p>
        </p:txBody>
      </p:sp>
      <p:pic>
        <p:nvPicPr>
          <p:cNvPr id="5122" name="Picture 2" descr="Image result for N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20" y="4101901"/>
            <a:ext cx="5810250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749" y="6324609"/>
            <a:ext cx="555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https://www.youtube.com/watch?v=-</a:t>
            </a:r>
            <a:r>
              <a:rPr lang="en-GB" dirty="0" smtClean="0">
                <a:hlinkClick r:id="rId4"/>
              </a:rPr>
              <a:t>CJSTMxGuBA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2711" y="188640"/>
            <a:ext cx="61638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Apple Boy BTN" panose="020C0904040107040205" pitchFamily="34" charset="0"/>
              </a:rPr>
              <a:t>Near Death Experiences</a:t>
            </a:r>
            <a:endParaRPr lang="en-US" sz="4800" b="1" cap="none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  <a:latin typeface="Apple Boy BTN" panose="020C0904040107040205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764" y="1412776"/>
            <a:ext cx="118093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Read </a:t>
            </a:r>
            <a:r>
              <a:rPr lang="en-GB" sz="2000" u="sng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the </a:t>
            </a:r>
            <a:r>
              <a:rPr lang="en-GB" sz="2000" u="sng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Jeanette’s </a:t>
            </a:r>
            <a:r>
              <a:rPr lang="en-GB" sz="2000" u="sng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account of an NDE then answer the following questions.</a:t>
            </a:r>
          </a:p>
          <a:p>
            <a:endParaRPr lang="en-GB" sz="600" dirty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Are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there any of the common elements of NDEs present in Jeanette’s story? If there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are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note them down with examples from the text.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b)  Are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there any similarities with what the New Testament says about resurrection in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Jeanette’s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story? If there are note them down with examples from the text linked to an 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example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from the New Testament. </a:t>
            </a: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c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)  Why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do you think Jeanette ‘saw’ Jesus?</a:t>
            </a:r>
          </a:p>
          <a:p>
            <a:pPr marL="457200" indent="-457200">
              <a:buAutoNum type="alphaLcParenR" startAt="4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If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you were a sceptic of NDE’s how might you explain what happened to Jeanette? Think 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of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as many possibilities as you can and bear in mind what had happened to Jeanette 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that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year.</a:t>
            </a:r>
          </a:p>
          <a:p>
            <a:pPr marL="457200" indent="-457200">
              <a:buAutoNum type="alphaLcParenR" startAt="5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Explain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why Jeanette thought her daughter did not come back, giving examples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from </a:t>
            </a: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the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text.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f)  Explain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why Jeanette did come back, giving her reasons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485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6380" y="1209819"/>
            <a:ext cx="62646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Read about the research into NDEs.</a:t>
            </a:r>
          </a:p>
          <a:p>
            <a:r>
              <a:rPr lang="en-GB" sz="6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endParaRPr lang="en-GB" sz="600" dirty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pPr marL="514350" indent="-514350">
              <a:buAutoNum type="alphaLcParenR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Why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do you think some people experience Heaven 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 in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an NDE and others, Hell?</a:t>
            </a:r>
          </a:p>
          <a:p>
            <a:pPr marL="514350" indent="-514350">
              <a:buAutoNum type="alphaLcParenR" startAt="2"/>
            </a:pP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Do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you think a person’s beliefs have anything to 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  do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with whether they have an NDE or not or the 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 contents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of the NDE? Explain your answer.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772" y="332656"/>
            <a:ext cx="4915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Apple Boy BTN" panose="020C0904040107040205" pitchFamily="34" charset="0"/>
              </a:rPr>
              <a:t>Near Death </a:t>
            </a:r>
          </a:p>
          <a:p>
            <a:r>
              <a:rPr lang="en-US" sz="5400" b="1" cap="none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Apple Boy BTN" panose="020C0904040107040205" pitchFamily="34" charset="0"/>
              </a:rPr>
              <a:t>Experiences</a:t>
            </a:r>
            <a:endParaRPr lang="en-US" sz="5400" b="1" cap="none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  <a:latin typeface="Apple Boy BTN" panose="020C0904040107040205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731" r="4308"/>
          <a:stretch/>
        </p:blipFill>
        <p:spPr>
          <a:xfrm>
            <a:off x="189756" y="3861047"/>
            <a:ext cx="4013124" cy="2826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38229" y="4221088"/>
            <a:ext cx="763284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u="sng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Evaluate – How far can NDEs prove the existence of </a:t>
            </a:r>
          </a:p>
          <a:p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r>
              <a:rPr lang="en-GB" sz="26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               </a:t>
            </a:r>
            <a:r>
              <a:rPr lang="en-GB" sz="2600" u="sng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an afterlife?</a:t>
            </a:r>
          </a:p>
          <a:p>
            <a:endParaRPr lang="en-GB" sz="800" u="sng" dirty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r>
              <a:rPr lang="en-GB" sz="26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Answer this question using evidence from the information given, the videos and the research.</a:t>
            </a:r>
          </a:p>
          <a:p>
            <a:r>
              <a:rPr lang="en-GB" sz="800" dirty="0" smtClean="0">
                <a:solidFill>
                  <a:schemeClr val="bg2">
                    <a:lumMod val="25000"/>
                  </a:schemeClr>
                </a:solidFill>
                <a:latin typeface="Apple Boy BTN" panose="020C0904040107040205" pitchFamily="34" charset="0"/>
              </a:rPr>
              <a:t> </a:t>
            </a:r>
            <a:endParaRPr lang="en-GB" sz="800" dirty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  <a:p>
            <a:endParaRPr lang="en-GB" sz="2600" dirty="0">
              <a:solidFill>
                <a:schemeClr val="bg2">
                  <a:lumMod val="25000"/>
                </a:schemeClr>
              </a:solidFill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356</Words>
  <Application>Microsoft Office PowerPoint</Application>
  <PresentationFormat>Custom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Apple Boy BTN</vt:lpstr>
      <vt:lpstr>Century Gothic</vt:lpstr>
      <vt:lpstr>Palatino Linotype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MICHAEL HAUGHTON</cp:lastModifiedBy>
  <cp:revision>11</cp:revision>
  <dcterms:created xsi:type="dcterms:W3CDTF">2017-11-29T13:05:13Z</dcterms:created>
  <dcterms:modified xsi:type="dcterms:W3CDTF">2019-01-03T23:18:44Z</dcterms:modified>
</cp:coreProperties>
</file>