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8"/>
  </p:notesMasterIdLst>
  <p:sldIdLst>
    <p:sldId id="256" r:id="rId3"/>
    <p:sldId id="259" r:id="rId4"/>
    <p:sldId id="257" r:id="rId5"/>
    <p:sldId id="260" r:id="rId6"/>
    <p:sldId id="25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9866" autoAdjust="0"/>
  </p:normalViewPr>
  <p:slideViewPr>
    <p:cSldViewPr>
      <p:cViewPr varScale="1">
        <p:scale>
          <a:sx n="59" d="100"/>
          <a:sy n="59" d="100"/>
        </p:scale>
        <p:origin x="89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99205-89BA-4DEF-A9E9-7449968F74DA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95778A-CE07-4800-B7E0-FFA4D7A35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018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400" b="1" i="0" dirty="0" smtClean="0"/>
              <a:t>Animated sun</a:t>
            </a:r>
            <a:r>
              <a:rPr lang="en-US" sz="1400" b="1" i="0" baseline="0" dirty="0" smtClean="0"/>
              <a:t> with spinning text</a:t>
            </a:r>
            <a:endParaRPr lang="en-US" sz="1400" b="1" i="0" dirty="0" smtClean="0"/>
          </a:p>
          <a:p>
            <a:r>
              <a:rPr lang="en-US" sz="1400" dirty="0" smtClean="0"/>
              <a:t>(Intermediate)</a:t>
            </a:r>
          </a:p>
          <a:p>
            <a:pPr marL="228600" indent="-228600">
              <a:buFont typeface="+mj-lt"/>
              <a:buNone/>
            </a:pP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endParaRPr lang="en-US" sz="1200" dirty="0" smtClean="0"/>
          </a:p>
          <a:p>
            <a:pPr marL="228600" indent="-228600">
              <a:buFont typeface="+mj-lt"/>
              <a:buNone/>
            </a:pPr>
            <a:r>
              <a:rPr lang="en-US" sz="1200" dirty="0" smtClean="0"/>
              <a:t>To reproduce the clip art</a:t>
            </a:r>
            <a:r>
              <a:rPr lang="en-US" sz="1200" baseline="0" dirty="0" smtClean="0"/>
              <a:t> on this slide, do the following: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/>
              <a:t>On the </a:t>
            </a:r>
            <a:r>
              <a:rPr lang="en-US" sz="1200" b="1" i="0" dirty="0" smtClean="0"/>
              <a:t>Home</a:t>
            </a:r>
            <a:r>
              <a:rPr lang="en-US" sz="1200" i="0" dirty="0" smtClean="0"/>
              <a:t> tab, in the</a:t>
            </a:r>
            <a:r>
              <a:rPr lang="en-US" sz="1200" i="0" baseline="0" dirty="0" smtClean="0"/>
              <a:t> </a:t>
            </a:r>
            <a:r>
              <a:rPr lang="en-US" sz="1200" b="1" i="0" baseline="0" dirty="0" smtClean="0"/>
              <a:t>Slides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Layout</a:t>
            </a:r>
            <a:r>
              <a:rPr lang="en-US" sz="1200" i="0" baseline="0" dirty="0" smtClean="0"/>
              <a:t>, and then click </a:t>
            </a:r>
            <a:r>
              <a:rPr lang="en-US" sz="1200" b="1" i="0" baseline="0" dirty="0" smtClean="0"/>
              <a:t>Blank</a:t>
            </a:r>
            <a:r>
              <a:rPr lang="en-US" sz="1200" i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On the </a:t>
            </a:r>
            <a:r>
              <a:rPr lang="en-US" sz="1200" b="1" i="0" baseline="0" dirty="0" smtClean="0"/>
              <a:t>Insert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Images </a:t>
            </a:r>
            <a:r>
              <a:rPr lang="en-US" sz="1200" i="0" baseline="0" dirty="0" smtClean="0"/>
              <a:t>group, click </a:t>
            </a:r>
            <a:r>
              <a:rPr lang="en-US" sz="1200" b="1" i="0" baseline="0" dirty="0" smtClean="0"/>
              <a:t>Clip Art</a:t>
            </a:r>
            <a:r>
              <a:rPr lang="en-US" sz="1200" i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In the </a:t>
            </a:r>
            <a:r>
              <a:rPr lang="en-US" sz="1200" b="1" baseline="0" dirty="0" smtClean="0"/>
              <a:t>Clip Art</a:t>
            </a:r>
            <a:r>
              <a:rPr lang="en-US" sz="1200" b="0" baseline="0" dirty="0" smtClean="0"/>
              <a:t> pane, in the </a:t>
            </a:r>
            <a:r>
              <a:rPr lang="en-US" sz="1200" b="1" baseline="0" dirty="0" smtClean="0"/>
              <a:t>Search for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0</a:t>
            </a:r>
            <a:r>
              <a:rPr lang="en-US" sz="1200" b="1" dirty="0" smtClean="0"/>
              <a:t>0435540</a:t>
            </a:r>
            <a:r>
              <a:rPr lang="en-US" sz="1200" dirty="0" smtClean="0"/>
              <a:t>.</a:t>
            </a:r>
            <a:r>
              <a:rPr lang="en-US" sz="1200" baseline="0" dirty="0" smtClean="0"/>
              <a:t> In the </a:t>
            </a:r>
            <a:r>
              <a:rPr lang="en-US" sz="1200" b="1" baseline="0" dirty="0" smtClean="0"/>
              <a:t>Search in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Everywhere</a:t>
            </a:r>
            <a:r>
              <a:rPr lang="en-US" sz="1200" b="0" baseline="0" dirty="0" smtClean="0"/>
              <a:t>, and then c</a:t>
            </a:r>
            <a:r>
              <a:rPr lang="en-US" sz="1200" baseline="0" dirty="0" smtClean="0"/>
              <a:t>lick </a:t>
            </a:r>
            <a:r>
              <a:rPr lang="en-US" sz="1200" b="1" baseline="0" dirty="0" smtClean="0"/>
              <a:t>Go</a:t>
            </a:r>
            <a:r>
              <a:rPr lang="en-US" sz="1200" b="0" baseline="0" dirty="0" smtClean="0"/>
              <a:t>. </a:t>
            </a:r>
            <a:r>
              <a:rPr lang="en-US" sz="1200" baseline="0" dirty="0" smtClean="0"/>
              <a:t>Select the clip art file in the pane to insert it into the slide. (</a:t>
            </a:r>
            <a:r>
              <a:rPr lang="en-US" sz="1200" b="1" i="0" baseline="0" dirty="0" smtClean="0"/>
              <a:t>Note:</a:t>
            </a:r>
            <a:r>
              <a:rPr lang="en-US" sz="1200" i="0" baseline="0" dirty="0" smtClean="0"/>
              <a:t> If you choose another clip art file, the clip art must be in the Windows Metafile format [.</a:t>
            </a:r>
            <a:r>
              <a:rPr lang="en-US" sz="1200" i="0" baseline="0" dirty="0" err="1" smtClean="0"/>
              <a:t>wmf</a:t>
            </a:r>
            <a:r>
              <a:rPr lang="en-US" sz="1200" i="0" baseline="0" dirty="0" smtClean="0"/>
              <a:t>].)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On the </a:t>
            </a:r>
            <a:r>
              <a:rPr lang="en-US" sz="1200" b="1" i="0" baseline="0" dirty="0" smtClean="0"/>
              <a:t>Home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Drawing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Arrange</a:t>
            </a:r>
            <a:r>
              <a:rPr lang="en-US" sz="1200" i="0" baseline="0" dirty="0" smtClean="0"/>
              <a:t>, and then click </a:t>
            </a:r>
            <a:r>
              <a:rPr lang="en-US" sz="1200" b="1" i="0" baseline="0" dirty="0" smtClean="0"/>
              <a:t>Ungroup</a:t>
            </a:r>
            <a:r>
              <a:rPr lang="en-US" sz="1200" i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Microsoft Office PowerPoint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Yes</a:t>
            </a:r>
            <a:r>
              <a:rPr lang="en-US" sz="1200" baseline="0" dirty="0" smtClean="0"/>
              <a:t>. </a:t>
            </a:r>
            <a:endParaRPr lang="en-US" sz="1200" i="1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slide, select the converted clip art.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Editing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Select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Selection Pane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Selection and Visibility pane</a:t>
            </a:r>
            <a:r>
              <a:rPr lang="en-US" sz="1200" baseline="0" dirty="0" smtClean="0"/>
              <a:t>, select the top-level group.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Ungroup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Selection and Visibility</a:t>
            </a:r>
            <a:r>
              <a:rPr lang="en-US" sz="1200" baseline="0" dirty="0" smtClean="0"/>
              <a:t> pane, select the </a:t>
            </a:r>
            <a:r>
              <a:rPr lang="en-US" sz="1200" b="1" baseline="0" dirty="0" err="1" smtClean="0"/>
              <a:t>Autoshape</a:t>
            </a:r>
            <a:r>
              <a:rPr lang="en-US" sz="1200" baseline="0" dirty="0" smtClean="0"/>
              <a:t> object, and then press DELETE.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Press CTRL+A to select all of the objects on the slide. On the </a:t>
            </a:r>
            <a:r>
              <a:rPr lang="en-US" sz="1200" b="1" i="0" baseline="0" dirty="0" smtClean="0"/>
              <a:t>Home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Drawing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Arrange</a:t>
            </a:r>
            <a:r>
              <a:rPr lang="en-US" sz="1200" i="0" baseline="0" dirty="0" smtClean="0"/>
              <a:t>, and then click </a:t>
            </a:r>
            <a:r>
              <a:rPr lang="en-US" sz="1200" b="1" i="0" baseline="0" dirty="0" smtClean="0"/>
              <a:t>Group</a:t>
            </a:r>
            <a:r>
              <a:rPr lang="en-US" sz="1200" i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Select the group. On the </a:t>
            </a:r>
            <a:r>
              <a:rPr lang="en-US" sz="1200" b="1" i="0" baseline="0" dirty="0" smtClean="0"/>
              <a:t>Home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Drawing</a:t>
            </a:r>
            <a:r>
              <a:rPr lang="en-US" sz="1200" i="0" baseline="0" dirty="0" smtClean="0"/>
              <a:t> group, click </a:t>
            </a:r>
            <a:r>
              <a:rPr lang="en-US" sz="1200" b="1" i="0" baseline="0" dirty="0" smtClean="0"/>
              <a:t>Shape Effects</a:t>
            </a:r>
            <a:r>
              <a:rPr lang="en-US" sz="1200" i="0" baseline="0" dirty="0" smtClean="0"/>
              <a:t>, point to </a:t>
            </a:r>
            <a:r>
              <a:rPr lang="en-US" sz="1200" b="1" i="0" baseline="0" dirty="0" smtClean="0"/>
              <a:t>Preset</a:t>
            </a:r>
            <a:r>
              <a:rPr lang="en-US" sz="1200" i="0" baseline="0" dirty="0" smtClean="0"/>
              <a:t>, and then under </a:t>
            </a:r>
            <a:r>
              <a:rPr lang="en-US" sz="1200" b="1" i="0" baseline="0" dirty="0" smtClean="0"/>
              <a:t>Presets</a:t>
            </a:r>
            <a:r>
              <a:rPr lang="en-US" sz="1200" i="0" baseline="0" dirty="0" smtClean="0"/>
              <a:t> click </a:t>
            </a:r>
            <a:r>
              <a:rPr lang="en-US" sz="1200" b="1" i="0" baseline="0" dirty="0" smtClean="0"/>
              <a:t>Preset 8 </a:t>
            </a:r>
            <a:r>
              <a:rPr lang="en-US" sz="1200" i="0" baseline="0" dirty="0" smtClean="0"/>
              <a:t>(second row, fourth option from the left).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With the group still selected, under </a:t>
            </a:r>
            <a:r>
              <a:rPr lang="en-US" sz="1200" b="1" i="0" baseline="0" dirty="0" smtClean="0"/>
              <a:t>Drawing</a:t>
            </a:r>
            <a:r>
              <a:rPr lang="en-US" sz="1200" i="0" baseline="0" dirty="0" smtClean="0"/>
              <a:t> </a:t>
            </a:r>
            <a:r>
              <a:rPr lang="en-US" sz="1200" b="1" i="0" baseline="0" dirty="0" smtClean="0"/>
              <a:t>Tools</a:t>
            </a:r>
            <a:r>
              <a:rPr lang="en-US" sz="120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i="0" baseline="0" dirty="0" smtClean="0"/>
              <a:t> tab, in the bottom right corner of the </a:t>
            </a:r>
            <a:r>
              <a:rPr lang="en-US" sz="1200" b="1" i="0" baseline="0" dirty="0" smtClean="0"/>
              <a:t>Size</a:t>
            </a:r>
            <a:r>
              <a:rPr lang="en-US" sz="1200" i="0" baseline="0" dirty="0" smtClean="0"/>
              <a:t> group, click the </a:t>
            </a:r>
            <a:r>
              <a:rPr lang="en-US" sz="1200" b="1" baseline="0" dirty="0" smtClean="0"/>
              <a:t>Size and Position </a:t>
            </a:r>
            <a:r>
              <a:rPr lang="en-US" sz="1200" b="0" baseline="0" dirty="0" smtClean="0"/>
              <a:t>d</a:t>
            </a:r>
            <a:r>
              <a:rPr lang="en-US" sz="1200" baseline="0" dirty="0" smtClean="0"/>
              <a:t>ialog box launcher, and </a:t>
            </a:r>
            <a:r>
              <a:rPr lang="en-US" sz="1200" i="0" baseline="0" dirty="0" smtClean="0"/>
              <a:t>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 smtClean="0"/>
              <a:t>On the </a:t>
            </a:r>
            <a:r>
              <a:rPr lang="en-US" sz="1200" b="1" i="0" baseline="0" dirty="0" smtClean="0"/>
              <a:t>Size</a:t>
            </a:r>
            <a:r>
              <a:rPr lang="en-US" sz="1200" i="0" baseline="0" dirty="0" smtClean="0"/>
              <a:t> tab, under </a:t>
            </a:r>
            <a:r>
              <a:rPr lang="en-US" sz="1200" b="1" i="0" baseline="0" dirty="0" smtClean="0"/>
              <a:t>Scale</a:t>
            </a:r>
            <a:r>
              <a:rPr lang="en-US" sz="1200" i="0" baseline="0" dirty="0" smtClean="0"/>
              <a:t>, select </a:t>
            </a:r>
            <a:r>
              <a:rPr lang="en-US" sz="1200" b="1" i="0" baseline="0" dirty="0" smtClean="0"/>
              <a:t>Lock aspect ratio</a:t>
            </a:r>
            <a:r>
              <a:rPr lang="en-US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 smtClean="0"/>
              <a:t>On the </a:t>
            </a:r>
            <a:r>
              <a:rPr lang="en-US" sz="1200" b="1" i="0" baseline="0" dirty="0" smtClean="0"/>
              <a:t>Size</a:t>
            </a:r>
            <a:r>
              <a:rPr lang="en-US" sz="1200" i="0" baseline="0" dirty="0" smtClean="0"/>
              <a:t> tab, under </a:t>
            </a:r>
            <a:r>
              <a:rPr lang="en-US" sz="1200" b="1" i="0" baseline="0" dirty="0" smtClean="0"/>
              <a:t>Size</a:t>
            </a:r>
            <a:r>
              <a:rPr lang="en-US" sz="1200" i="0" baseline="0" dirty="0" smtClean="0"/>
              <a:t>, enter </a:t>
            </a:r>
            <a:r>
              <a:rPr lang="en-US" sz="1200" b="1" i="0" baseline="0" dirty="0" smtClean="0"/>
              <a:t>6.27” </a:t>
            </a:r>
            <a:r>
              <a:rPr lang="en-US" sz="1200" i="0" baseline="0" dirty="0" smtClean="0"/>
              <a:t>in the </a:t>
            </a:r>
            <a:r>
              <a:rPr lang="en-US" sz="1200" b="1" i="0" baseline="0" dirty="0" smtClean="0"/>
              <a:t>Height</a:t>
            </a:r>
            <a:r>
              <a:rPr lang="en-US" sz="1200" i="0" baseline="0" dirty="0" smtClean="0"/>
              <a:t> box</a:t>
            </a:r>
            <a:r>
              <a:rPr lang="en-US" sz="1200" b="0" i="0" baseline="0" dirty="0" smtClean="0"/>
              <a:t>.</a:t>
            </a:r>
            <a:r>
              <a:rPr lang="en-US" sz="1200" i="0" baseline="0" dirty="0" smtClean="0"/>
              <a:t>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 smtClean="0"/>
              <a:t>On the </a:t>
            </a:r>
            <a:r>
              <a:rPr lang="en-US" sz="1200" b="1" i="0" baseline="0" dirty="0" smtClean="0"/>
              <a:t>Position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Horizontal</a:t>
            </a:r>
            <a:r>
              <a:rPr lang="en-US" sz="1200" i="0" baseline="0" dirty="0" smtClean="0"/>
              <a:t> box, enter </a:t>
            </a:r>
            <a:r>
              <a:rPr lang="en-US" sz="1200" b="1" i="0" baseline="0" dirty="0" smtClean="0"/>
              <a:t>3.89</a:t>
            </a:r>
            <a:r>
              <a:rPr lang="en-US" sz="1200" i="0" baseline="0" dirty="0" smtClean="0"/>
              <a:t>”.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 smtClean="0"/>
              <a:t>On the </a:t>
            </a:r>
            <a:r>
              <a:rPr lang="en-US" sz="1200" b="1" i="0" baseline="0" dirty="0" smtClean="0"/>
              <a:t>Position</a:t>
            </a:r>
            <a:r>
              <a:rPr lang="en-US" sz="1200" i="0" baseline="0" dirty="0" smtClean="0"/>
              <a:t> tab, in the </a:t>
            </a:r>
            <a:r>
              <a:rPr lang="en-US" sz="1200" b="1" i="0" baseline="0" dirty="0" smtClean="0"/>
              <a:t>Vertical</a:t>
            </a:r>
            <a:r>
              <a:rPr lang="en-US" sz="1200" i="0" baseline="0" dirty="0" smtClean="0"/>
              <a:t> box, enter </a:t>
            </a:r>
            <a:r>
              <a:rPr lang="en-US" sz="1200" b="1" i="0" baseline="0" dirty="0" smtClean="0"/>
              <a:t>1.55</a:t>
            </a:r>
            <a:r>
              <a:rPr lang="en-US" sz="1200" i="0" baseline="0" dirty="0" smtClean="0"/>
              <a:t>”</a:t>
            </a:r>
          </a:p>
          <a:p>
            <a:pPr marL="228600" indent="-228600">
              <a:buFont typeface="+mj-lt"/>
              <a:buAutoNum type="arabicPeriod"/>
            </a:pPr>
            <a:endParaRPr lang="en-US" sz="1200" dirty="0" smtClean="0"/>
          </a:p>
          <a:p>
            <a:pPr marL="228600" indent="-228600">
              <a:buFont typeface="+mj-lt"/>
              <a:buNone/>
            </a:pPr>
            <a:endParaRPr lang="en-US" sz="1200" dirty="0" smtClean="0"/>
          </a:p>
          <a:p>
            <a:pPr marL="228600" indent="-228600">
              <a:buFont typeface="+mj-lt"/>
              <a:buNone/>
            </a:pPr>
            <a:r>
              <a:rPr lang="en-US" sz="1200" dirty="0" smtClean="0"/>
              <a:t>To reproduce the text </a:t>
            </a:r>
            <a:r>
              <a:rPr lang="en-US" sz="1200" baseline="0" dirty="0" smtClean="0"/>
              <a:t>on this slide, do the following: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On the </a:t>
            </a:r>
            <a:r>
              <a:rPr lang="en-US" sz="1200" b="1" dirty="0" smtClean="0"/>
              <a:t>Insert</a:t>
            </a:r>
            <a:r>
              <a:rPr lang="en-US" sz="1200" dirty="0" smtClean="0"/>
              <a:t> tab, in the </a:t>
            </a:r>
            <a:r>
              <a:rPr lang="en-US" sz="1200" b="1" dirty="0" smtClean="0"/>
              <a:t>Text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Text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Box</a:t>
            </a:r>
            <a:r>
              <a:rPr lang="en-US" sz="120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/>
              <a:t>Drag to draw a text box on the slide.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Enter text in the text box, and then select the text. 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Home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select </a:t>
            </a:r>
            <a:r>
              <a:rPr lang="en-US" sz="1200" b="1" baseline="0" dirty="0" smtClean="0"/>
              <a:t>Candara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and then select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32 pt.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list.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Italic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then,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baseline="0" dirty="0" smtClean="0"/>
              <a:t>n the </a:t>
            </a:r>
            <a:r>
              <a:rPr lang="en-US" sz="1200" b="1" baseline="0" dirty="0" smtClean="0"/>
              <a:t>Font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Color</a:t>
            </a:r>
            <a:r>
              <a:rPr lang="en-US" sz="1200" baseline="0" dirty="0" smtClean="0"/>
              <a:t> list, under </a:t>
            </a:r>
            <a:r>
              <a:rPr lang="en-US" sz="1200" b="1" baseline="0" dirty="0" smtClean="0"/>
              <a:t>Standard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Colors</a:t>
            </a:r>
            <a:r>
              <a:rPr lang="en-US" sz="1200" baseline="0" dirty="0" smtClean="0"/>
              <a:t> select </a:t>
            </a:r>
            <a:r>
              <a:rPr lang="en-US" sz="1200" b="1" baseline="0" dirty="0" smtClean="0"/>
              <a:t>Orange</a:t>
            </a:r>
            <a:r>
              <a:rPr lang="en-US" sz="1200" baseline="0" dirty="0" smtClean="0"/>
              <a:t> (third option from the left).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Select</a:t>
            </a:r>
            <a:r>
              <a:rPr lang="en-US" sz="1200" baseline="0" dirty="0" smtClean="0"/>
              <a:t> the text box on the slide, and then under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Size</a:t>
            </a:r>
            <a:r>
              <a:rPr lang="en-US" sz="1200" baseline="0" dirty="0" smtClean="0"/>
              <a:t> group,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Height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7.29”</a:t>
            </a:r>
            <a:r>
              <a:rPr lang="en-US" sz="1200" b="0" baseline="0" dirty="0" smtClean="0"/>
              <a:t>.</a:t>
            </a:r>
            <a:r>
              <a:rPr lang="en-US" sz="1200" baseline="0" dirty="0" smtClean="0"/>
              <a:t>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Shape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Width</a:t>
            </a:r>
            <a:r>
              <a:rPr lang="en-US" sz="1200" baseline="0" dirty="0" smtClean="0"/>
              <a:t> box, enter </a:t>
            </a:r>
            <a:r>
              <a:rPr lang="en-US" sz="1200" b="1" baseline="0" dirty="0" smtClean="0"/>
              <a:t>7.29”</a:t>
            </a:r>
            <a:r>
              <a:rPr lang="en-US" sz="1200" baseline="0" dirty="0" smtClean="0"/>
              <a:t>.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Under </a:t>
            </a:r>
            <a:r>
              <a:rPr lang="en-US" sz="1200" b="1" dirty="0" smtClean="0"/>
              <a:t>Drawing</a:t>
            </a:r>
            <a:r>
              <a:rPr lang="en-US" sz="1200" dirty="0" smtClean="0"/>
              <a:t> </a:t>
            </a:r>
            <a:r>
              <a:rPr lang="en-US" sz="1200" b="1" dirty="0" smtClean="0"/>
              <a:t>Tools</a:t>
            </a:r>
            <a:r>
              <a:rPr lang="en-US" sz="1200" dirty="0" smtClean="0"/>
              <a:t>,</a:t>
            </a:r>
            <a:r>
              <a:rPr lang="en-US" sz="1200" baseline="0" dirty="0" smtClean="0"/>
              <a:t>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WordArt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Styles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Text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Effects</a:t>
            </a:r>
            <a:r>
              <a:rPr lang="en-US" sz="1200" baseline="0" dirty="0" smtClean="0"/>
              <a:t>, point to </a:t>
            </a:r>
            <a:r>
              <a:rPr lang="en-US" sz="1200" b="1" baseline="0" dirty="0" smtClean="0"/>
              <a:t>Transform</a:t>
            </a:r>
            <a:r>
              <a:rPr lang="en-US" sz="1200" baseline="0" dirty="0" smtClean="0"/>
              <a:t>, and under </a:t>
            </a:r>
            <a:r>
              <a:rPr lang="en-US" sz="1200" b="1" baseline="0" dirty="0" smtClean="0"/>
              <a:t>Follow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Path</a:t>
            </a:r>
            <a:r>
              <a:rPr lang="en-US" sz="1200" baseline="0" dirty="0" smtClean="0"/>
              <a:t> select </a:t>
            </a:r>
            <a:r>
              <a:rPr lang="en-US" sz="1200" b="1" baseline="0" dirty="0" smtClean="0"/>
              <a:t>Arch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Up </a:t>
            </a:r>
            <a:r>
              <a:rPr lang="en-US" sz="1200" b="0" baseline="0" dirty="0" smtClean="0"/>
              <a:t>(first option from the left)</a:t>
            </a:r>
            <a:r>
              <a:rPr lang="en-US" sz="1200" baseline="0" dirty="0" smtClean="0"/>
              <a:t>.</a:t>
            </a:r>
            <a:endParaRPr lang="en-US" sz="12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To wrap the text upside down, at the bottom of the text box,</a:t>
            </a:r>
            <a:r>
              <a:rPr lang="en-US" sz="1200" baseline="0" dirty="0" smtClean="0"/>
              <a:t> d</a:t>
            </a:r>
            <a:r>
              <a:rPr lang="en-US" sz="1200" dirty="0" smtClean="0"/>
              <a:t>rag the pink adjustment diamond from the center left position in the text</a:t>
            </a:r>
            <a:r>
              <a:rPr lang="en-US" sz="1200" baseline="0" dirty="0" smtClean="0"/>
              <a:t> box </a:t>
            </a:r>
            <a:r>
              <a:rPr lang="en-US" sz="1200" dirty="0" smtClean="0"/>
              <a:t>to the lower right corner of the text box.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/>
              <a:t>With the text box still selected, under </a:t>
            </a:r>
            <a:r>
              <a:rPr lang="en-US" sz="1200" b="1" i="0" baseline="0" dirty="0" smtClean="0"/>
              <a:t>Drawing</a:t>
            </a:r>
            <a:r>
              <a:rPr lang="en-US" sz="1200" i="0" baseline="0" dirty="0" smtClean="0"/>
              <a:t> </a:t>
            </a:r>
            <a:r>
              <a:rPr lang="en-US" sz="1200" b="1" i="0" baseline="0" dirty="0" smtClean="0"/>
              <a:t>Tools</a:t>
            </a:r>
            <a:r>
              <a:rPr lang="en-US" sz="1200" i="0" baseline="0" dirty="0" smtClean="0"/>
              <a:t>, on the </a:t>
            </a:r>
            <a:r>
              <a:rPr lang="en-US" sz="1200" b="1" i="0" baseline="0" dirty="0" smtClean="0"/>
              <a:t>Format</a:t>
            </a:r>
            <a:r>
              <a:rPr lang="en-US" sz="1200" i="0" baseline="0" dirty="0" smtClean="0"/>
              <a:t> tab, in the bottom right corner of the </a:t>
            </a:r>
            <a:r>
              <a:rPr lang="en-US" sz="1200" b="1" i="0" baseline="0" dirty="0" smtClean="0"/>
              <a:t>Size</a:t>
            </a:r>
            <a:r>
              <a:rPr lang="en-US" sz="1200" i="0" baseline="0" dirty="0" smtClean="0"/>
              <a:t> group, click the </a:t>
            </a:r>
            <a:r>
              <a:rPr lang="en-US" sz="1200" b="1" baseline="0" dirty="0" smtClean="0"/>
              <a:t>Size and Position </a:t>
            </a:r>
            <a:r>
              <a:rPr lang="en-US" sz="1200" b="0" baseline="0" dirty="0" smtClean="0"/>
              <a:t>d</a:t>
            </a:r>
            <a:r>
              <a:rPr lang="en-US" sz="1200" baseline="0" dirty="0" smtClean="0"/>
              <a:t>ialog box launcher, and then on the </a:t>
            </a:r>
            <a:r>
              <a:rPr lang="en-US" sz="1200" b="1" baseline="0" dirty="0" smtClean="0"/>
              <a:t>Position</a:t>
            </a:r>
            <a:r>
              <a:rPr lang="en-US" sz="1200" baseline="0" dirty="0" smtClean="0"/>
              <a:t> tab </a:t>
            </a:r>
            <a:r>
              <a:rPr lang="en-US" sz="1200" i="0" baseline="0" dirty="0" smtClean="0"/>
              <a:t>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 smtClean="0"/>
              <a:t>In the </a:t>
            </a:r>
            <a:r>
              <a:rPr lang="en-US" sz="1200" b="1" i="0" baseline="0" dirty="0" smtClean="0"/>
              <a:t>Horizontal</a:t>
            </a:r>
            <a:r>
              <a:rPr lang="en-US" sz="1200" i="0" baseline="0" dirty="0" smtClean="0"/>
              <a:t> box, enter </a:t>
            </a:r>
            <a:r>
              <a:rPr lang="en-US" sz="1200" b="1" i="0" baseline="0" dirty="0" smtClean="0"/>
              <a:t>3.38</a:t>
            </a:r>
            <a:r>
              <a:rPr lang="en-US" sz="1200" i="0" baseline="0" dirty="0" smtClean="0"/>
              <a:t>”.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 smtClean="0"/>
              <a:t>In the </a:t>
            </a:r>
            <a:r>
              <a:rPr lang="en-US" sz="1200" b="1" i="0" baseline="0" dirty="0" smtClean="0"/>
              <a:t>Vertical</a:t>
            </a:r>
            <a:r>
              <a:rPr lang="en-US" sz="1200" i="0" baseline="0" dirty="0" smtClean="0"/>
              <a:t> box, enter </a:t>
            </a:r>
            <a:r>
              <a:rPr lang="en-US" sz="1200" b="1" i="0" baseline="0" dirty="0" smtClean="0"/>
              <a:t>1.04</a:t>
            </a:r>
            <a:r>
              <a:rPr lang="en-US" sz="1200" i="0" baseline="0" dirty="0" smtClean="0"/>
              <a:t>”</a:t>
            </a:r>
            <a:r>
              <a:rPr lang="en-US" sz="1200" b="0" i="0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/>
              <a:t>Also under</a:t>
            </a:r>
            <a:r>
              <a:rPr lang="en-US" sz="1200" baseline="0" dirty="0" smtClean="0"/>
              <a:t> </a:t>
            </a:r>
            <a:r>
              <a:rPr lang="en-US" sz="1200" b="1" baseline="0" dirty="0" smtClean="0"/>
              <a:t>Drawing Tools</a:t>
            </a:r>
            <a:r>
              <a:rPr lang="en-US" sz="1200" baseline="0" dirty="0" smtClean="0"/>
              <a:t>, on the </a:t>
            </a:r>
            <a:r>
              <a:rPr lang="en-US" sz="1200" b="1" baseline="0" dirty="0" smtClean="0"/>
              <a:t>Format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Send Backward</a:t>
            </a:r>
            <a:r>
              <a:rPr lang="en-US" sz="1200" baseline="0" dirty="0" smtClean="0"/>
              <a:t>.</a:t>
            </a:r>
            <a:endParaRPr lang="en-US" sz="1200" dirty="0" smtClean="0"/>
          </a:p>
          <a:p>
            <a:pPr marL="228600" indent="-228600">
              <a:buFont typeface="+mj-lt"/>
              <a:buNone/>
            </a:pPr>
            <a:endParaRPr lang="en-US" sz="1200" dirty="0" smtClean="0"/>
          </a:p>
          <a:p>
            <a:pPr marL="228600" indent="-228600">
              <a:buFont typeface="+mj-lt"/>
              <a:buNone/>
            </a:pPr>
            <a:r>
              <a:rPr lang="en-US" sz="1200" dirty="0" smtClean="0"/>
              <a:t>To reproduce the animation</a:t>
            </a:r>
            <a:r>
              <a:rPr lang="en-US" sz="1200" baseline="0" dirty="0" smtClean="0"/>
              <a:t> effects on this slide, do the following: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Select the circle</a:t>
            </a:r>
            <a:r>
              <a:rPr lang="en-US" sz="1200" baseline="0" dirty="0" smtClean="0"/>
              <a:t> clip art on the slide.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Emphasis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Spin.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Previous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Duration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4.0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Clockwise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then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Quarter Spin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/>
              <a:t>On the slide, select the text box</a:t>
            </a:r>
            <a:r>
              <a:rPr lang="en-US" sz="1200" baseline="0" dirty="0" smtClean="0"/>
              <a:t>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Entrance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Fade.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Previous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Duration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3.0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Emphasis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Spin.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Previous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Duration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3.0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Clockwise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then click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Half Spin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Advanced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Emphasis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Spin.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Previous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Duration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1.0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Timing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Delay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3.0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 Additional Effect Options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dialog box launcher, and then do the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Effect</a:t>
            </a:r>
            <a:r>
              <a:rPr lang="en-US" sz="1200" baseline="0" dirty="0" smtClean="0"/>
              <a:t> tab, under </a:t>
            </a:r>
            <a:r>
              <a:rPr lang="en-US" sz="1200" b="1" baseline="0" dirty="0" smtClean="0"/>
              <a:t>Settings</a:t>
            </a:r>
            <a:r>
              <a:rPr lang="en-US" sz="1200" baseline="0" dirty="0" smtClean="0"/>
              <a:t>, in the </a:t>
            </a:r>
            <a:r>
              <a:rPr lang="en-US" sz="1200" b="1" baseline="0" dirty="0" smtClean="0"/>
              <a:t>Amount</a:t>
            </a:r>
            <a:r>
              <a:rPr lang="en-US" sz="1200" baseline="0" dirty="0" smtClean="0"/>
              <a:t> list, </a:t>
            </a:r>
            <a:r>
              <a:rPr lang="en-US" sz="1200" dirty="0" smtClean="0"/>
              <a:t>in</a:t>
            </a:r>
            <a:r>
              <a:rPr lang="en-US" sz="1200" baseline="0" dirty="0" smtClean="0"/>
              <a:t> the </a:t>
            </a:r>
            <a:r>
              <a:rPr lang="en-US" sz="1200" b="1" baseline="0" dirty="0" smtClean="0"/>
              <a:t>Custom</a:t>
            </a:r>
            <a:r>
              <a:rPr lang="en-US" sz="1200" baseline="0" dirty="0" smtClean="0"/>
              <a:t> box enter </a:t>
            </a:r>
            <a:r>
              <a:rPr lang="en-US" sz="1200" b="1" dirty="0" smtClean="0"/>
              <a:t>30°</a:t>
            </a:r>
            <a:r>
              <a:rPr lang="en-US" sz="1200" b="0" dirty="0" smtClean="0"/>
              <a:t>, and then</a:t>
            </a:r>
            <a:r>
              <a:rPr lang="en-US" sz="1200" b="0" baseline="0" dirty="0" smtClean="0"/>
              <a:t> press ENTER</a:t>
            </a:r>
            <a:r>
              <a:rPr lang="en-US" sz="1200" b="0" dirty="0" smtClean="0"/>
              <a:t>.</a:t>
            </a:r>
            <a:endParaRPr lang="en-US" sz="1200" b="0" baseline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Effect</a:t>
            </a:r>
            <a:r>
              <a:rPr lang="en-US" sz="1200" baseline="0" dirty="0" smtClean="0"/>
              <a:t> tab, under </a:t>
            </a:r>
            <a:r>
              <a:rPr lang="en-US" sz="1200" b="1" baseline="0" dirty="0" smtClean="0"/>
              <a:t>Settings</a:t>
            </a:r>
            <a:r>
              <a:rPr lang="en-US" sz="1200" baseline="0" dirty="0" smtClean="0"/>
              <a:t>, in the </a:t>
            </a:r>
            <a:r>
              <a:rPr lang="en-US" sz="1200" b="1" baseline="0" dirty="0" smtClean="0"/>
              <a:t>Amount</a:t>
            </a:r>
            <a:r>
              <a:rPr lang="en-US" sz="1200" baseline="0" dirty="0" smtClean="0"/>
              <a:t> list, select </a:t>
            </a:r>
            <a:r>
              <a:rPr lang="en-US" sz="1200" b="1" baseline="0" dirty="0" smtClean="0"/>
              <a:t>Counterclockwise</a:t>
            </a:r>
            <a:r>
              <a:rPr lang="en-US" sz="1200" baseline="0" dirty="0" smtClean="0"/>
              <a:t>.</a:t>
            </a:r>
            <a:endParaRPr lang="en-US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dirty="0" smtClean="0"/>
          </a:p>
          <a:p>
            <a:pPr marL="228600" indent="-228600">
              <a:buFont typeface="+mj-lt"/>
              <a:buNone/>
            </a:pPr>
            <a:endParaRPr lang="en-US" sz="1200" dirty="0" smtClean="0"/>
          </a:p>
          <a:p>
            <a:pPr marL="228600" indent="-228600">
              <a:buFont typeface="+mj-lt"/>
              <a:buNone/>
            </a:pPr>
            <a:r>
              <a:rPr lang="en-US" b="0" dirty="0" smtClean="0">
                <a:solidFill>
                  <a:schemeClr val="accent6"/>
                </a:solidFill>
              </a:rPr>
              <a:t>To reproduce the background on this slide</a:t>
            </a:r>
            <a:r>
              <a:rPr lang="en-US" b="0" baseline="0" dirty="0" smtClean="0">
                <a:solidFill>
                  <a:schemeClr val="accent6"/>
                </a:solidFill>
              </a:rPr>
              <a:t>, do the following:</a:t>
            </a:r>
            <a:endParaRPr lang="en-US" b="0" dirty="0" smtClean="0">
              <a:solidFill>
                <a:schemeClr val="accent6"/>
              </a:solidFill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 Styles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Angle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90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until two stops appear in the slider.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customize the gradient stops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first stop in the slider,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Black, Text 1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0%.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Select the next stop in the slider,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Black, Text 1, Lighter 50%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(second row, second option from the left).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Transparency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0%. </a:t>
            </a:r>
            <a:endParaRPr lang="en-US" sz="900" dirty="0" smtClean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790149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F05EF-6168-407F-8025-E41839E12504}" type="datetimeFigureOut">
              <a:rPr lang="en-US" smtClean="0"/>
              <a:pPr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C692C-4F2D-45F6-A9A8-8A3A8FE278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04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1KCRhhPSII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6X5wkjCpaMw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3000">
              <a:schemeClr val="tx1"/>
            </a:gs>
            <a:gs pos="100000">
              <a:schemeClr val="tx1">
                <a:lumMod val="50000"/>
                <a:lumOff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4"/>
          <p:cNvGrpSpPr/>
          <p:nvPr/>
        </p:nvGrpSpPr>
        <p:grpSpPr>
          <a:xfrm>
            <a:off x="4237309" y="1873227"/>
            <a:ext cx="4896544" cy="4968552"/>
            <a:chOff x="3689350" y="2546350"/>
            <a:chExt cx="1765300" cy="1765300"/>
          </a:xfrm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sp>
          <p:nvSpPr>
            <p:cNvPr id="2167" name="Freeform 119"/>
            <p:cNvSpPr>
              <a:spLocks/>
            </p:cNvSpPr>
            <p:nvPr/>
          </p:nvSpPr>
          <p:spPr bwMode="auto">
            <a:xfrm>
              <a:off x="3689350" y="2546350"/>
              <a:ext cx="1765300" cy="1765300"/>
            </a:xfrm>
            <a:custGeom>
              <a:avLst/>
              <a:gdLst/>
              <a:ahLst/>
              <a:cxnLst>
                <a:cxn ang="0">
                  <a:pos x="1112" y="584"/>
                </a:cxn>
                <a:cxn ang="0">
                  <a:pos x="1102" y="668"/>
                </a:cxn>
                <a:cxn ang="0">
                  <a:pos x="1078" y="748"/>
                </a:cxn>
                <a:cxn ang="0">
                  <a:pos x="1046" y="822"/>
                </a:cxn>
                <a:cxn ang="0">
                  <a:pos x="1002" y="890"/>
                </a:cxn>
                <a:cxn ang="0">
                  <a:pos x="950" y="950"/>
                </a:cxn>
                <a:cxn ang="0">
                  <a:pos x="890" y="1002"/>
                </a:cxn>
                <a:cxn ang="0">
                  <a:pos x="822" y="1046"/>
                </a:cxn>
                <a:cxn ang="0">
                  <a:pos x="748" y="1078"/>
                </a:cxn>
                <a:cxn ang="0">
                  <a:pos x="668" y="1102"/>
                </a:cxn>
                <a:cxn ang="0">
                  <a:pos x="584" y="1112"/>
                </a:cxn>
                <a:cxn ang="0">
                  <a:pos x="528" y="1112"/>
                </a:cxn>
                <a:cxn ang="0">
                  <a:pos x="444" y="1102"/>
                </a:cxn>
                <a:cxn ang="0">
                  <a:pos x="364" y="1078"/>
                </a:cxn>
                <a:cxn ang="0">
                  <a:pos x="290" y="1046"/>
                </a:cxn>
                <a:cxn ang="0">
                  <a:pos x="222" y="1002"/>
                </a:cxn>
                <a:cxn ang="0">
                  <a:pos x="162" y="950"/>
                </a:cxn>
                <a:cxn ang="0">
                  <a:pos x="110" y="890"/>
                </a:cxn>
                <a:cxn ang="0">
                  <a:pos x="66" y="822"/>
                </a:cxn>
                <a:cxn ang="0">
                  <a:pos x="34" y="748"/>
                </a:cxn>
                <a:cxn ang="0">
                  <a:pos x="10" y="668"/>
                </a:cxn>
                <a:cxn ang="0">
                  <a:pos x="0" y="584"/>
                </a:cxn>
                <a:cxn ang="0">
                  <a:pos x="0" y="528"/>
                </a:cxn>
                <a:cxn ang="0">
                  <a:pos x="10" y="444"/>
                </a:cxn>
                <a:cxn ang="0">
                  <a:pos x="34" y="364"/>
                </a:cxn>
                <a:cxn ang="0">
                  <a:pos x="66" y="290"/>
                </a:cxn>
                <a:cxn ang="0">
                  <a:pos x="110" y="222"/>
                </a:cxn>
                <a:cxn ang="0">
                  <a:pos x="162" y="162"/>
                </a:cxn>
                <a:cxn ang="0">
                  <a:pos x="222" y="110"/>
                </a:cxn>
                <a:cxn ang="0">
                  <a:pos x="290" y="66"/>
                </a:cxn>
                <a:cxn ang="0">
                  <a:pos x="364" y="34"/>
                </a:cxn>
                <a:cxn ang="0">
                  <a:pos x="444" y="10"/>
                </a:cxn>
                <a:cxn ang="0">
                  <a:pos x="528" y="0"/>
                </a:cxn>
                <a:cxn ang="0">
                  <a:pos x="584" y="0"/>
                </a:cxn>
                <a:cxn ang="0">
                  <a:pos x="668" y="10"/>
                </a:cxn>
                <a:cxn ang="0">
                  <a:pos x="748" y="34"/>
                </a:cxn>
                <a:cxn ang="0">
                  <a:pos x="822" y="66"/>
                </a:cxn>
                <a:cxn ang="0">
                  <a:pos x="890" y="110"/>
                </a:cxn>
                <a:cxn ang="0">
                  <a:pos x="950" y="162"/>
                </a:cxn>
                <a:cxn ang="0">
                  <a:pos x="1002" y="222"/>
                </a:cxn>
                <a:cxn ang="0">
                  <a:pos x="1046" y="290"/>
                </a:cxn>
                <a:cxn ang="0">
                  <a:pos x="1078" y="364"/>
                </a:cxn>
                <a:cxn ang="0">
                  <a:pos x="1102" y="444"/>
                </a:cxn>
                <a:cxn ang="0">
                  <a:pos x="1112" y="528"/>
                </a:cxn>
              </a:cxnLst>
              <a:rect l="0" t="0" r="r" b="b"/>
              <a:pathLst>
                <a:path w="1112" h="1112">
                  <a:moveTo>
                    <a:pt x="1112" y="556"/>
                  </a:moveTo>
                  <a:lnTo>
                    <a:pt x="1112" y="556"/>
                  </a:lnTo>
                  <a:lnTo>
                    <a:pt x="1112" y="584"/>
                  </a:lnTo>
                  <a:lnTo>
                    <a:pt x="1110" y="612"/>
                  </a:lnTo>
                  <a:lnTo>
                    <a:pt x="1106" y="640"/>
                  </a:lnTo>
                  <a:lnTo>
                    <a:pt x="1102" y="668"/>
                  </a:lnTo>
                  <a:lnTo>
                    <a:pt x="1096" y="696"/>
                  </a:lnTo>
                  <a:lnTo>
                    <a:pt x="1088" y="722"/>
                  </a:lnTo>
                  <a:lnTo>
                    <a:pt x="1078" y="748"/>
                  </a:lnTo>
                  <a:lnTo>
                    <a:pt x="1068" y="772"/>
                  </a:lnTo>
                  <a:lnTo>
                    <a:pt x="1058" y="798"/>
                  </a:lnTo>
                  <a:lnTo>
                    <a:pt x="1046" y="822"/>
                  </a:lnTo>
                  <a:lnTo>
                    <a:pt x="1032" y="844"/>
                  </a:lnTo>
                  <a:lnTo>
                    <a:pt x="1018" y="868"/>
                  </a:lnTo>
                  <a:lnTo>
                    <a:pt x="1002" y="890"/>
                  </a:lnTo>
                  <a:lnTo>
                    <a:pt x="986" y="910"/>
                  </a:lnTo>
                  <a:lnTo>
                    <a:pt x="968" y="930"/>
                  </a:lnTo>
                  <a:lnTo>
                    <a:pt x="950" y="950"/>
                  </a:lnTo>
                  <a:lnTo>
                    <a:pt x="930" y="968"/>
                  </a:lnTo>
                  <a:lnTo>
                    <a:pt x="910" y="986"/>
                  </a:lnTo>
                  <a:lnTo>
                    <a:pt x="890" y="1002"/>
                  </a:lnTo>
                  <a:lnTo>
                    <a:pt x="868" y="1018"/>
                  </a:lnTo>
                  <a:lnTo>
                    <a:pt x="844" y="1032"/>
                  </a:lnTo>
                  <a:lnTo>
                    <a:pt x="822" y="1046"/>
                  </a:lnTo>
                  <a:lnTo>
                    <a:pt x="798" y="1058"/>
                  </a:lnTo>
                  <a:lnTo>
                    <a:pt x="772" y="1068"/>
                  </a:lnTo>
                  <a:lnTo>
                    <a:pt x="748" y="1078"/>
                  </a:lnTo>
                  <a:lnTo>
                    <a:pt x="722" y="1088"/>
                  </a:lnTo>
                  <a:lnTo>
                    <a:pt x="696" y="1096"/>
                  </a:lnTo>
                  <a:lnTo>
                    <a:pt x="668" y="1102"/>
                  </a:lnTo>
                  <a:lnTo>
                    <a:pt x="640" y="1106"/>
                  </a:lnTo>
                  <a:lnTo>
                    <a:pt x="612" y="1110"/>
                  </a:lnTo>
                  <a:lnTo>
                    <a:pt x="584" y="1112"/>
                  </a:lnTo>
                  <a:lnTo>
                    <a:pt x="556" y="1112"/>
                  </a:lnTo>
                  <a:lnTo>
                    <a:pt x="556" y="1112"/>
                  </a:lnTo>
                  <a:lnTo>
                    <a:pt x="528" y="1112"/>
                  </a:lnTo>
                  <a:lnTo>
                    <a:pt x="500" y="1110"/>
                  </a:lnTo>
                  <a:lnTo>
                    <a:pt x="472" y="1106"/>
                  </a:lnTo>
                  <a:lnTo>
                    <a:pt x="444" y="1102"/>
                  </a:lnTo>
                  <a:lnTo>
                    <a:pt x="416" y="1096"/>
                  </a:lnTo>
                  <a:lnTo>
                    <a:pt x="390" y="1088"/>
                  </a:lnTo>
                  <a:lnTo>
                    <a:pt x="364" y="1078"/>
                  </a:lnTo>
                  <a:lnTo>
                    <a:pt x="340" y="1068"/>
                  </a:lnTo>
                  <a:lnTo>
                    <a:pt x="314" y="1058"/>
                  </a:lnTo>
                  <a:lnTo>
                    <a:pt x="290" y="1046"/>
                  </a:lnTo>
                  <a:lnTo>
                    <a:pt x="268" y="1032"/>
                  </a:lnTo>
                  <a:lnTo>
                    <a:pt x="244" y="1018"/>
                  </a:lnTo>
                  <a:lnTo>
                    <a:pt x="222" y="1002"/>
                  </a:lnTo>
                  <a:lnTo>
                    <a:pt x="202" y="986"/>
                  </a:lnTo>
                  <a:lnTo>
                    <a:pt x="182" y="968"/>
                  </a:lnTo>
                  <a:lnTo>
                    <a:pt x="162" y="950"/>
                  </a:lnTo>
                  <a:lnTo>
                    <a:pt x="144" y="930"/>
                  </a:lnTo>
                  <a:lnTo>
                    <a:pt x="126" y="910"/>
                  </a:lnTo>
                  <a:lnTo>
                    <a:pt x="110" y="890"/>
                  </a:lnTo>
                  <a:lnTo>
                    <a:pt x="94" y="868"/>
                  </a:lnTo>
                  <a:lnTo>
                    <a:pt x="80" y="844"/>
                  </a:lnTo>
                  <a:lnTo>
                    <a:pt x="66" y="822"/>
                  </a:lnTo>
                  <a:lnTo>
                    <a:pt x="54" y="798"/>
                  </a:lnTo>
                  <a:lnTo>
                    <a:pt x="44" y="772"/>
                  </a:lnTo>
                  <a:lnTo>
                    <a:pt x="34" y="748"/>
                  </a:lnTo>
                  <a:lnTo>
                    <a:pt x="24" y="722"/>
                  </a:lnTo>
                  <a:lnTo>
                    <a:pt x="16" y="696"/>
                  </a:lnTo>
                  <a:lnTo>
                    <a:pt x="10" y="668"/>
                  </a:lnTo>
                  <a:lnTo>
                    <a:pt x="6" y="640"/>
                  </a:lnTo>
                  <a:lnTo>
                    <a:pt x="2" y="612"/>
                  </a:lnTo>
                  <a:lnTo>
                    <a:pt x="0" y="584"/>
                  </a:lnTo>
                  <a:lnTo>
                    <a:pt x="0" y="556"/>
                  </a:lnTo>
                  <a:lnTo>
                    <a:pt x="0" y="556"/>
                  </a:lnTo>
                  <a:lnTo>
                    <a:pt x="0" y="528"/>
                  </a:lnTo>
                  <a:lnTo>
                    <a:pt x="2" y="500"/>
                  </a:lnTo>
                  <a:lnTo>
                    <a:pt x="6" y="472"/>
                  </a:lnTo>
                  <a:lnTo>
                    <a:pt x="10" y="444"/>
                  </a:lnTo>
                  <a:lnTo>
                    <a:pt x="16" y="416"/>
                  </a:lnTo>
                  <a:lnTo>
                    <a:pt x="24" y="390"/>
                  </a:lnTo>
                  <a:lnTo>
                    <a:pt x="34" y="364"/>
                  </a:lnTo>
                  <a:lnTo>
                    <a:pt x="44" y="340"/>
                  </a:lnTo>
                  <a:lnTo>
                    <a:pt x="54" y="314"/>
                  </a:lnTo>
                  <a:lnTo>
                    <a:pt x="66" y="290"/>
                  </a:lnTo>
                  <a:lnTo>
                    <a:pt x="80" y="268"/>
                  </a:lnTo>
                  <a:lnTo>
                    <a:pt x="94" y="244"/>
                  </a:lnTo>
                  <a:lnTo>
                    <a:pt x="110" y="222"/>
                  </a:lnTo>
                  <a:lnTo>
                    <a:pt x="126" y="202"/>
                  </a:lnTo>
                  <a:lnTo>
                    <a:pt x="144" y="182"/>
                  </a:lnTo>
                  <a:lnTo>
                    <a:pt x="162" y="162"/>
                  </a:lnTo>
                  <a:lnTo>
                    <a:pt x="182" y="144"/>
                  </a:lnTo>
                  <a:lnTo>
                    <a:pt x="202" y="126"/>
                  </a:lnTo>
                  <a:lnTo>
                    <a:pt x="222" y="110"/>
                  </a:lnTo>
                  <a:lnTo>
                    <a:pt x="244" y="94"/>
                  </a:lnTo>
                  <a:lnTo>
                    <a:pt x="268" y="80"/>
                  </a:lnTo>
                  <a:lnTo>
                    <a:pt x="290" y="66"/>
                  </a:lnTo>
                  <a:lnTo>
                    <a:pt x="314" y="54"/>
                  </a:lnTo>
                  <a:lnTo>
                    <a:pt x="340" y="44"/>
                  </a:lnTo>
                  <a:lnTo>
                    <a:pt x="364" y="34"/>
                  </a:lnTo>
                  <a:lnTo>
                    <a:pt x="390" y="24"/>
                  </a:lnTo>
                  <a:lnTo>
                    <a:pt x="416" y="16"/>
                  </a:lnTo>
                  <a:lnTo>
                    <a:pt x="444" y="10"/>
                  </a:lnTo>
                  <a:lnTo>
                    <a:pt x="472" y="6"/>
                  </a:lnTo>
                  <a:lnTo>
                    <a:pt x="500" y="2"/>
                  </a:lnTo>
                  <a:lnTo>
                    <a:pt x="528" y="0"/>
                  </a:lnTo>
                  <a:lnTo>
                    <a:pt x="556" y="0"/>
                  </a:lnTo>
                  <a:lnTo>
                    <a:pt x="556" y="0"/>
                  </a:lnTo>
                  <a:lnTo>
                    <a:pt x="584" y="0"/>
                  </a:lnTo>
                  <a:lnTo>
                    <a:pt x="612" y="2"/>
                  </a:lnTo>
                  <a:lnTo>
                    <a:pt x="640" y="6"/>
                  </a:lnTo>
                  <a:lnTo>
                    <a:pt x="668" y="10"/>
                  </a:lnTo>
                  <a:lnTo>
                    <a:pt x="696" y="16"/>
                  </a:lnTo>
                  <a:lnTo>
                    <a:pt x="722" y="24"/>
                  </a:lnTo>
                  <a:lnTo>
                    <a:pt x="748" y="34"/>
                  </a:lnTo>
                  <a:lnTo>
                    <a:pt x="772" y="44"/>
                  </a:lnTo>
                  <a:lnTo>
                    <a:pt x="798" y="54"/>
                  </a:lnTo>
                  <a:lnTo>
                    <a:pt x="822" y="66"/>
                  </a:lnTo>
                  <a:lnTo>
                    <a:pt x="844" y="80"/>
                  </a:lnTo>
                  <a:lnTo>
                    <a:pt x="868" y="94"/>
                  </a:lnTo>
                  <a:lnTo>
                    <a:pt x="890" y="110"/>
                  </a:lnTo>
                  <a:lnTo>
                    <a:pt x="910" y="126"/>
                  </a:lnTo>
                  <a:lnTo>
                    <a:pt x="930" y="144"/>
                  </a:lnTo>
                  <a:lnTo>
                    <a:pt x="950" y="162"/>
                  </a:lnTo>
                  <a:lnTo>
                    <a:pt x="968" y="182"/>
                  </a:lnTo>
                  <a:lnTo>
                    <a:pt x="986" y="202"/>
                  </a:lnTo>
                  <a:lnTo>
                    <a:pt x="1002" y="222"/>
                  </a:lnTo>
                  <a:lnTo>
                    <a:pt x="1018" y="244"/>
                  </a:lnTo>
                  <a:lnTo>
                    <a:pt x="1032" y="268"/>
                  </a:lnTo>
                  <a:lnTo>
                    <a:pt x="1046" y="290"/>
                  </a:lnTo>
                  <a:lnTo>
                    <a:pt x="1058" y="314"/>
                  </a:lnTo>
                  <a:lnTo>
                    <a:pt x="1068" y="340"/>
                  </a:lnTo>
                  <a:lnTo>
                    <a:pt x="1078" y="364"/>
                  </a:lnTo>
                  <a:lnTo>
                    <a:pt x="1088" y="390"/>
                  </a:lnTo>
                  <a:lnTo>
                    <a:pt x="1096" y="416"/>
                  </a:lnTo>
                  <a:lnTo>
                    <a:pt x="1102" y="444"/>
                  </a:lnTo>
                  <a:lnTo>
                    <a:pt x="1106" y="472"/>
                  </a:lnTo>
                  <a:lnTo>
                    <a:pt x="1110" y="500"/>
                  </a:lnTo>
                  <a:lnTo>
                    <a:pt x="1112" y="528"/>
                  </a:lnTo>
                  <a:lnTo>
                    <a:pt x="1112" y="556"/>
                  </a:lnTo>
                  <a:lnTo>
                    <a:pt x="1112" y="556"/>
                  </a:lnTo>
                  <a:close/>
                </a:path>
              </a:pathLst>
            </a:custGeom>
            <a:solidFill>
              <a:srgbClr val="E846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68" name="Freeform 120"/>
            <p:cNvSpPr>
              <a:spLocks/>
            </p:cNvSpPr>
            <p:nvPr/>
          </p:nvSpPr>
          <p:spPr bwMode="auto">
            <a:xfrm>
              <a:off x="3759200" y="2616200"/>
              <a:ext cx="1625600" cy="1625600"/>
            </a:xfrm>
            <a:custGeom>
              <a:avLst/>
              <a:gdLst/>
              <a:ahLst/>
              <a:cxnLst>
                <a:cxn ang="0">
                  <a:pos x="1024" y="512"/>
                </a:cxn>
                <a:cxn ang="0">
                  <a:pos x="1020" y="564"/>
                </a:cxn>
                <a:cxn ang="0">
                  <a:pos x="1014" y="616"/>
                </a:cxn>
                <a:cxn ang="0">
                  <a:pos x="1000" y="664"/>
                </a:cxn>
                <a:cxn ang="0">
                  <a:pos x="984" y="712"/>
                </a:cxn>
                <a:cxn ang="0">
                  <a:pos x="962" y="756"/>
                </a:cxn>
                <a:cxn ang="0">
                  <a:pos x="906" y="838"/>
                </a:cxn>
                <a:cxn ang="0">
                  <a:pos x="838" y="906"/>
                </a:cxn>
                <a:cxn ang="0">
                  <a:pos x="756" y="962"/>
                </a:cxn>
                <a:cxn ang="0">
                  <a:pos x="712" y="984"/>
                </a:cxn>
                <a:cxn ang="0">
                  <a:pos x="664" y="1000"/>
                </a:cxn>
                <a:cxn ang="0">
                  <a:pos x="616" y="1014"/>
                </a:cxn>
                <a:cxn ang="0">
                  <a:pos x="564" y="1020"/>
                </a:cxn>
                <a:cxn ang="0">
                  <a:pos x="512" y="1024"/>
                </a:cxn>
                <a:cxn ang="0">
                  <a:pos x="486" y="1022"/>
                </a:cxn>
                <a:cxn ang="0">
                  <a:pos x="434" y="1018"/>
                </a:cxn>
                <a:cxn ang="0">
                  <a:pos x="384" y="1008"/>
                </a:cxn>
                <a:cxn ang="0">
                  <a:pos x="336" y="992"/>
                </a:cxn>
                <a:cxn ang="0">
                  <a:pos x="290" y="974"/>
                </a:cxn>
                <a:cxn ang="0">
                  <a:pos x="226" y="936"/>
                </a:cxn>
                <a:cxn ang="0">
                  <a:pos x="150" y="874"/>
                </a:cxn>
                <a:cxn ang="0">
                  <a:pos x="88" y="798"/>
                </a:cxn>
                <a:cxn ang="0">
                  <a:pos x="50" y="734"/>
                </a:cxn>
                <a:cxn ang="0">
                  <a:pos x="32" y="688"/>
                </a:cxn>
                <a:cxn ang="0">
                  <a:pos x="16" y="640"/>
                </a:cxn>
                <a:cxn ang="0">
                  <a:pos x="6" y="590"/>
                </a:cxn>
                <a:cxn ang="0">
                  <a:pos x="2" y="538"/>
                </a:cxn>
                <a:cxn ang="0">
                  <a:pos x="0" y="512"/>
                </a:cxn>
                <a:cxn ang="0">
                  <a:pos x="4" y="460"/>
                </a:cxn>
                <a:cxn ang="0">
                  <a:pos x="10" y="408"/>
                </a:cxn>
                <a:cxn ang="0">
                  <a:pos x="24" y="360"/>
                </a:cxn>
                <a:cxn ang="0">
                  <a:pos x="40" y="312"/>
                </a:cxn>
                <a:cxn ang="0">
                  <a:pos x="62" y="268"/>
                </a:cxn>
                <a:cxn ang="0">
                  <a:pos x="118" y="186"/>
                </a:cxn>
                <a:cxn ang="0">
                  <a:pos x="186" y="118"/>
                </a:cxn>
                <a:cxn ang="0">
                  <a:pos x="268" y="62"/>
                </a:cxn>
                <a:cxn ang="0">
                  <a:pos x="312" y="40"/>
                </a:cxn>
                <a:cxn ang="0">
                  <a:pos x="360" y="24"/>
                </a:cxn>
                <a:cxn ang="0">
                  <a:pos x="408" y="10"/>
                </a:cxn>
                <a:cxn ang="0">
                  <a:pos x="460" y="4"/>
                </a:cxn>
                <a:cxn ang="0">
                  <a:pos x="512" y="0"/>
                </a:cxn>
                <a:cxn ang="0">
                  <a:pos x="538" y="2"/>
                </a:cxn>
                <a:cxn ang="0">
                  <a:pos x="590" y="6"/>
                </a:cxn>
                <a:cxn ang="0">
                  <a:pos x="640" y="16"/>
                </a:cxn>
                <a:cxn ang="0">
                  <a:pos x="688" y="32"/>
                </a:cxn>
                <a:cxn ang="0">
                  <a:pos x="734" y="50"/>
                </a:cxn>
                <a:cxn ang="0">
                  <a:pos x="798" y="88"/>
                </a:cxn>
                <a:cxn ang="0">
                  <a:pos x="874" y="150"/>
                </a:cxn>
                <a:cxn ang="0">
                  <a:pos x="936" y="226"/>
                </a:cxn>
                <a:cxn ang="0">
                  <a:pos x="974" y="290"/>
                </a:cxn>
                <a:cxn ang="0">
                  <a:pos x="992" y="336"/>
                </a:cxn>
                <a:cxn ang="0">
                  <a:pos x="1008" y="384"/>
                </a:cxn>
                <a:cxn ang="0">
                  <a:pos x="1018" y="434"/>
                </a:cxn>
                <a:cxn ang="0">
                  <a:pos x="1022" y="486"/>
                </a:cxn>
                <a:cxn ang="0">
                  <a:pos x="1024" y="512"/>
                </a:cxn>
              </a:cxnLst>
              <a:rect l="0" t="0" r="r" b="b"/>
              <a:pathLst>
                <a:path w="1024" h="1024">
                  <a:moveTo>
                    <a:pt x="1024" y="512"/>
                  </a:moveTo>
                  <a:lnTo>
                    <a:pt x="1024" y="512"/>
                  </a:lnTo>
                  <a:lnTo>
                    <a:pt x="1022" y="538"/>
                  </a:lnTo>
                  <a:lnTo>
                    <a:pt x="1020" y="564"/>
                  </a:lnTo>
                  <a:lnTo>
                    <a:pt x="1018" y="590"/>
                  </a:lnTo>
                  <a:lnTo>
                    <a:pt x="1014" y="616"/>
                  </a:lnTo>
                  <a:lnTo>
                    <a:pt x="1008" y="640"/>
                  </a:lnTo>
                  <a:lnTo>
                    <a:pt x="1000" y="664"/>
                  </a:lnTo>
                  <a:lnTo>
                    <a:pt x="992" y="688"/>
                  </a:lnTo>
                  <a:lnTo>
                    <a:pt x="984" y="712"/>
                  </a:lnTo>
                  <a:lnTo>
                    <a:pt x="974" y="734"/>
                  </a:lnTo>
                  <a:lnTo>
                    <a:pt x="962" y="756"/>
                  </a:lnTo>
                  <a:lnTo>
                    <a:pt x="936" y="798"/>
                  </a:lnTo>
                  <a:lnTo>
                    <a:pt x="906" y="838"/>
                  </a:lnTo>
                  <a:lnTo>
                    <a:pt x="874" y="874"/>
                  </a:lnTo>
                  <a:lnTo>
                    <a:pt x="838" y="906"/>
                  </a:lnTo>
                  <a:lnTo>
                    <a:pt x="798" y="936"/>
                  </a:lnTo>
                  <a:lnTo>
                    <a:pt x="756" y="962"/>
                  </a:lnTo>
                  <a:lnTo>
                    <a:pt x="734" y="974"/>
                  </a:lnTo>
                  <a:lnTo>
                    <a:pt x="712" y="984"/>
                  </a:lnTo>
                  <a:lnTo>
                    <a:pt x="688" y="992"/>
                  </a:lnTo>
                  <a:lnTo>
                    <a:pt x="664" y="1000"/>
                  </a:lnTo>
                  <a:lnTo>
                    <a:pt x="640" y="1008"/>
                  </a:lnTo>
                  <a:lnTo>
                    <a:pt x="616" y="1014"/>
                  </a:lnTo>
                  <a:lnTo>
                    <a:pt x="590" y="1018"/>
                  </a:lnTo>
                  <a:lnTo>
                    <a:pt x="564" y="1020"/>
                  </a:lnTo>
                  <a:lnTo>
                    <a:pt x="538" y="1022"/>
                  </a:lnTo>
                  <a:lnTo>
                    <a:pt x="512" y="1024"/>
                  </a:lnTo>
                  <a:lnTo>
                    <a:pt x="512" y="1024"/>
                  </a:lnTo>
                  <a:lnTo>
                    <a:pt x="486" y="1022"/>
                  </a:lnTo>
                  <a:lnTo>
                    <a:pt x="460" y="1020"/>
                  </a:lnTo>
                  <a:lnTo>
                    <a:pt x="434" y="1018"/>
                  </a:lnTo>
                  <a:lnTo>
                    <a:pt x="408" y="1014"/>
                  </a:lnTo>
                  <a:lnTo>
                    <a:pt x="384" y="1008"/>
                  </a:lnTo>
                  <a:lnTo>
                    <a:pt x="360" y="1000"/>
                  </a:lnTo>
                  <a:lnTo>
                    <a:pt x="336" y="992"/>
                  </a:lnTo>
                  <a:lnTo>
                    <a:pt x="312" y="984"/>
                  </a:lnTo>
                  <a:lnTo>
                    <a:pt x="290" y="974"/>
                  </a:lnTo>
                  <a:lnTo>
                    <a:pt x="268" y="962"/>
                  </a:lnTo>
                  <a:lnTo>
                    <a:pt x="226" y="936"/>
                  </a:lnTo>
                  <a:lnTo>
                    <a:pt x="186" y="906"/>
                  </a:lnTo>
                  <a:lnTo>
                    <a:pt x="150" y="874"/>
                  </a:lnTo>
                  <a:lnTo>
                    <a:pt x="118" y="838"/>
                  </a:lnTo>
                  <a:lnTo>
                    <a:pt x="88" y="798"/>
                  </a:lnTo>
                  <a:lnTo>
                    <a:pt x="62" y="756"/>
                  </a:lnTo>
                  <a:lnTo>
                    <a:pt x="50" y="734"/>
                  </a:lnTo>
                  <a:lnTo>
                    <a:pt x="40" y="712"/>
                  </a:lnTo>
                  <a:lnTo>
                    <a:pt x="32" y="688"/>
                  </a:lnTo>
                  <a:lnTo>
                    <a:pt x="24" y="664"/>
                  </a:lnTo>
                  <a:lnTo>
                    <a:pt x="16" y="640"/>
                  </a:lnTo>
                  <a:lnTo>
                    <a:pt x="10" y="616"/>
                  </a:lnTo>
                  <a:lnTo>
                    <a:pt x="6" y="590"/>
                  </a:lnTo>
                  <a:lnTo>
                    <a:pt x="4" y="564"/>
                  </a:lnTo>
                  <a:lnTo>
                    <a:pt x="2" y="538"/>
                  </a:lnTo>
                  <a:lnTo>
                    <a:pt x="0" y="512"/>
                  </a:lnTo>
                  <a:lnTo>
                    <a:pt x="0" y="512"/>
                  </a:lnTo>
                  <a:lnTo>
                    <a:pt x="2" y="486"/>
                  </a:lnTo>
                  <a:lnTo>
                    <a:pt x="4" y="460"/>
                  </a:lnTo>
                  <a:lnTo>
                    <a:pt x="6" y="434"/>
                  </a:lnTo>
                  <a:lnTo>
                    <a:pt x="10" y="408"/>
                  </a:lnTo>
                  <a:lnTo>
                    <a:pt x="16" y="384"/>
                  </a:lnTo>
                  <a:lnTo>
                    <a:pt x="24" y="360"/>
                  </a:lnTo>
                  <a:lnTo>
                    <a:pt x="32" y="336"/>
                  </a:lnTo>
                  <a:lnTo>
                    <a:pt x="40" y="312"/>
                  </a:lnTo>
                  <a:lnTo>
                    <a:pt x="50" y="290"/>
                  </a:lnTo>
                  <a:lnTo>
                    <a:pt x="62" y="268"/>
                  </a:lnTo>
                  <a:lnTo>
                    <a:pt x="88" y="226"/>
                  </a:lnTo>
                  <a:lnTo>
                    <a:pt x="118" y="186"/>
                  </a:lnTo>
                  <a:lnTo>
                    <a:pt x="150" y="150"/>
                  </a:lnTo>
                  <a:lnTo>
                    <a:pt x="186" y="118"/>
                  </a:lnTo>
                  <a:lnTo>
                    <a:pt x="226" y="88"/>
                  </a:lnTo>
                  <a:lnTo>
                    <a:pt x="268" y="62"/>
                  </a:lnTo>
                  <a:lnTo>
                    <a:pt x="290" y="50"/>
                  </a:lnTo>
                  <a:lnTo>
                    <a:pt x="312" y="40"/>
                  </a:lnTo>
                  <a:lnTo>
                    <a:pt x="336" y="32"/>
                  </a:lnTo>
                  <a:lnTo>
                    <a:pt x="360" y="24"/>
                  </a:lnTo>
                  <a:lnTo>
                    <a:pt x="384" y="16"/>
                  </a:lnTo>
                  <a:lnTo>
                    <a:pt x="408" y="10"/>
                  </a:lnTo>
                  <a:lnTo>
                    <a:pt x="434" y="6"/>
                  </a:lnTo>
                  <a:lnTo>
                    <a:pt x="460" y="4"/>
                  </a:lnTo>
                  <a:lnTo>
                    <a:pt x="486" y="2"/>
                  </a:lnTo>
                  <a:lnTo>
                    <a:pt x="512" y="0"/>
                  </a:lnTo>
                  <a:lnTo>
                    <a:pt x="512" y="0"/>
                  </a:lnTo>
                  <a:lnTo>
                    <a:pt x="538" y="2"/>
                  </a:lnTo>
                  <a:lnTo>
                    <a:pt x="564" y="4"/>
                  </a:lnTo>
                  <a:lnTo>
                    <a:pt x="590" y="6"/>
                  </a:lnTo>
                  <a:lnTo>
                    <a:pt x="616" y="10"/>
                  </a:lnTo>
                  <a:lnTo>
                    <a:pt x="640" y="16"/>
                  </a:lnTo>
                  <a:lnTo>
                    <a:pt x="664" y="24"/>
                  </a:lnTo>
                  <a:lnTo>
                    <a:pt x="688" y="32"/>
                  </a:lnTo>
                  <a:lnTo>
                    <a:pt x="712" y="40"/>
                  </a:lnTo>
                  <a:lnTo>
                    <a:pt x="734" y="50"/>
                  </a:lnTo>
                  <a:lnTo>
                    <a:pt x="756" y="62"/>
                  </a:lnTo>
                  <a:lnTo>
                    <a:pt x="798" y="88"/>
                  </a:lnTo>
                  <a:lnTo>
                    <a:pt x="838" y="118"/>
                  </a:lnTo>
                  <a:lnTo>
                    <a:pt x="874" y="150"/>
                  </a:lnTo>
                  <a:lnTo>
                    <a:pt x="906" y="186"/>
                  </a:lnTo>
                  <a:lnTo>
                    <a:pt x="936" y="226"/>
                  </a:lnTo>
                  <a:lnTo>
                    <a:pt x="962" y="268"/>
                  </a:lnTo>
                  <a:lnTo>
                    <a:pt x="974" y="290"/>
                  </a:lnTo>
                  <a:lnTo>
                    <a:pt x="984" y="312"/>
                  </a:lnTo>
                  <a:lnTo>
                    <a:pt x="992" y="336"/>
                  </a:lnTo>
                  <a:lnTo>
                    <a:pt x="1000" y="360"/>
                  </a:lnTo>
                  <a:lnTo>
                    <a:pt x="1008" y="384"/>
                  </a:lnTo>
                  <a:lnTo>
                    <a:pt x="1014" y="408"/>
                  </a:lnTo>
                  <a:lnTo>
                    <a:pt x="1018" y="434"/>
                  </a:lnTo>
                  <a:lnTo>
                    <a:pt x="1020" y="460"/>
                  </a:lnTo>
                  <a:lnTo>
                    <a:pt x="1022" y="486"/>
                  </a:lnTo>
                  <a:lnTo>
                    <a:pt x="1024" y="512"/>
                  </a:lnTo>
                  <a:lnTo>
                    <a:pt x="1024" y="512"/>
                  </a:lnTo>
                  <a:close/>
                </a:path>
              </a:pathLst>
            </a:custGeom>
            <a:solidFill>
              <a:srgbClr val="FFDF4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69" name="Freeform 121"/>
            <p:cNvSpPr>
              <a:spLocks/>
            </p:cNvSpPr>
            <p:nvPr/>
          </p:nvSpPr>
          <p:spPr bwMode="auto">
            <a:xfrm>
              <a:off x="3978275" y="2835275"/>
              <a:ext cx="1187450" cy="1187450"/>
            </a:xfrm>
            <a:custGeom>
              <a:avLst/>
              <a:gdLst/>
              <a:ahLst/>
              <a:cxnLst>
                <a:cxn ang="0">
                  <a:pos x="748" y="374"/>
                </a:cxn>
                <a:cxn ang="0">
                  <a:pos x="742" y="450"/>
                </a:cxn>
                <a:cxn ang="0">
                  <a:pos x="720" y="520"/>
                </a:cxn>
                <a:cxn ang="0">
                  <a:pos x="684" y="584"/>
                </a:cxn>
                <a:cxn ang="0">
                  <a:pos x="640" y="640"/>
                </a:cxn>
                <a:cxn ang="0">
                  <a:pos x="584" y="684"/>
                </a:cxn>
                <a:cxn ang="0">
                  <a:pos x="520" y="720"/>
                </a:cxn>
                <a:cxn ang="0">
                  <a:pos x="450" y="742"/>
                </a:cxn>
                <a:cxn ang="0">
                  <a:pos x="374" y="748"/>
                </a:cxn>
                <a:cxn ang="0">
                  <a:pos x="336" y="746"/>
                </a:cxn>
                <a:cxn ang="0">
                  <a:pos x="262" y="732"/>
                </a:cxn>
                <a:cxn ang="0">
                  <a:pos x="196" y="704"/>
                </a:cxn>
                <a:cxn ang="0">
                  <a:pos x="136" y="664"/>
                </a:cxn>
                <a:cxn ang="0">
                  <a:pos x="84" y="612"/>
                </a:cxn>
                <a:cxn ang="0">
                  <a:pos x="44" y="552"/>
                </a:cxn>
                <a:cxn ang="0">
                  <a:pos x="16" y="486"/>
                </a:cxn>
                <a:cxn ang="0">
                  <a:pos x="2" y="412"/>
                </a:cxn>
                <a:cxn ang="0">
                  <a:pos x="0" y="374"/>
                </a:cxn>
                <a:cxn ang="0">
                  <a:pos x="6" y="298"/>
                </a:cxn>
                <a:cxn ang="0">
                  <a:pos x="28" y="228"/>
                </a:cxn>
                <a:cxn ang="0">
                  <a:pos x="64" y="164"/>
                </a:cxn>
                <a:cxn ang="0">
                  <a:pos x="108" y="108"/>
                </a:cxn>
                <a:cxn ang="0">
                  <a:pos x="164" y="64"/>
                </a:cxn>
                <a:cxn ang="0">
                  <a:pos x="228" y="28"/>
                </a:cxn>
                <a:cxn ang="0">
                  <a:pos x="298" y="6"/>
                </a:cxn>
                <a:cxn ang="0">
                  <a:pos x="374" y="0"/>
                </a:cxn>
                <a:cxn ang="0">
                  <a:pos x="412" y="2"/>
                </a:cxn>
                <a:cxn ang="0">
                  <a:pos x="486" y="16"/>
                </a:cxn>
                <a:cxn ang="0">
                  <a:pos x="552" y="44"/>
                </a:cxn>
                <a:cxn ang="0">
                  <a:pos x="612" y="84"/>
                </a:cxn>
                <a:cxn ang="0">
                  <a:pos x="664" y="136"/>
                </a:cxn>
                <a:cxn ang="0">
                  <a:pos x="704" y="196"/>
                </a:cxn>
                <a:cxn ang="0">
                  <a:pos x="732" y="262"/>
                </a:cxn>
                <a:cxn ang="0">
                  <a:pos x="746" y="336"/>
                </a:cxn>
                <a:cxn ang="0">
                  <a:pos x="748" y="374"/>
                </a:cxn>
              </a:cxnLst>
              <a:rect l="0" t="0" r="r" b="b"/>
              <a:pathLst>
                <a:path w="748" h="748">
                  <a:moveTo>
                    <a:pt x="748" y="374"/>
                  </a:moveTo>
                  <a:lnTo>
                    <a:pt x="748" y="374"/>
                  </a:lnTo>
                  <a:lnTo>
                    <a:pt x="746" y="412"/>
                  </a:lnTo>
                  <a:lnTo>
                    <a:pt x="742" y="450"/>
                  </a:lnTo>
                  <a:lnTo>
                    <a:pt x="732" y="486"/>
                  </a:lnTo>
                  <a:lnTo>
                    <a:pt x="720" y="520"/>
                  </a:lnTo>
                  <a:lnTo>
                    <a:pt x="704" y="552"/>
                  </a:lnTo>
                  <a:lnTo>
                    <a:pt x="684" y="584"/>
                  </a:lnTo>
                  <a:lnTo>
                    <a:pt x="664" y="612"/>
                  </a:lnTo>
                  <a:lnTo>
                    <a:pt x="640" y="640"/>
                  </a:lnTo>
                  <a:lnTo>
                    <a:pt x="612" y="664"/>
                  </a:lnTo>
                  <a:lnTo>
                    <a:pt x="584" y="684"/>
                  </a:lnTo>
                  <a:lnTo>
                    <a:pt x="552" y="704"/>
                  </a:lnTo>
                  <a:lnTo>
                    <a:pt x="520" y="720"/>
                  </a:lnTo>
                  <a:lnTo>
                    <a:pt x="486" y="732"/>
                  </a:lnTo>
                  <a:lnTo>
                    <a:pt x="450" y="742"/>
                  </a:lnTo>
                  <a:lnTo>
                    <a:pt x="412" y="746"/>
                  </a:lnTo>
                  <a:lnTo>
                    <a:pt x="374" y="748"/>
                  </a:lnTo>
                  <a:lnTo>
                    <a:pt x="374" y="748"/>
                  </a:lnTo>
                  <a:lnTo>
                    <a:pt x="336" y="746"/>
                  </a:lnTo>
                  <a:lnTo>
                    <a:pt x="298" y="742"/>
                  </a:lnTo>
                  <a:lnTo>
                    <a:pt x="262" y="732"/>
                  </a:lnTo>
                  <a:lnTo>
                    <a:pt x="228" y="720"/>
                  </a:lnTo>
                  <a:lnTo>
                    <a:pt x="196" y="704"/>
                  </a:lnTo>
                  <a:lnTo>
                    <a:pt x="164" y="684"/>
                  </a:lnTo>
                  <a:lnTo>
                    <a:pt x="136" y="664"/>
                  </a:lnTo>
                  <a:lnTo>
                    <a:pt x="108" y="640"/>
                  </a:lnTo>
                  <a:lnTo>
                    <a:pt x="84" y="612"/>
                  </a:lnTo>
                  <a:lnTo>
                    <a:pt x="64" y="584"/>
                  </a:lnTo>
                  <a:lnTo>
                    <a:pt x="44" y="552"/>
                  </a:lnTo>
                  <a:lnTo>
                    <a:pt x="28" y="520"/>
                  </a:lnTo>
                  <a:lnTo>
                    <a:pt x="16" y="486"/>
                  </a:lnTo>
                  <a:lnTo>
                    <a:pt x="6" y="450"/>
                  </a:lnTo>
                  <a:lnTo>
                    <a:pt x="2" y="412"/>
                  </a:lnTo>
                  <a:lnTo>
                    <a:pt x="0" y="374"/>
                  </a:lnTo>
                  <a:lnTo>
                    <a:pt x="0" y="374"/>
                  </a:lnTo>
                  <a:lnTo>
                    <a:pt x="2" y="336"/>
                  </a:lnTo>
                  <a:lnTo>
                    <a:pt x="6" y="298"/>
                  </a:lnTo>
                  <a:lnTo>
                    <a:pt x="16" y="262"/>
                  </a:lnTo>
                  <a:lnTo>
                    <a:pt x="28" y="228"/>
                  </a:lnTo>
                  <a:lnTo>
                    <a:pt x="44" y="196"/>
                  </a:lnTo>
                  <a:lnTo>
                    <a:pt x="64" y="164"/>
                  </a:lnTo>
                  <a:lnTo>
                    <a:pt x="84" y="136"/>
                  </a:lnTo>
                  <a:lnTo>
                    <a:pt x="108" y="108"/>
                  </a:lnTo>
                  <a:lnTo>
                    <a:pt x="136" y="84"/>
                  </a:lnTo>
                  <a:lnTo>
                    <a:pt x="164" y="64"/>
                  </a:lnTo>
                  <a:lnTo>
                    <a:pt x="196" y="44"/>
                  </a:lnTo>
                  <a:lnTo>
                    <a:pt x="228" y="28"/>
                  </a:lnTo>
                  <a:lnTo>
                    <a:pt x="262" y="16"/>
                  </a:lnTo>
                  <a:lnTo>
                    <a:pt x="298" y="6"/>
                  </a:lnTo>
                  <a:lnTo>
                    <a:pt x="336" y="2"/>
                  </a:lnTo>
                  <a:lnTo>
                    <a:pt x="374" y="0"/>
                  </a:lnTo>
                  <a:lnTo>
                    <a:pt x="374" y="0"/>
                  </a:lnTo>
                  <a:lnTo>
                    <a:pt x="412" y="2"/>
                  </a:lnTo>
                  <a:lnTo>
                    <a:pt x="450" y="6"/>
                  </a:lnTo>
                  <a:lnTo>
                    <a:pt x="486" y="16"/>
                  </a:lnTo>
                  <a:lnTo>
                    <a:pt x="520" y="28"/>
                  </a:lnTo>
                  <a:lnTo>
                    <a:pt x="552" y="44"/>
                  </a:lnTo>
                  <a:lnTo>
                    <a:pt x="584" y="64"/>
                  </a:lnTo>
                  <a:lnTo>
                    <a:pt x="612" y="84"/>
                  </a:lnTo>
                  <a:lnTo>
                    <a:pt x="640" y="108"/>
                  </a:lnTo>
                  <a:lnTo>
                    <a:pt x="664" y="136"/>
                  </a:lnTo>
                  <a:lnTo>
                    <a:pt x="684" y="164"/>
                  </a:lnTo>
                  <a:lnTo>
                    <a:pt x="704" y="196"/>
                  </a:lnTo>
                  <a:lnTo>
                    <a:pt x="720" y="228"/>
                  </a:lnTo>
                  <a:lnTo>
                    <a:pt x="732" y="262"/>
                  </a:lnTo>
                  <a:lnTo>
                    <a:pt x="742" y="298"/>
                  </a:lnTo>
                  <a:lnTo>
                    <a:pt x="746" y="336"/>
                  </a:lnTo>
                  <a:lnTo>
                    <a:pt x="748" y="374"/>
                  </a:lnTo>
                  <a:lnTo>
                    <a:pt x="748" y="374"/>
                  </a:lnTo>
                  <a:close/>
                </a:path>
              </a:pathLst>
            </a:custGeom>
            <a:solidFill>
              <a:srgbClr val="F7AA0F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0" name="Freeform 122"/>
            <p:cNvSpPr>
              <a:spLocks/>
            </p:cNvSpPr>
            <p:nvPr/>
          </p:nvSpPr>
          <p:spPr bwMode="auto">
            <a:xfrm>
              <a:off x="4191000" y="3048000"/>
              <a:ext cx="762000" cy="762000"/>
            </a:xfrm>
            <a:custGeom>
              <a:avLst/>
              <a:gdLst/>
              <a:ahLst/>
              <a:cxnLst>
                <a:cxn ang="0">
                  <a:pos x="480" y="240"/>
                </a:cxn>
                <a:cxn ang="0">
                  <a:pos x="476" y="288"/>
                </a:cxn>
                <a:cxn ang="0">
                  <a:pos x="462" y="334"/>
                </a:cxn>
                <a:cxn ang="0">
                  <a:pos x="440" y="374"/>
                </a:cxn>
                <a:cxn ang="0">
                  <a:pos x="410" y="410"/>
                </a:cxn>
                <a:cxn ang="0">
                  <a:pos x="374" y="440"/>
                </a:cxn>
                <a:cxn ang="0">
                  <a:pos x="334" y="462"/>
                </a:cxn>
                <a:cxn ang="0">
                  <a:pos x="288" y="476"/>
                </a:cxn>
                <a:cxn ang="0">
                  <a:pos x="240" y="480"/>
                </a:cxn>
                <a:cxn ang="0">
                  <a:pos x="216" y="480"/>
                </a:cxn>
                <a:cxn ang="0">
                  <a:pos x="168" y="470"/>
                </a:cxn>
                <a:cxn ang="0">
                  <a:pos x="126" y="452"/>
                </a:cxn>
                <a:cxn ang="0">
                  <a:pos x="86" y="426"/>
                </a:cxn>
                <a:cxn ang="0">
                  <a:pos x="54" y="394"/>
                </a:cxn>
                <a:cxn ang="0">
                  <a:pos x="28" y="354"/>
                </a:cxn>
                <a:cxn ang="0">
                  <a:pos x="10" y="312"/>
                </a:cxn>
                <a:cxn ang="0">
                  <a:pos x="0" y="264"/>
                </a:cxn>
                <a:cxn ang="0">
                  <a:pos x="0" y="240"/>
                </a:cxn>
                <a:cxn ang="0">
                  <a:pos x="4" y="192"/>
                </a:cxn>
                <a:cxn ang="0">
                  <a:pos x="18" y="146"/>
                </a:cxn>
                <a:cxn ang="0">
                  <a:pos x="40" y="106"/>
                </a:cxn>
                <a:cxn ang="0">
                  <a:pos x="70" y="70"/>
                </a:cxn>
                <a:cxn ang="0">
                  <a:pos x="106" y="40"/>
                </a:cxn>
                <a:cxn ang="0">
                  <a:pos x="146" y="18"/>
                </a:cxn>
                <a:cxn ang="0">
                  <a:pos x="192" y="4"/>
                </a:cxn>
                <a:cxn ang="0">
                  <a:pos x="240" y="0"/>
                </a:cxn>
                <a:cxn ang="0">
                  <a:pos x="264" y="0"/>
                </a:cxn>
                <a:cxn ang="0">
                  <a:pos x="312" y="10"/>
                </a:cxn>
                <a:cxn ang="0">
                  <a:pos x="354" y="28"/>
                </a:cxn>
                <a:cxn ang="0">
                  <a:pos x="394" y="54"/>
                </a:cxn>
                <a:cxn ang="0">
                  <a:pos x="426" y="86"/>
                </a:cxn>
                <a:cxn ang="0">
                  <a:pos x="452" y="126"/>
                </a:cxn>
                <a:cxn ang="0">
                  <a:pos x="470" y="168"/>
                </a:cxn>
                <a:cxn ang="0">
                  <a:pos x="480" y="216"/>
                </a:cxn>
                <a:cxn ang="0">
                  <a:pos x="480" y="240"/>
                </a:cxn>
              </a:cxnLst>
              <a:rect l="0" t="0" r="r" b="b"/>
              <a:pathLst>
                <a:path w="480" h="480">
                  <a:moveTo>
                    <a:pt x="480" y="240"/>
                  </a:moveTo>
                  <a:lnTo>
                    <a:pt x="480" y="240"/>
                  </a:lnTo>
                  <a:lnTo>
                    <a:pt x="480" y="264"/>
                  </a:lnTo>
                  <a:lnTo>
                    <a:pt x="476" y="288"/>
                  </a:lnTo>
                  <a:lnTo>
                    <a:pt x="470" y="312"/>
                  </a:lnTo>
                  <a:lnTo>
                    <a:pt x="462" y="334"/>
                  </a:lnTo>
                  <a:lnTo>
                    <a:pt x="452" y="354"/>
                  </a:lnTo>
                  <a:lnTo>
                    <a:pt x="440" y="374"/>
                  </a:lnTo>
                  <a:lnTo>
                    <a:pt x="426" y="394"/>
                  </a:lnTo>
                  <a:lnTo>
                    <a:pt x="410" y="410"/>
                  </a:lnTo>
                  <a:lnTo>
                    <a:pt x="394" y="426"/>
                  </a:lnTo>
                  <a:lnTo>
                    <a:pt x="374" y="440"/>
                  </a:lnTo>
                  <a:lnTo>
                    <a:pt x="354" y="452"/>
                  </a:lnTo>
                  <a:lnTo>
                    <a:pt x="334" y="462"/>
                  </a:lnTo>
                  <a:lnTo>
                    <a:pt x="312" y="470"/>
                  </a:lnTo>
                  <a:lnTo>
                    <a:pt x="288" y="476"/>
                  </a:lnTo>
                  <a:lnTo>
                    <a:pt x="264" y="480"/>
                  </a:lnTo>
                  <a:lnTo>
                    <a:pt x="240" y="480"/>
                  </a:lnTo>
                  <a:lnTo>
                    <a:pt x="240" y="480"/>
                  </a:lnTo>
                  <a:lnTo>
                    <a:pt x="216" y="480"/>
                  </a:lnTo>
                  <a:lnTo>
                    <a:pt x="192" y="476"/>
                  </a:lnTo>
                  <a:lnTo>
                    <a:pt x="168" y="470"/>
                  </a:lnTo>
                  <a:lnTo>
                    <a:pt x="146" y="462"/>
                  </a:lnTo>
                  <a:lnTo>
                    <a:pt x="126" y="452"/>
                  </a:lnTo>
                  <a:lnTo>
                    <a:pt x="106" y="440"/>
                  </a:lnTo>
                  <a:lnTo>
                    <a:pt x="86" y="426"/>
                  </a:lnTo>
                  <a:lnTo>
                    <a:pt x="70" y="410"/>
                  </a:lnTo>
                  <a:lnTo>
                    <a:pt x="54" y="394"/>
                  </a:lnTo>
                  <a:lnTo>
                    <a:pt x="40" y="374"/>
                  </a:lnTo>
                  <a:lnTo>
                    <a:pt x="28" y="354"/>
                  </a:lnTo>
                  <a:lnTo>
                    <a:pt x="18" y="334"/>
                  </a:lnTo>
                  <a:lnTo>
                    <a:pt x="10" y="312"/>
                  </a:lnTo>
                  <a:lnTo>
                    <a:pt x="4" y="288"/>
                  </a:lnTo>
                  <a:lnTo>
                    <a:pt x="0" y="264"/>
                  </a:lnTo>
                  <a:lnTo>
                    <a:pt x="0" y="240"/>
                  </a:lnTo>
                  <a:lnTo>
                    <a:pt x="0" y="240"/>
                  </a:lnTo>
                  <a:lnTo>
                    <a:pt x="0" y="216"/>
                  </a:lnTo>
                  <a:lnTo>
                    <a:pt x="4" y="192"/>
                  </a:lnTo>
                  <a:lnTo>
                    <a:pt x="10" y="168"/>
                  </a:lnTo>
                  <a:lnTo>
                    <a:pt x="18" y="146"/>
                  </a:lnTo>
                  <a:lnTo>
                    <a:pt x="28" y="126"/>
                  </a:lnTo>
                  <a:lnTo>
                    <a:pt x="40" y="106"/>
                  </a:lnTo>
                  <a:lnTo>
                    <a:pt x="54" y="86"/>
                  </a:lnTo>
                  <a:lnTo>
                    <a:pt x="70" y="70"/>
                  </a:lnTo>
                  <a:lnTo>
                    <a:pt x="86" y="54"/>
                  </a:lnTo>
                  <a:lnTo>
                    <a:pt x="106" y="40"/>
                  </a:lnTo>
                  <a:lnTo>
                    <a:pt x="126" y="28"/>
                  </a:lnTo>
                  <a:lnTo>
                    <a:pt x="146" y="18"/>
                  </a:lnTo>
                  <a:lnTo>
                    <a:pt x="168" y="10"/>
                  </a:lnTo>
                  <a:lnTo>
                    <a:pt x="192" y="4"/>
                  </a:lnTo>
                  <a:lnTo>
                    <a:pt x="216" y="0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64" y="0"/>
                  </a:lnTo>
                  <a:lnTo>
                    <a:pt x="288" y="4"/>
                  </a:lnTo>
                  <a:lnTo>
                    <a:pt x="312" y="10"/>
                  </a:lnTo>
                  <a:lnTo>
                    <a:pt x="334" y="18"/>
                  </a:lnTo>
                  <a:lnTo>
                    <a:pt x="354" y="28"/>
                  </a:lnTo>
                  <a:lnTo>
                    <a:pt x="374" y="40"/>
                  </a:lnTo>
                  <a:lnTo>
                    <a:pt x="394" y="54"/>
                  </a:lnTo>
                  <a:lnTo>
                    <a:pt x="410" y="70"/>
                  </a:lnTo>
                  <a:lnTo>
                    <a:pt x="426" y="86"/>
                  </a:lnTo>
                  <a:lnTo>
                    <a:pt x="440" y="106"/>
                  </a:lnTo>
                  <a:lnTo>
                    <a:pt x="452" y="126"/>
                  </a:lnTo>
                  <a:lnTo>
                    <a:pt x="462" y="146"/>
                  </a:lnTo>
                  <a:lnTo>
                    <a:pt x="470" y="168"/>
                  </a:lnTo>
                  <a:lnTo>
                    <a:pt x="476" y="192"/>
                  </a:lnTo>
                  <a:lnTo>
                    <a:pt x="480" y="216"/>
                  </a:lnTo>
                  <a:lnTo>
                    <a:pt x="480" y="240"/>
                  </a:lnTo>
                  <a:lnTo>
                    <a:pt x="480" y="240"/>
                  </a:lnTo>
                  <a:close/>
                </a:path>
              </a:pathLst>
            </a:custGeom>
            <a:solidFill>
              <a:srgbClr val="E846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1" name="Freeform 123"/>
            <p:cNvSpPr>
              <a:spLocks/>
            </p:cNvSpPr>
            <p:nvPr/>
          </p:nvSpPr>
          <p:spPr bwMode="auto">
            <a:xfrm>
              <a:off x="4511675" y="2549525"/>
              <a:ext cx="120650" cy="815975"/>
            </a:xfrm>
            <a:custGeom>
              <a:avLst/>
              <a:gdLst/>
              <a:ahLst/>
              <a:cxnLst>
                <a:cxn ang="0">
                  <a:pos x="28" y="26"/>
                </a:cxn>
                <a:cxn ang="0">
                  <a:pos x="24" y="48"/>
                </a:cxn>
                <a:cxn ang="0">
                  <a:pos x="20" y="102"/>
                </a:cxn>
                <a:cxn ang="0">
                  <a:pos x="20" y="102"/>
                </a:cxn>
                <a:cxn ang="0">
                  <a:pos x="20" y="138"/>
                </a:cxn>
                <a:cxn ang="0">
                  <a:pos x="4" y="204"/>
                </a:cxn>
                <a:cxn ang="0">
                  <a:pos x="2" y="218"/>
                </a:cxn>
                <a:cxn ang="0">
                  <a:pos x="2" y="258"/>
                </a:cxn>
                <a:cxn ang="0">
                  <a:pos x="12" y="304"/>
                </a:cxn>
                <a:cxn ang="0">
                  <a:pos x="18" y="328"/>
                </a:cxn>
                <a:cxn ang="0">
                  <a:pos x="20" y="368"/>
                </a:cxn>
                <a:cxn ang="0">
                  <a:pos x="10" y="416"/>
                </a:cxn>
                <a:cxn ang="0">
                  <a:pos x="8" y="432"/>
                </a:cxn>
                <a:cxn ang="0">
                  <a:pos x="8" y="472"/>
                </a:cxn>
                <a:cxn ang="0">
                  <a:pos x="12" y="504"/>
                </a:cxn>
                <a:cxn ang="0">
                  <a:pos x="22" y="514"/>
                </a:cxn>
                <a:cxn ang="0">
                  <a:pos x="64" y="504"/>
                </a:cxn>
                <a:cxn ang="0">
                  <a:pos x="64" y="496"/>
                </a:cxn>
                <a:cxn ang="0">
                  <a:pos x="68" y="446"/>
                </a:cxn>
                <a:cxn ang="0">
                  <a:pos x="66" y="416"/>
                </a:cxn>
                <a:cxn ang="0">
                  <a:pos x="60" y="392"/>
                </a:cxn>
                <a:cxn ang="0">
                  <a:pos x="56" y="348"/>
                </a:cxn>
                <a:cxn ang="0">
                  <a:pos x="64" y="304"/>
                </a:cxn>
                <a:cxn ang="0">
                  <a:pos x="70" y="282"/>
                </a:cxn>
                <a:cxn ang="0">
                  <a:pos x="76" y="232"/>
                </a:cxn>
                <a:cxn ang="0">
                  <a:pos x="72" y="204"/>
                </a:cxn>
                <a:cxn ang="0">
                  <a:pos x="64" y="172"/>
                </a:cxn>
                <a:cxn ang="0">
                  <a:pos x="56" y="138"/>
                </a:cxn>
                <a:cxn ang="0">
                  <a:pos x="56" y="102"/>
                </a:cxn>
                <a:cxn ang="0">
                  <a:pos x="56" y="72"/>
                </a:cxn>
                <a:cxn ang="0">
                  <a:pos x="50" y="34"/>
                </a:cxn>
                <a:cxn ang="0">
                  <a:pos x="38" y="0"/>
                </a:cxn>
              </a:cxnLst>
              <a:rect l="0" t="0" r="r" b="b"/>
              <a:pathLst>
                <a:path w="76" h="514">
                  <a:moveTo>
                    <a:pt x="28" y="26"/>
                  </a:moveTo>
                  <a:lnTo>
                    <a:pt x="28" y="26"/>
                  </a:lnTo>
                  <a:lnTo>
                    <a:pt x="26" y="34"/>
                  </a:lnTo>
                  <a:lnTo>
                    <a:pt x="24" y="48"/>
                  </a:lnTo>
                  <a:lnTo>
                    <a:pt x="20" y="72"/>
                  </a:lnTo>
                  <a:lnTo>
                    <a:pt x="20" y="102"/>
                  </a:lnTo>
                  <a:lnTo>
                    <a:pt x="20" y="102"/>
                  </a:lnTo>
                  <a:lnTo>
                    <a:pt x="20" y="102"/>
                  </a:lnTo>
                  <a:lnTo>
                    <a:pt x="22" y="120"/>
                  </a:lnTo>
                  <a:lnTo>
                    <a:pt x="20" y="138"/>
                  </a:lnTo>
                  <a:lnTo>
                    <a:pt x="12" y="172"/>
                  </a:lnTo>
                  <a:lnTo>
                    <a:pt x="4" y="204"/>
                  </a:lnTo>
                  <a:lnTo>
                    <a:pt x="4" y="204"/>
                  </a:lnTo>
                  <a:lnTo>
                    <a:pt x="2" y="218"/>
                  </a:lnTo>
                  <a:lnTo>
                    <a:pt x="0" y="232"/>
                  </a:lnTo>
                  <a:lnTo>
                    <a:pt x="2" y="258"/>
                  </a:lnTo>
                  <a:lnTo>
                    <a:pt x="6" y="282"/>
                  </a:lnTo>
                  <a:lnTo>
                    <a:pt x="12" y="304"/>
                  </a:lnTo>
                  <a:lnTo>
                    <a:pt x="18" y="328"/>
                  </a:lnTo>
                  <a:lnTo>
                    <a:pt x="18" y="328"/>
                  </a:lnTo>
                  <a:lnTo>
                    <a:pt x="20" y="348"/>
                  </a:lnTo>
                  <a:lnTo>
                    <a:pt x="20" y="368"/>
                  </a:lnTo>
                  <a:lnTo>
                    <a:pt x="16" y="392"/>
                  </a:lnTo>
                  <a:lnTo>
                    <a:pt x="10" y="416"/>
                  </a:lnTo>
                  <a:lnTo>
                    <a:pt x="10" y="416"/>
                  </a:lnTo>
                  <a:lnTo>
                    <a:pt x="8" y="432"/>
                  </a:lnTo>
                  <a:lnTo>
                    <a:pt x="8" y="446"/>
                  </a:lnTo>
                  <a:lnTo>
                    <a:pt x="8" y="472"/>
                  </a:lnTo>
                  <a:lnTo>
                    <a:pt x="10" y="494"/>
                  </a:lnTo>
                  <a:lnTo>
                    <a:pt x="12" y="504"/>
                  </a:lnTo>
                  <a:lnTo>
                    <a:pt x="14" y="514"/>
                  </a:lnTo>
                  <a:lnTo>
                    <a:pt x="22" y="514"/>
                  </a:lnTo>
                  <a:lnTo>
                    <a:pt x="62" y="514"/>
                  </a:lnTo>
                  <a:lnTo>
                    <a:pt x="64" y="504"/>
                  </a:lnTo>
                  <a:lnTo>
                    <a:pt x="64" y="504"/>
                  </a:lnTo>
                  <a:lnTo>
                    <a:pt x="64" y="496"/>
                  </a:lnTo>
                  <a:lnTo>
                    <a:pt x="68" y="474"/>
                  </a:lnTo>
                  <a:lnTo>
                    <a:pt x="68" y="446"/>
                  </a:lnTo>
                  <a:lnTo>
                    <a:pt x="68" y="432"/>
                  </a:lnTo>
                  <a:lnTo>
                    <a:pt x="66" y="416"/>
                  </a:lnTo>
                  <a:lnTo>
                    <a:pt x="66" y="416"/>
                  </a:lnTo>
                  <a:lnTo>
                    <a:pt x="60" y="392"/>
                  </a:lnTo>
                  <a:lnTo>
                    <a:pt x="56" y="368"/>
                  </a:lnTo>
                  <a:lnTo>
                    <a:pt x="56" y="348"/>
                  </a:lnTo>
                  <a:lnTo>
                    <a:pt x="58" y="328"/>
                  </a:lnTo>
                  <a:lnTo>
                    <a:pt x="64" y="304"/>
                  </a:lnTo>
                  <a:lnTo>
                    <a:pt x="64" y="304"/>
                  </a:lnTo>
                  <a:lnTo>
                    <a:pt x="70" y="282"/>
                  </a:lnTo>
                  <a:lnTo>
                    <a:pt x="74" y="258"/>
                  </a:lnTo>
                  <a:lnTo>
                    <a:pt x="76" y="232"/>
                  </a:lnTo>
                  <a:lnTo>
                    <a:pt x="74" y="218"/>
                  </a:lnTo>
                  <a:lnTo>
                    <a:pt x="72" y="204"/>
                  </a:lnTo>
                  <a:lnTo>
                    <a:pt x="72" y="204"/>
                  </a:lnTo>
                  <a:lnTo>
                    <a:pt x="64" y="172"/>
                  </a:lnTo>
                  <a:lnTo>
                    <a:pt x="64" y="172"/>
                  </a:lnTo>
                  <a:lnTo>
                    <a:pt x="56" y="138"/>
                  </a:lnTo>
                  <a:lnTo>
                    <a:pt x="54" y="120"/>
                  </a:lnTo>
                  <a:lnTo>
                    <a:pt x="56" y="102"/>
                  </a:lnTo>
                  <a:lnTo>
                    <a:pt x="56" y="102"/>
                  </a:lnTo>
                  <a:lnTo>
                    <a:pt x="56" y="72"/>
                  </a:lnTo>
                  <a:lnTo>
                    <a:pt x="52" y="48"/>
                  </a:lnTo>
                  <a:lnTo>
                    <a:pt x="50" y="34"/>
                  </a:lnTo>
                  <a:lnTo>
                    <a:pt x="48" y="26"/>
                  </a:lnTo>
                  <a:lnTo>
                    <a:pt x="38" y="0"/>
                  </a:lnTo>
                  <a:lnTo>
                    <a:pt x="28" y="26"/>
                  </a:lnTo>
                  <a:close/>
                </a:path>
              </a:pathLst>
            </a:custGeom>
            <a:solidFill>
              <a:srgbClr val="FFC8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2" name="Freeform 124"/>
            <p:cNvSpPr>
              <a:spLocks/>
            </p:cNvSpPr>
            <p:nvPr/>
          </p:nvSpPr>
          <p:spPr bwMode="auto">
            <a:xfrm>
              <a:off x="4527550" y="2600325"/>
              <a:ext cx="88900" cy="746125"/>
            </a:xfrm>
            <a:custGeom>
              <a:avLst/>
              <a:gdLst/>
              <a:ahLst/>
              <a:cxnLst>
                <a:cxn ang="0">
                  <a:pos x="44" y="470"/>
                </a:cxn>
                <a:cxn ang="0">
                  <a:pos x="44" y="470"/>
                </a:cxn>
                <a:cxn ang="0">
                  <a:pos x="44" y="462"/>
                </a:cxn>
                <a:cxn ang="0">
                  <a:pos x="48" y="442"/>
                </a:cxn>
                <a:cxn ang="0">
                  <a:pos x="48" y="416"/>
                </a:cxn>
                <a:cxn ang="0">
                  <a:pos x="48" y="402"/>
                </a:cxn>
                <a:cxn ang="0">
                  <a:pos x="46" y="388"/>
                </a:cxn>
                <a:cxn ang="0">
                  <a:pos x="46" y="388"/>
                </a:cxn>
                <a:cxn ang="0">
                  <a:pos x="40" y="362"/>
                </a:cxn>
                <a:cxn ang="0">
                  <a:pos x="36" y="338"/>
                </a:cxn>
                <a:cxn ang="0">
                  <a:pos x="36" y="316"/>
                </a:cxn>
                <a:cxn ang="0">
                  <a:pos x="38" y="292"/>
                </a:cxn>
                <a:cxn ang="0">
                  <a:pos x="38" y="292"/>
                </a:cxn>
                <a:cxn ang="0">
                  <a:pos x="46" y="268"/>
                </a:cxn>
                <a:cxn ang="0">
                  <a:pos x="52" y="238"/>
                </a:cxn>
                <a:cxn ang="0">
                  <a:pos x="54" y="224"/>
                </a:cxn>
                <a:cxn ang="0">
                  <a:pos x="56" y="208"/>
                </a:cxn>
                <a:cxn ang="0">
                  <a:pos x="56" y="192"/>
                </a:cxn>
                <a:cxn ang="0">
                  <a:pos x="52" y="174"/>
                </a:cxn>
                <a:cxn ang="0">
                  <a:pos x="52" y="174"/>
                </a:cxn>
                <a:cxn ang="0">
                  <a:pos x="38" y="120"/>
                </a:cxn>
                <a:cxn ang="0">
                  <a:pos x="36" y="96"/>
                </a:cxn>
                <a:cxn ang="0">
                  <a:pos x="36" y="68"/>
                </a:cxn>
                <a:cxn ang="0">
                  <a:pos x="36" y="68"/>
                </a:cxn>
                <a:cxn ang="0">
                  <a:pos x="36" y="40"/>
                </a:cxn>
                <a:cxn ang="0">
                  <a:pos x="32" y="18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24" y="18"/>
                </a:cxn>
                <a:cxn ang="0">
                  <a:pos x="20" y="40"/>
                </a:cxn>
                <a:cxn ang="0">
                  <a:pos x="20" y="68"/>
                </a:cxn>
                <a:cxn ang="0">
                  <a:pos x="20" y="68"/>
                </a:cxn>
                <a:cxn ang="0">
                  <a:pos x="20" y="96"/>
                </a:cxn>
                <a:cxn ang="0">
                  <a:pos x="18" y="120"/>
                </a:cxn>
                <a:cxn ang="0">
                  <a:pos x="4" y="174"/>
                </a:cxn>
                <a:cxn ang="0">
                  <a:pos x="4" y="174"/>
                </a:cxn>
                <a:cxn ang="0">
                  <a:pos x="0" y="192"/>
                </a:cxn>
                <a:cxn ang="0">
                  <a:pos x="0" y="208"/>
                </a:cxn>
                <a:cxn ang="0">
                  <a:pos x="2" y="224"/>
                </a:cxn>
                <a:cxn ang="0">
                  <a:pos x="4" y="238"/>
                </a:cxn>
                <a:cxn ang="0">
                  <a:pos x="10" y="268"/>
                </a:cxn>
                <a:cxn ang="0">
                  <a:pos x="18" y="292"/>
                </a:cxn>
                <a:cxn ang="0">
                  <a:pos x="18" y="292"/>
                </a:cxn>
                <a:cxn ang="0">
                  <a:pos x="20" y="316"/>
                </a:cxn>
                <a:cxn ang="0">
                  <a:pos x="20" y="338"/>
                </a:cxn>
                <a:cxn ang="0">
                  <a:pos x="16" y="362"/>
                </a:cxn>
                <a:cxn ang="0">
                  <a:pos x="10" y="388"/>
                </a:cxn>
                <a:cxn ang="0">
                  <a:pos x="10" y="388"/>
                </a:cxn>
                <a:cxn ang="0">
                  <a:pos x="8" y="402"/>
                </a:cxn>
                <a:cxn ang="0">
                  <a:pos x="8" y="416"/>
                </a:cxn>
                <a:cxn ang="0">
                  <a:pos x="8" y="442"/>
                </a:cxn>
                <a:cxn ang="0">
                  <a:pos x="12" y="462"/>
                </a:cxn>
                <a:cxn ang="0">
                  <a:pos x="12" y="470"/>
                </a:cxn>
                <a:cxn ang="0">
                  <a:pos x="44" y="470"/>
                </a:cxn>
              </a:cxnLst>
              <a:rect l="0" t="0" r="r" b="b"/>
              <a:pathLst>
                <a:path w="56" h="470">
                  <a:moveTo>
                    <a:pt x="44" y="470"/>
                  </a:moveTo>
                  <a:lnTo>
                    <a:pt x="44" y="470"/>
                  </a:lnTo>
                  <a:lnTo>
                    <a:pt x="44" y="462"/>
                  </a:lnTo>
                  <a:lnTo>
                    <a:pt x="48" y="442"/>
                  </a:lnTo>
                  <a:lnTo>
                    <a:pt x="48" y="416"/>
                  </a:lnTo>
                  <a:lnTo>
                    <a:pt x="48" y="402"/>
                  </a:lnTo>
                  <a:lnTo>
                    <a:pt x="46" y="388"/>
                  </a:lnTo>
                  <a:lnTo>
                    <a:pt x="46" y="388"/>
                  </a:lnTo>
                  <a:lnTo>
                    <a:pt x="40" y="362"/>
                  </a:lnTo>
                  <a:lnTo>
                    <a:pt x="36" y="338"/>
                  </a:lnTo>
                  <a:lnTo>
                    <a:pt x="36" y="316"/>
                  </a:lnTo>
                  <a:lnTo>
                    <a:pt x="38" y="292"/>
                  </a:lnTo>
                  <a:lnTo>
                    <a:pt x="38" y="292"/>
                  </a:lnTo>
                  <a:lnTo>
                    <a:pt x="46" y="268"/>
                  </a:lnTo>
                  <a:lnTo>
                    <a:pt x="52" y="238"/>
                  </a:lnTo>
                  <a:lnTo>
                    <a:pt x="54" y="224"/>
                  </a:lnTo>
                  <a:lnTo>
                    <a:pt x="56" y="208"/>
                  </a:lnTo>
                  <a:lnTo>
                    <a:pt x="56" y="192"/>
                  </a:lnTo>
                  <a:lnTo>
                    <a:pt x="52" y="174"/>
                  </a:lnTo>
                  <a:lnTo>
                    <a:pt x="52" y="174"/>
                  </a:lnTo>
                  <a:lnTo>
                    <a:pt x="38" y="120"/>
                  </a:lnTo>
                  <a:lnTo>
                    <a:pt x="36" y="96"/>
                  </a:lnTo>
                  <a:lnTo>
                    <a:pt x="36" y="68"/>
                  </a:lnTo>
                  <a:lnTo>
                    <a:pt x="36" y="68"/>
                  </a:lnTo>
                  <a:lnTo>
                    <a:pt x="36" y="40"/>
                  </a:lnTo>
                  <a:lnTo>
                    <a:pt x="32" y="18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4" y="18"/>
                  </a:lnTo>
                  <a:lnTo>
                    <a:pt x="20" y="40"/>
                  </a:lnTo>
                  <a:lnTo>
                    <a:pt x="20" y="68"/>
                  </a:lnTo>
                  <a:lnTo>
                    <a:pt x="20" y="68"/>
                  </a:lnTo>
                  <a:lnTo>
                    <a:pt x="20" y="96"/>
                  </a:lnTo>
                  <a:lnTo>
                    <a:pt x="18" y="120"/>
                  </a:lnTo>
                  <a:lnTo>
                    <a:pt x="4" y="174"/>
                  </a:lnTo>
                  <a:lnTo>
                    <a:pt x="4" y="174"/>
                  </a:lnTo>
                  <a:lnTo>
                    <a:pt x="0" y="192"/>
                  </a:lnTo>
                  <a:lnTo>
                    <a:pt x="0" y="208"/>
                  </a:lnTo>
                  <a:lnTo>
                    <a:pt x="2" y="224"/>
                  </a:lnTo>
                  <a:lnTo>
                    <a:pt x="4" y="238"/>
                  </a:lnTo>
                  <a:lnTo>
                    <a:pt x="10" y="268"/>
                  </a:lnTo>
                  <a:lnTo>
                    <a:pt x="18" y="292"/>
                  </a:lnTo>
                  <a:lnTo>
                    <a:pt x="18" y="292"/>
                  </a:lnTo>
                  <a:lnTo>
                    <a:pt x="20" y="316"/>
                  </a:lnTo>
                  <a:lnTo>
                    <a:pt x="20" y="338"/>
                  </a:lnTo>
                  <a:lnTo>
                    <a:pt x="16" y="362"/>
                  </a:lnTo>
                  <a:lnTo>
                    <a:pt x="10" y="388"/>
                  </a:lnTo>
                  <a:lnTo>
                    <a:pt x="10" y="388"/>
                  </a:lnTo>
                  <a:lnTo>
                    <a:pt x="8" y="402"/>
                  </a:lnTo>
                  <a:lnTo>
                    <a:pt x="8" y="416"/>
                  </a:lnTo>
                  <a:lnTo>
                    <a:pt x="8" y="442"/>
                  </a:lnTo>
                  <a:lnTo>
                    <a:pt x="12" y="462"/>
                  </a:lnTo>
                  <a:lnTo>
                    <a:pt x="12" y="470"/>
                  </a:lnTo>
                  <a:lnTo>
                    <a:pt x="44" y="470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3" name="Freeform 125"/>
            <p:cNvSpPr>
              <a:spLocks/>
            </p:cNvSpPr>
            <p:nvPr/>
          </p:nvSpPr>
          <p:spPr bwMode="auto">
            <a:xfrm>
              <a:off x="4556125" y="2841625"/>
              <a:ext cx="31750" cy="168275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0" y="52"/>
                </a:cxn>
                <a:cxn ang="0">
                  <a:pos x="0" y="70"/>
                </a:cxn>
                <a:cxn ang="0">
                  <a:pos x="2" y="84"/>
                </a:cxn>
                <a:cxn ang="0">
                  <a:pos x="6" y="96"/>
                </a:cxn>
                <a:cxn ang="0">
                  <a:pos x="10" y="106"/>
                </a:cxn>
                <a:cxn ang="0">
                  <a:pos x="10" y="106"/>
                </a:cxn>
                <a:cxn ang="0">
                  <a:pos x="14" y="96"/>
                </a:cxn>
                <a:cxn ang="0">
                  <a:pos x="18" y="84"/>
                </a:cxn>
                <a:cxn ang="0">
                  <a:pos x="20" y="70"/>
                </a:cxn>
                <a:cxn ang="0">
                  <a:pos x="20" y="52"/>
                </a:cxn>
                <a:cxn ang="0">
                  <a:pos x="20" y="52"/>
                </a:cxn>
                <a:cxn ang="0">
                  <a:pos x="20" y="36"/>
                </a:cxn>
                <a:cxn ang="0">
                  <a:pos x="18" y="22"/>
                </a:cxn>
                <a:cxn ang="0">
                  <a:pos x="14" y="8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8"/>
                </a:cxn>
                <a:cxn ang="0">
                  <a:pos x="2" y="22"/>
                </a:cxn>
                <a:cxn ang="0">
                  <a:pos x="0" y="36"/>
                </a:cxn>
                <a:cxn ang="0">
                  <a:pos x="0" y="52"/>
                </a:cxn>
                <a:cxn ang="0">
                  <a:pos x="0" y="52"/>
                </a:cxn>
              </a:cxnLst>
              <a:rect l="0" t="0" r="r" b="b"/>
              <a:pathLst>
                <a:path w="20" h="106">
                  <a:moveTo>
                    <a:pt x="0" y="52"/>
                  </a:moveTo>
                  <a:lnTo>
                    <a:pt x="0" y="52"/>
                  </a:lnTo>
                  <a:lnTo>
                    <a:pt x="0" y="70"/>
                  </a:lnTo>
                  <a:lnTo>
                    <a:pt x="2" y="84"/>
                  </a:lnTo>
                  <a:lnTo>
                    <a:pt x="6" y="96"/>
                  </a:lnTo>
                  <a:lnTo>
                    <a:pt x="10" y="106"/>
                  </a:lnTo>
                  <a:lnTo>
                    <a:pt x="10" y="106"/>
                  </a:lnTo>
                  <a:lnTo>
                    <a:pt x="14" y="96"/>
                  </a:lnTo>
                  <a:lnTo>
                    <a:pt x="18" y="84"/>
                  </a:lnTo>
                  <a:lnTo>
                    <a:pt x="20" y="70"/>
                  </a:lnTo>
                  <a:lnTo>
                    <a:pt x="20" y="52"/>
                  </a:lnTo>
                  <a:lnTo>
                    <a:pt x="20" y="52"/>
                  </a:lnTo>
                  <a:lnTo>
                    <a:pt x="20" y="36"/>
                  </a:lnTo>
                  <a:lnTo>
                    <a:pt x="18" y="22"/>
                  </a:lnTo>
                  <a:lnTo>
                    <a:pt x="14" y="8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8"/>
                  </a:lnTo>
                  <a:lnTo>
                    <a:pt x="2" y="22"/>
                  </a:lnTo>
                  <a:lnTo>
                    <a:pt x="0" y="36"/>
                  </a:lnTo>
                  <a:lnTo>
                    <a:pt x="0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FFC8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4" name="Freeform 126"/>
            <p:cNvSpPr>
              <a:spLocks/>
            </p:cNvSpPr>
            <p:nvPr/>
          </p:nvSpPr>
          <p:spPr bwMode="auto">
            <a:xfrm>
              <a:off x="4591050" y="2806700"/>
              <a:ext cx="603250" cy="603250"/>
            </a:xfrm>
            <a:custGeom>
              <a:avLst/>
              <a:gdLst/>
              <a:ahLst/>
              <a:cxnLst>
                <a:cxn ang="0">
                  <a:pos x="354" y="12"/>
                </a:cxn>
                <a:cxn ang="0">
                  <a:pos x="334" y="24"/>
                </a:cxn>
                <a:cxn ang="0">
                  <a:pos x="296" y="60"/>
                </a:cxn>
                <a:cxn ang="0">
                  <a:pos x="296" y="60"/>
                </a:cxn>
                <a:cxn ang="0">
                  <a:pos x="270" y="84"/>
                </a:cxn>
                <a:cxn ang="0">
                  <a:pos x="212" y="120"/>
                </a:cxn>
                <a:cxn ang="0">
                  <a:pos x="200" y="128"/>
                </a:cxn>
                <a:cxn ang="0">
                  <a:pos x="172" y="156"/>
                </a:cxn>
                <a:cxn ang="0">
                  <a:pos x="146" y="196"/>
                </a:cxn>
                <a:cxn ang="0">
                  <a:pos x="134" y="216"/>
                </a:cxn>
                <a:cxn ang="0">
                  <a:pos x="106" y="248"/>
                </a:cxn>
                <a:cxn ang="0">
                  <a:pos x="66" y="276"/>
                </a:cxn>
                <a:cxn ang="0">
                  <a:pos x="54" y="284"/>
                </a:cxn>
                <a:cxn ang="0">
                  <a:pos x="24" y="314"/>
                </a:cxn>
                <a:cxn ang="0">
                  <a:pos x="6" y="338"/>
                </a:cxn>
                <a:cxn ang="0">
                  <a:pos x="6" y="352"/>
                </a:cxn>
                <a:cxn ang="0">
                  <a:pos x="40" y="374"/>
                </a:cxn>
                <a:cxn ang="0">
                  <a:pos x="48" y="370"/>
                </a:cxn>
                <a:cxn ang="0">
                  <a:pos x="86" y="338"/>
                </a:cxn>
                <a:cxn ang="0">
                  <a:pos x="104" y="314"/>
                </a:cxn>
                <a:cxn ang="0">
                  <a:pos x="118" y="292"/>
                </a:cxn>
                <a:cxn ang="0">
                  <a:pos x="146" y="260"/>
                </a:cxn>
                <a:cxn ang="0">
                  <a:pos x="184" y="234"/>
                </a:cxn>
                <a:cxn ang="0">
                  <a:pos x="204" y="222"/>
                </a:cxn>
                <a:cxn ang="0">
                  <a:pos x="244" y="190"/>
                </a:cxn>
                <a:cxn ang="0">
                  <a:pos x="260" y="168"/>
                </a:cxn>
                <a:cxn ang="0">
                  <a:pos x="276" y="140"/>
                </a:cxn>
                <a:cxn ang="0">
                  <a:pos x="306" y="98"/>
                </a:cxn>
                <a:cxn ang="0">
                  <a:pos x="320" y="84"/>
                </a:cxn>
                <a:cxn ang="0">
                  <a:pos x="356" y="46"/>
                </a:cxn>
                <a:cxn ang="0">
                  <a:pos x="368" y="26"/>
                </a:cxn>
                <a:cxn ang="0">
                  <a:pos x="354" y="12"/>
                </a:cxn>
              </a:cxnLst>
              <a:rect l="0" t="0" r="r" b="b"/>
              <a:pathLst>
                <a:path w="380" h="380">
                  <a:moveTo>
                    <a:pt x="354" y="12"/>
                  </a:moveTo>
                  <a:lnTo>
                    <a:pt x="354" y="12"/>
                  </a:lnTo>
                  <a:lnTo>
                    <a:pt x="348" y="16"/>
                  </a:lnTo>
                  <a:lnTo>
                    <a:pt x="334" y="24"/>
                  </a:lnTo>
                  <a:lnTo>
                    <a:pt x="316" y="38"/>
                  </a:lnTo>
                  <a:lnTo>
                    <a:pt x="296" y="60"/>
                  </a:lnTo>
                  <a:lnTo>
                    <a:pt x="296" y="60"/>
                  </a:lnTo>
                  <a:lnTo>
                    <a:pt x="296" y="60"/>
                  </a:lnTo>
                  <a:lnTo>
                    <a:pt x="282" y="74"/>
                  </a:lnTo>
                  <a:lnTo>
                    <a:pt x="270" y="84"/>
                  </a:lnTo>
                  <a:lnTo>
                    <a:pt x="240" y="104"/>
                  </a:lnTo>
                  <a:lnTo>
                    <a:pt x="212" y="120"/>
                  </a:lnTo>
                  <a:lnTo>
                    <a:pt x="212" y="120"/>
                  </a:lnTo>
                  <a:lnTo>
                    <a:pt x="200" y="128"/>
                  </a:lnTo>
                  <a:lnTo>
                    <a:pt x="190" y="138"/>
                  </a:lnTo>
                  <a:lnTo>
                    <a:pt x="172" y="156"/>
                  </a:lnTo>
                  <a:lnTo>
                    <a:pt x="158" y="176"/>
                  </a:lnTo>
                  <a:lnTo>
                    <a:pt x="146" y="196"/>
                  </a:lnTo>
                  <a:lnTo>
                    <a:pt x="134" y="216"/>
                  </a:lnTo>
                  <a:lnTo>
                    <a:pt x="134" y="216"/>
                  </a:lnTo>
                  <a:lnTo>
                    <a:pt x="120" y="234"/>
                  </a:lnTo>
                  <a:lnTo>
                    <a:pt x="106" y="248"/>
                  </a:lnTo>
                  <a:lnTo>
                    <a:pt x="88" y="262"/>
                  </a:lnTo>
                  <a:lnTo>
                    <a:pt x="66" y="276"/>
                  </a:lnTo>
                  <a:lnTo>
                    <a:pt x="66" y="276"/>
                  </a:lnTo>
                  <a:lnTo>
                    <a:pt x="54" y="284"/>
                  </a:lnTo>
                  <a:lnTo>
                    <a:pt x="44" y="294"/>
                  </a:lnTo>
                  <a:lnTo>
                    <a:pt x="24" y="314"/>
                  </a:lnTo>
                  <a:lnTo>
                    <a:pt x="12" y="330"/>
                  </a:lnTo>
                  <a:lnTo>
                    <a:pt x="6" y="338"/>
                  </a:lnTo>
                  <a:lnTo>
                    <a:pt x="0" y="346"/>
                  </a:lnTo>
                  <a:lnTo>
                    <a:pt x="6" y="352"/>
                  </a:lnTo>
                  <a:lnTo>
                    <a:pt x="34" y="380"/>
                  </a:lnTo>
                  <a:lnTo>
                    <a:pt x="40" y="374"/>
                  </a:lnTo>
                  <a:lnTo>
                    <a:pt x="40" y="374"/>
                  </a:lnTo>
                  <a:lnTo>
                    <a:pt x="48" y="370"/>
                  </a:lnTo>
                  <a:lnTo>
                    <a:pt x="66" y="356"/>
                  </a:lnTo>
                  <a:lnTo>
                    <a:pt x="86" y="338"/>
                  </a:lnTo>
                  <a:lnTo>
                    <a:pt x="96" y="326"/>
                  </a:lnTo>
                  <a:lnTo>
                    <a:pt x="104" y="314"/>
                  </a:lnTo>
                  <a:lnTo>
                    <a:pt x="104" y="314"/>
                  </a:lnTo>
                  <a:lnTo>
                    <a:pt x="118" y="292"/>
                  </a:lnTo>
                  <a:lnTo>
                    <a:pt x="132" y="274"/>
                  </a:lnTo>
                  <a:lnTo>
                    <a:pt x="146" y="260"/>
                  </a:lnTo>
                  <a:lnTo>
                    <a:pt x="164" y="246"/>
                  </a:lnTo>
                  <a:lnTo>
                    <a:pt x="184" y="234"/>
                  </a:lnTo>
                  <a:lnTo>
                    <a:pt x="184" y="234"/>
                  </a:lnTo>
                  <a:lnTo>
                    <a:pt x="204" y="222"/>
                  </a:lnTo>
                  <a:lnTo>
                    <a:pt x="224" y="208"/>
                  </a:lnTo>
                  <a:lnTo>
                    <a:pt x="244" y="190"/>
                  </a:lnTo>
                  <a:lnTo>
                    <a:pt x="252" y="180"/>
                  </a:lnTo>
                  <a:lnTo>
                    <a:pt x="260" y="168"/>
                  </a:lnTo>
                  <a:lnTo>
                    <a:pt x="276" y="140"/>
                  </a:lnTo>
                  <a:lnTo>
                    <a:pt x="276" y="140"/>
                  </a:lnTo>
                  <a:lnTo>
                    <a:pt x="296" y="110"/>
                  </a:lnTo>
                  <a:lnTo>
                    <a:pt x="306" y="98"/>
                  </a:lnTo>
                  <a:lnTo>
                    <a:pt x="320" y="84"/>
                  </a:lnTo>
                  <a:lnTo>
                    <a:pt x="320" y="84"/>
                  </a:lnTo>
                  <a:lnTo>
                    <a:pt x="342" y="64"/>
                  </a:lnTo>
                  <a:lnTo>
                    <a:pt x="356" y="46"/>
                  </a:lnTo>
                  <a:lnTo>
                    <a:pt x="364" y="32"/>
                  </a:lnTo>
                  <a:lnTo>
                    <a:pt x="368" y="26"/>
                  </a:lnTo>
                  <a:lnTo>
                    <a:pt x="380" y="0"/>
                  </a:lnTo>
                  <a:lnTo>
                    <a:pt x="354" y="12"/>
                  </a:lnTo>
                  <a:close/>
                </a:path>
              </a:pathLst>
            </a:custGeom>
            <a:solidFill>
              <a:srgbClr val="FFC8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5" name="Freeform 127"/>
            <p:cNvSpPr>
              <a:spLocks/>
            </p:cNvSpPr>
            <p:nvPr/>
          </p:nvSpPr>
          <p:spPr bwMode="auto">
            <a:xfrm>
              <a:off x="4613275" y="2841625"/>
              <a:ext cx="546100" cy="546100"/>
            </a:xfrm>
            <a:custGeom>
              <a:avLst/>
              <a:gdLst/>
              <a:ahLst/>
              <a:cxnLst>
                <a:cxn ang="0">
                  <a:pos x="22" y="344"/>
                </a:cxn>
                <a:cxn ang="0">
                  <a:pos x="22" y="344"/>
                </a:cxn>
                <a:cxn ang="0">
                  <a:pos x="28" y="340"/>
                </a:cxn>
                <a:cxn ang="0">
                  <a:pos x="44" y="328"/>
                </a:cxn>
                <a:cxn ang="0">
                  <a:pos x="64" y="310"/>
                </a:cxn>
                <a:cxn ang="0">
                  <a:pos x="72" y="298"/>
                </a:cxn>
                <a:cxn ang="0">
                  <a:pos x="82" y="288"/>
                </a:cxn>
                <a:cxn ang="0">
                  <a:pos x="82" y="288"/>
                </a:cxn>
                <a:cxn ang="0">
                  <a:pos x="96" y="266"/>
                </a:cxn>
                <a:cxn ang="0">
                  <a:pos x="110" y="246"/>
                </a:cxn>
                <a:cxn ang="0">
                  <a:pos x="126" y="230"/>
                </a:cxn>
                <a:cxn ang="0">
                  <a:pos x="144" y="216"/>
                </a:cxn>
                <a:cxn ang="0">
                  <a:pos x="144" y="216"/>
                </a:cxn>
                <a:cxn ang="0">
                  <a:pos x="166" y="202"/>
                </a:cxn>
                <a:cxn ang="0">
                  <a:pos x="192" y="186"/>
                </a:cxn>
                <a:cxn ang="0">
                  <a:pos x="204" y="178"/>
                </a:cxn>
                <a:cxn ang="0">
                  <a:pos x="216" y="168"/>
                </a:cxn>
                <a:cxn ang="0">
                  <a:pos x="228" y="156"/>
                </a:cxn>
                <a:cxn ang="0">
                  <a:pos x="238" y="142"/>
                </a:cxn>
                <a:cxn ang="0">
                  <a:pos x="238" y="142"/>
                </a:cxn>
                <a:cxn ang="0">
                  <a:pos x="266" y="94"/>
                </a:cxn>
                <a:cxn ang="0">
                  <a:pos x="280" y="74"/>
                </a:cxn>
                <a:cxn ang="0">
                  <a:pos x="300" y="54"/>
                </a:cxn>
                <a:cxn ang="0">
                  <a:pos x="300" y="54"/>
                </a:cxn>
                <a:cxn ang="0">
                  <a:pos x="320" y="34"/>
                </a:cxn>
                <a:cxn ang="0">
                  <a:pos x="334" y="18"/>
                </a:cxn>
                <a:cxn ang="0">
                  <a:pos x="344" y="0"/>
                </a:cxn>
                <a:cxn ang="0">
                  <a:pos x="344" y="0"/>
                </a:cxn>
                <a:cxn ang="0">
                  <a:pos x="344" y="0"/>
                </a:cxn>
                <a:cxn ang="0">
                  <a:pos x="326" y="10"/>
                </a:cxn>
                <a:cxn ang="0">
                  <a:pos x="310" y="24"/>
                </a:cxn>
                <a:cxn ang="0">
                  <a:pos x="290" y="44"/>
                </a:cxn>
                <a:cxn ang="0">
                  <a:pos x="290" y="44"/>
                </a:cxn>
                <a:cxn ang="0">
                  <a:pos x="270" y="64"/>
                </a:cxn>
                <a:cxn ang="0">
                  <a:pos x="250" y="78"/>
                </a:cxn>
                <a:cxn ang="0">
                  <a:pos x="202" y="108"/>
                </a:cxn>
                <a:cxn ang="0">
                  <a:pos x="202" y="108"/>
                </a:cxn>
                <a:cxn ang="0">
                  <a:pos x="188" y="116"/>
                </a:cxn>
                <a:cxn ang="0">
                  <a:pos x="176" y="128"/>
                </a:cxn>
                <a:cxn ang="0">
                  <a:pos x="166" y="140"/>
                </a:cxn>
                <a:cxn ang="0">
                  <a:pos x="158" y="152"/>
                </a:cxn>
                <a:cxn ang="0">
                  <a:pos x="142" y="178"/>
                </a:cxn>
                <a:cxn ang="0">
                  <a:pos x="128" y="200"/>
                </a:cxn>
                <a:cxn ang="0">
                  <a:pos x="128" y="200"/>
                </a:cxn>
                <a:cxn ang="0">
                  <a:pos x="114" y="218"/>
                </a:cxn>
                <a:cxn ang="0">
                  <a:pos x="98" y="234"/>
                </a:cxn>
                <a:cxn ang="0">
                  <a:pos x="78" y="248"/>
                </a:cxn>
                <a:cxn ang="0">
                  <a:pos x="56" y="262"/>
                </a:cxn>
                <a:cxn ang="0">
                  <a:pos x="56" y="262"/>
                </a:cxn>
                <a:cxn ang="0">
                  <a:pos x="46" y="272"/>
                </a:cxn>
                <a:cxn ang="0">
                  <a:pos x="34" y="280"/>
                </a:cxn>
                <a:cxn ang="0">
                  <a:pos x="16" y="300"/>
                </a:cxn>
                <a:cxn ang="0">
                  <a:pos x="4" y="316"/>
                </a:cxn>
                <a:cxn ang="0">
                  <a:pos x="0" y="322"/>
                </a:cxn>
                <a:cxn ang="0">
                  <a:pos x="22" y="344"/>
                </a:cxn>
              </a:cxnLst>
              <a:rect l="0" t="0" r="r" b="b"/>
              <a:pathLst>
                <a:path w="344" h="344">
                  <a:moveTo>
                    <a:pt x="22" y="344"/>
                  </a:moveTo>
                  <a:lnTo>
                    <a:pt x="22" y="344"/>
                  </a:lnTo>
                  <a:lnTo>
                    <a:pt x="28" y="340"/>
                  </a:lnTo>
                  <a:lnTo>
                    <a:pt x="44" y="328"/>
                  </a:lnTo>
                  <a:lnTo>
                    <a:pt x="64" y="310"/>
                  </a:lnTo>
                  <a:lnTo>
                    <a:pt x="72" y="298"/>
                  </a:lnTo>
                  <a:lnTo>
                    <a:pt x="82" y="288"/>
                  </a:lnTo>
                  <a:lnTo>
                    <a:pt x="82" y="288"/>
                  </a:lnTo>
                  <a:lnTo>
                    <a:pt x="96" y="266"/>
                  </a:lnTo>
                  <a:lnTo>
                    <a:pt x="110" y="246"/>
                  </a:lnTo>
                  <a:lnTo>
                    <a:pt x="126" y="230"/>
                  </a:lnTo>
                  <a:lnTo>
                    <a:pt x="144" y="216"/>
                  </a:lnTo>
                  <a:lnTo>
                    <a:pt x="144" y="216"/>
                  </a:lnTo>
                  <a:lnTo>
                    <a:pt x="166" y="202"/>
                  </a:lnTo>
                  <a:lnTo>
                    <a:pt x="192" y="186"/>
                  </a:lnTo>
                  <a:lnTo>
                    <a:pt x="204" y="178"/>
                  </a:lnTo>
                  <a:lnTo>
                    <a:pt x="216" y="168"/>
                  </a:lnTo>
                  <a:lnTo>
                    <a:pt x="228" y="156"/>
                  </a:lnTo>
                  <a:lnTo>
                    <a:pt x="238" y="142"/>
                  </a:lnTo>
                  <a:lnTo>
                    <a:pt x="238" y="142"/>
                  </a:lnTo>
                  <a:lnTo>
                    <a:pt x="266" y="94"/>
                  </a:lnTo>
                  <a:lnTo>
                    <a:pt x="280" y="74"/>
                  </a:lnTo>
                  <a:lnTo>
                    <a:pt x="300" y="54"/>
                  </a:lnTo>
                  <a:lnTo>
                    <a:pt x="300" y="54"/>
                  </a:lnTo>
                  <a:lnTo>
                    <a:pt x="320" y="34"/>
                  </a:lnTo>
                  <a:lnTo>
                    <a:pt x="334" y="18"/>
                  </a:lnTo>
                  <a:lnTo>
                    <a:pt x="344" y="0"/>
                  </a:lnTo>
                  <a:lnTo>
                    <a:pt x="344" y="0"/>
                  </a:lnTo>
                  <a:lnTo>
                    <a:pt x="344" y="0"/>
                  </a:lnTo>
                  <a:lnTo>
                    <a:pt x="326" y="10"/>
                  </a:lnTo>
                  <a:lnTo>
                    <a:pt x="310" y="24"/>
                  </a:lnTo>
                  <a:lnTo>
                    <a:pt x="290" y="44"/>
                  </a:lnTo>
                  <a:lnTo>
                    <a:pt x="290" y="44"/>
                  </a:lnTo>
                  <a:lnTo>
                    <a:pt x="270" y="64"/>
                  </a:lnTo>
                  <a:lnTo>
                    <a:pt x="250" y="78"/>
                  </a:lnTo>
                  <a:lnTo>
                    <a:pt x="202" y="108"/>
                  </a:lnTo>
                  <a:lnTo>
                    <a:pt x="202" y="108"/>
                  </a:lnTo>
                  <a:lnTo>
                    <a:pt x="188" y="116"/>
                  </a:lnTo>
                  <a:lnTo>
                    <a:pt x="176" y="128"/>
                  </a:lnTo>
                  <a:lnTo>
                    <a:pt x="166" y="140"/>
                  </a:lnTo>
                  <a:lnTo>
                    <a:pt x="158" y="152"/>
                  </a:lnTo>
                  <a:lnTo>
                    <a:pt x="142" y="178"/>
                  </a:lnTo>
                  <a:lnTo>
                    <a:pt x="128" y="200"/>
                  </a:lnTo>
                  <a:lnTo>
                    <a:pt x="128" y="200"/>
                  </a:lnTo>
                  <a:lnTo>
                    <a:pt x="114" y="218"/>
                  </a:lnTo>
                  <a:lnTo>
                    <a:pt x="98" y="234"/>
                  </a:lnTo>
                  <a:lnTo>
                    <a:pt x="78" y="248"/>
                  </a:lnTo>
                  <a:lnTo>
                    <a:pt x="56" y="262"/>
                  </a:lnTo>
                  <a:lnTo>
                    <a:pt x="56" y="262"/>
                  </a:lnTo>
                  <a:lnTo>
                    <a:pt x="46" y="272"/>
                  </a:lnTo>
                  <a:lnTo>
                    <a:pt x="34" y="280"/>
                  </a:lnTo>
                  <a:lnTo>
                    <a:pt x="16" y="300"/>
                  </a:lnTo>
                  <a:lnTo>
                    <a:pt x="4" y="316"/>
                  </a:lnTo>
                  <a:lnTo>
                    <a:pt x="0" y="322"/>
                  </a:lnTo>
                  <a:lnTo>
                    <a:pt x="22" y="344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6" name="Freeform 128"/>
            <p:cNvSpPr>
              <a:spLocks/>
            </p:cNvSpPr>
            <p:nvPr/>
          </p:nvSpPr>
          <p:spPr bwMode="auto">
            <a:xfrm>
              <a:off x="4867275" y="3013075"/>
              <a:ext cx="120650" cy="120650"/>
            </a:xfrm>
            <a:custGeom>
              <a:avLst/>
              <a:gdLst/>
              <a:ahLst/>
              <a:cxnLst>
                <a:cxn ang="0">
                  <a:pos x="30" y="30"/>
                </a:cxn>
                <a:cxn ang="0">
                  <a:pos x="30" y="30"/>
                </a:cxn>
                <a:cxn ang="0">
                  <a:pos x="20" y="42"/>
                </a:cxn>
                <a:cxn ang="0">
                  <a:pos x="10" y="54"/>
                </a:cxn>
                <a:cxn ang="0">
                  <a:pos x="4" y="66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10" y="72"/>
                </a:cxn>
                <a:cxn ang="0">
                  <a:pos x="22" y="66"/>
                </a:cxn>
                <a:cxn ang="0">
                  <a:pos x="34" y="56"/>
                </a:cxn>
                <a:cxn ang="0">
                  <a:pos x="46" y="46"/>
                </a:cxn>
                <a:cxn ang="0">
                  <a:pos x="46" y="46"/>
                </a:cxn>
                <a:cxn ang="0">
                  <a:pos x="58" y="34"/>
                </a:cxn>
                <a:cxn ang="0">
                  <a:pos x="66" y="22"/>
                </a:cxn>
                <a:cxn ang="0">
                  <a:pos x="72" y="10"/>
                </a:cxn>
                <a:cxn ang="0">
                  <a:pos x="76" y="0"/>
                </a:cxn>
                <a:cxn ang="0">
                  <a:pos x="76" y="0"/>
                </a:cxn>
                <a:cxn ang="0">
                  <a:pos x="66" y="4"/>
                </a:cxn>
                <a:cxn ang="0">
                  <a:pos x="54" y="10"/>
                </a:cxn>
                <a:cxn ang="0">
                  <a:pos x="42" y="18"/>
                </a:cxn>
                <a:cxn ang="0">
                  <a:pos x="30" y="30"/>
                </a:cxn>
                <a:cxn ang="0">
                  <a:pos x="30" y="30"/>
                </a:cxn>
              </a:cxnLst>
              <a:rect l="0" t="0" r="r" b="b"/>
              <a:pathLst>
                <a:path w="76" h="76">
                  <a:moveTo>
                    <a:pt x="30" y="30"/>
                  </a:moveTo>
                  <a:lnTo>
                    <a:pt x="30" y="30"/>
                  </a:lnTo>
                  <a:lnTo>
                    <a:pt x="20" y="42"/>
                  </a:lnTo>
                  <a:lnTo>
                    <a:pt x="10" y="54"/>
                  </a:lnTo>
                  <a:lnTo>
                    <a:pt x="4" y="6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10" y="72"/>
                  </a:lnTo>
                  <a:lnTo>
                    <a:pt x="22" y="66"/>
                  </a:lnTo>
                  <a:lnTo>
                    <a:pt x="34" y="56"/>
                  </a:lnTo>
                  <a:lnTo>
                    <a:pt x="46" y="46"/>
                  </a:lnTo>
                  <a:lnTo>
                    <a:pt x="46" y="46"/>
                  </a:lnTo>
                  <a:lnTo>
                    <a:pt x="58" y="34"/>
                  </a:lnTo>
                  <a:lnTo>
                    <a:pt x="66" y="22"/>
                  </a:lnTo>
                  <a:lnTo>
                    <a:pt x="72" y="1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66" y="4"/>
                  </a:lnTo>
                  <a:lnTo>
                    <a:pt x="54" y="10"/>
                  </a:lnTo>
                  <a:lnTo>
                    <a:pt x="42" y="18"/>
                  </a:lnTo>
                  <a:lnTo>
                    <a:pt x="30" y="30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FFC8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7" name="Freeform 129"/>
            <p:cNvSpPr>
              <a:spLocks/>
            </p:cNvSpPr>
            <p:nvPr/>
          </p:nvSpPr>
          <p:spPr bwMode="auto">
            <a:xfrm>
              <a:off x="4635500" y="3368675"/>
              <a:ext cx="815975" cy="120650"/>
            </a:xfrm>
            <a:custGeom>
              <a:avLst/>
              <a:gdLst/>
              <a:ahLst/>
              <a:cxnLst>
                <a:cxn ang="0">
                  <a:pos x="488" y="28"/>
                </a:cxn>
                <a:cxn ang="0">
                  <a:pos x="466" y="24"/>
                </a:cxn>
                <a:cxn ang="0">
                  <a:pos x="412" y="20"/>
                </a:cxn>
                <a:cxn ang="0">
                  <a:pos x="412" y="20"/>
                </a:cxn>
                <a:cxn ang="0">
                  <a:pos x="376" y="20"/>
                </a:cxn>
                <a:cxn ang="0">
                  <a:pos x="310" y="4"/>
                </a:cxn>
                <a:cxn ang="0">
                  <a:pos x="296" y="2"/>
                </a:cxn>
                <a:cxn ang="0">
                  <a:pos x="256" y="2"/>
                </a:cxn>
                <a:cxn ang="0">
                  <a:pos x="210" y="12"/>
                </a:cxn>
                <a:cxn ang="0">
                  <a:pos x="186" y="18"/>
                </a:cxn>
                <a:cxn ang="0">
                  <a:pos x="146" y="20"/>
                </a:cxn>
                <a:cxn ang="0">
                  <a:pos x="98" y="10"/>
                </a:cxn>
                <a:cxn ang="0">
                  <a:pos x="82" y="8"/>
                </a:cxn>
                <a:cxn ang="0">
                  <a:pos x="42" y="8"/>
                </a:cxn>
                <a:cxn ang="0">
                  <a:pos x="10" y="12"/>
                </a:cxn>
                <a:cxn ang="0">
                  <a:pos x="0" y="22"/>
                </a:cxn>
                <a:cxn ang="0">
                  <a:pos x="10" y="64"/>
                </a:cxn>
                <a:cxn ang="0">
                  <a:pos x="18" y="64"/>
                </a:cxn>
                <a:cxn ang="0">
                  <a:pos x="68" y="68"/>
                </a:cxn>
                <a:cxn ang="0">
                  <a:pos x="98" y="66"/>
                </a:cxn>
                <a:cxn ang="0">
                  <a:pos x="122" y="60"/>
                </a:cxn>
                <a:cxn ang="0">
                  <a:pos x="166" y="56"/>
                </a:cxn>
                <a:cxn ang="0">
                  <a:pos x="210" y="64"/>
                </a:cxn>
                <a:cxn ang="0">
                  <a:pos x="232" y="70"/>
                </a:cxn>
                <a:cxn ang="0">
                  <a:pos x="282" y="76"/>
                </a:cxn>
                <a:cxn ang="0">
                  <a:pos x="310" y="72"/>
                </a:cxn>
                <a:cxn ang="0">
                  <a:pos x="342" y="64"/>
                </a:cxn>
                <a:cxn ang="0">
                  <a:pos x="394" y="54"/>
                </a:cxn>
                <a:cxn ang="0">
                  <a:pos x="412" y="56"/>
                </a:cxn>
                <a:cxn ang="0">
                  <a:pos x="466" y="52"/>
                </a:cxn>
                <a:cxn ang="0">
                  <a:pos x="488" y="48"/>
                </a:cxn>
                <a:cxn ang="0">
                  <a:pos x="488" y="28"/>
                </a:cxn>
              </a:cxnLst>
              <a:rect l="0" t="0" r="r" b="b"/>
              <a:pathLst>
                <a:path w="514" h="76">
                  <a:moveTo>
                    <a:pt x="488" y="28"/>
                  </a:moveTo>
                  <a:lnTo>
                    <a:pt x="488" y="28"/>
                  </a:lnTo>
                  <a:lnTo>
                    <a:pt x="480" y="26"/>
                  </a:lnTo>
                  <a:lnTo>
                    <a:pt x="466" y="24"/>
                  </a:lnTo>
                  <a:lnTo>
                    <a:pt x="442" y="20"/>
                  </a:lnTo>
                  <a:lnTo>
                    <a:pt x="412" y="20"/>
                  </a:lnTo>
                  <a:lnTo>
                    <a:pt x="412" y="20"/>
                  </a:lnTo>
                  <a:lnTo>
                    <a:pt x="412" y="20"/>
                  </a:lnTo>
                  <a:lnTo>
                    <a:pt x="394" y="22"/>
                  </a:lnTo>
                  <a:lnTo>
                    <a:pt x="376" y="20"/>
                  </a:lnTo>
                  <a:lnTo>
                    <a:pt x="342" y="12"/>
                  </a:lnTo>
                  <a:lnTo>
                    <a:pt x="310" y="4"/>
                  </a:lnTo>
                  <a:lnTo>
                    <a:pt x="310" y="4"/>
                  </a:lnTo>
                  <a:lnTo>
                    <a:pt x="296" y="2"/>
                  </a:lnTo>
                  <a:lnTo>
                    <a:pt x="282" y="0"/>
                  </a:lnTo>
                  <a:lnTo>
                    <a:pt x="256" y="2"/>
                  </a:lnTo>
                  <a:lnTo>
                    <a:pt x="232" y="6"/>
                  </a:lnTo>
                  <a:lnTo>
                    <a:pt x="210" y="12"/>
                  </a:lnTo>
                  <a:lnTo>
                    <a:pt x="186" y="18"/>
                  </a:lnTo>
                  <a:lnTo>
                    <a:pt x="186" y="18"/>
                  </a:lnTo>
                  <a:lnTo>
                    <a:pt x="166" y="20"/>
                  </a:lnTo>
                  <a:lnTo>
                    <a:pt x="146" y="20"/>
                  </a:lnTo>
                  <a:lnTo>
                    <a:pt x="122" y="16"/>
                  </a:lnTo>
                  <a:lnTo>
                    <a:pt x="98" y="10"/>
                  </a:lnTo>
                  <a:lnTo>
                    <a:pt x="98" y="10"/>
                  </a:lnTo>
                  <a:lnTo>
                    <a:pt x="82" y="8"/>
                  </a:lnTo>
                  <a:lnTo>
                    <a:pt x="68" y="8"/>
                  </a:lnTo>
                  <a:lnTo>
                    <a:pt x="42" y="8"/>
                  </a:lnTo>
                  <a:lnTo>
                    <a:pt x="20" y="10"/>
                  </a:lnTo>
                  <a:lnTo>
                    <a:pt x="10" y="12"/>
                  </a:lnTo>
                  <a:lnTo>
                    <a:pt x="0" y="14"/>
                  </a:lnTo>
                  <a:lnTo>
                    <a:pt x="0" y="22"/>
                  </a:lnTo>
                  <a:lnTo>
                    <a:pt x="0" y="62"/>
                  </a:lnTo>
                  <a:lnTo>
                    <a:pt x="10" y="64"/>
                  </a:lnTo>
                  <a:lnTo>
                    <a:pt x="10" y="64"/>
                  </a:lnTo>
                  <a:lnTo>
                    <a:pt x="18" y="64"/>
                  </a:lnTo>
                  <a:lnTo>
                    <a:pt x="40" y="68"/>
                  </a:lnTo>
                  <a:lnTo>
                    <a:pt x="68" y="68"/>
                  </a:lnTo>
                  <a:lnTo>
                    <a:pt x="82" y="68"/>
                  </a:lnTo>
                  <a:lnTo>
                    <a:pt x="98" y="66"/>
                  </a:lnTo>
                  <a:lnTo>
                    <a:pt x="98" y="66"/>
                  </a:lnTo>
                  <a:lnTo>
                    <a:pt x="122" y="60"/>
                  </a:lnTo>
                  <a:lnTo>
                    <a:pt x="146" y="56"/>
                  </a:lnTo>
                  <a:lnTo>
                    <a:pt x="166" y="56"/>
                  </a:lnTo>
                  <a:lnTo>
                    <a:pt x="186" y="58"/>
                  </a:lnTo>
                  <a:lnTo>
                    <a:pt x="210" y="64"/>
                  </a:lnTo>
                  <a:lnTo>
                    <a:pt x="210" y="64"/>
                  </a:lnTo>
                  <a:lnTo>
                    <a:pt x="232" y="70"/>
                  </a:lnTo>
                  <a:lnTo>
                    <a:pt x="256" y="74"/>
                  </a:lnTo>
                  <a:lnTo>
                    <a:pt x="282" y="76"/>
                  </a:lnTo>
                  <a:lnTo>
                    <a:pt x="296" y="74"/>
                  </a:lnTo>
                  <a:lnTo>
                    <a:pt x="310" y="72"/>
                  </a:lnTo>
                  <a:lnTo>
                    <a:pt x="342" y="64"/>
                  </a:lnTo>
                  <a:lnTo>
                    <a:pt x="342" y="64"/>
                  </a:lnTo>
                  <a:lnTo>
                    <a:pt x="376" y="56"/>
                  </a:lnTo>
                  <a:lnTo>
                    <a:pt x="394" y="54"/>
                  </a:lnTo>
                  <a:lnTo>
                    <a:pt x="412" y="56"/>
                  </a:lnTo>
                  <a:lnTo>
                    <a:pt x="412" y="56"/>
                  </a:lnTo>
                  <a:lnTo>
                    <a:pt x="442" y="56"/>
                  </a:lnTo>
                  <a:lnTo>
                    <a:pt x="466" y="52"/>
                  </a:lnTo>
                  <a:lnTo>
                    <a:pt x="480" y="50"/>
                  </a:lnTo>
                  <a:lnTo>
                    <a:pt x="488" y="48"/>
                  </a:lnTo>
                  <a:lnTo>
                    <a:pt x="514" y="38"/>
                  </a:lnTo>
                  <a:lnTo>
                    <a:pt x="488" y="28"/>
                  </a:lnTo>
                  <a:close/>
                </a:path>
              </a:pathLst>
            </a:custGeom>
            <a:solidFill>
              <a:srgbClr val="FFC8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8" name="Freeform 130"/>
            <p:cNvSpPr>
              <a:spLocks/>
            </p:cNvSpPr>
            <p:nvPr/>
          </p:nvSpPr>
          <p:spPr bwMode="auto">
            <a:xfrm>
              <a:off x="4654550" y="3384550"/>
              <a:ext cx="746125" cy="88900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0" y="44"/>
                </a:cxn>
                <a:cxn ang="0">
                  <a:pos x="8" y="44"/>
                </a:cxn>
                <a:cxn ang="0">
                  <a:pos x="28" y="48"/>
                </a:cxn>
                <a:cxn ang="0">
                  <a:pos x="54" y="48"/>
                </a:cxn>
                <a:cxn ang="0">
                  <a:pos x="68" y="48"/>
                </a:cxn>
                <a:cxn ang="0">
                  <a:pos x="82" y="46"/>
                </a:cxn>
                <a:cxn ang="0">
                  <a:pos x="82" y="46"/>
                </a:cxn>
                <a:cxn ang="0">
                  <a:pos x="108" y="40"/>
                </a:cxn>
                <a:cxn ang="0">
                  <a:pos x="132" y="36"/>
                </a:cxn>
                <a:cxn ang="0">
                  <a:pos x="154" y="36"/>
                </a:cxn>
                <a:cxn ang="0">
                  <a:pos x="178" y="38"/>
                </a:cxn>
                <a:cxn ang="0">
                  <a:pos x="178" y="38"/>
                </a:cxn>
                <a:cxn ang="0">
                  <a:pos x="202" y="46"/>
                </a:cxn>
                <a:cxn ang="0">
                  <a:pos x="232" y="52"/>
                </a:cxn>
                <a:cxn ang="0">
                  <a:pos x="246" y="54"/>
                </a:cxn>
                <a:cxn ang="0">
                  <a:pos x="262" y="56"/>
                </a:cxn>
                <a:cxn ang="0">
                  <a:pos x="278" y="56"/>
                </a:cxn>
                <a:cxn ang="0">
                  <a:pos x="296" y="52"/>
                </a:cxn>
                <a:cxn ang="0">
                  <a:pos x="296" y="52"/>
                </a:cxn>
                <a:cxn ang="0">
                  <a:pos x="350" y="38"/>
                </a:cxn>
                <a:cxn ang="0">
                  <a:pos x="374" y="36"/>
                </a:cxn>
                <a:cxn ang="0">
                  <a:pos x="402" y="36"/>
                </a:cxn>
                <a:cxn ang="0">
                  <a:pos x="402" y="36"/>
                </a:cxn>
                <a:cxn ang="0">
                  <a:pos x="430" y="36"/>
                </a:cxn>
                <a:cxn ang="0">
                  <a:pos x="452" y="32"/>
                </a:cxn>
                <a:cxn ang="0">
                  <a:pos x="470" y="28"/>
                </a:cxn>
                <a:cxn ang="0">
                  <a:pos x="470" y="28"/>
                </a:cxn>
                <a:cxn ang="0">
                  <a:pos x="470" y="28"/>
                </a:cxn>
                <a:cxn ang="0">
                  <a:pos x="452" y="24"/>
                </a:cxn>
                <a:cxn ang="0">
                  <a:pos x="430" y="20"/>
                </a:cxn>
                <a:cxn ang="0">
                  <a:pos x="402" y="20"/>
                </a:cxn>
                <a:cxn ang="0">
                  <a:pos x="402" y="20"/>
                </a:cxn>
                <a:cxn ang="0">
                  <a:pos x="374" y="20"/>
                </a:cxn>
                <a:cxn ang="0">
                  <a:pos x="350" y="18"/>
                </a:cxn>
                <a:cxn ang="0">
                  <a:pos x="296" y="4"/>
                </a:cxn>
                <a:cxn ang="0">
                  <a:pos x="296" y="4"/>
                </a:cxn>
                <a:cxn ang="0">
                  <a:pos x="278" y="0"/>
                </a:cxn>
                <a:cxn ang="0">
                  <a:pos x="262" y="0"/>
                </a:cxn>
                <a:cxn ang="0">
                  <a:pos x="246" y="2"/>
                </a:cxn>
                <a:cxn ang="0">
                  <a:pos x="232" y="4"/>
                </a:cxn>
                <a:cxn ang="0">
                  <a:pos x="202" y="10"/>
                </a:cxn>
                <a:cxn ang="0">
                  <a:pos x="178" y="18"/>
                </a:cxn>
                <a:cxn ang="0">
                  <a:pos x="178" y="18"/>
                </a:cxn>
                <a:cxn ang="0">
                  <a:pos x="154" y="20"/>
                </a:cxn>
                <a:cxn ang="0">
                  <a:pos x="132" y="20"/>
                </a:cxn>
                <a:cxn ang="0">
                  <a:pos x="108" y="16"/>
                </a:cxn>
                <a:cxn ang="0">
                  <a:pos x="82" y="10"/>
                </a:cxn>
                <a:cxn ang="0">
                  <a:pos x="82" y="10"/>
                </a:cxn>
                <a:cxn ang="0">
                  <a:pos x="68" y="8"/>
                </a:cxn>
                <a:cxn ang="0">
                  <a:pos x="54" y="8"/>
                </a:cxn>
                <a:cxn ang="0">
                  <a:pos x="28" y="8"/>
                </a:cxn>
                <a:cxn ang="0">
                  <a:pos x="8" y="12"/>
                </a:cxn>
                <a:cxn ang="0">
                  <a:pos x="0" y="12"/>
                </a:cxn>
                <a:cxn ang="0">
                  <a:pos x="0" y="44"/>
                </a:cxn>
              </a:cxnLst>
              <a:rect l="0" t="0" r="r" b="b"/>
              <a:pathLst>
                <a:path w="470" h="56">
                  <a:moveTo>
                    <a:pt x="0" y="44"/>
                  </a:moveTo>
                  <a:lnTo>
                    <a:pt x="0" y="44"/>
                  </a:lnTo>
                  <a:lnTo>
                    <a:pt x="8" y="44"/>
                  </a:lnTo>
                  <a:lnTo>
                    <a:pt x="28" y="48"/>
                  </a:lnTo>
                  <a:lnTo>
                    <a:pt x="54" y="48"/>
                  </a:lnTo>
                  <a:lnTo>
                    <a:pt x="68" y="48"/>
                  </a:lnTo>
                  <a:lnTo>
                    <a:pt x="82" y="46"/>
                  </a:lnTo>
                  <a:lnTo>
                    <a:pt x="82" y="46"/>
                  </a:lnTo>
                  <a:lnTo>
                    <a:pt x="108" y="40"/>
                  </a:lnTo>
                  <a:lnTo>
                    <a:pt x="132" y="36"/>
                  </a:lnTo>
                  <a:lnTo>
                    <a:pt x="154" y="36"/>
                  </a:lnTo>
                  <a:lnTo>
                    <a:pt x="178" y="38"/>
                  </a:lnTo>
                  <a:lnTo>
                    <a:pt x="178" y="38"/>
                  </a:lnTo>
                  <a:lnTo>
                    <a:pt x="202" y="46"/>
                  </a:lnTo>
                  <a:lnTo>
                    <a:pt x="232" y="52"/>
                  </a:lnTo>
                  <a:lnTo>
                    <a:pt x="246" y="54"/>
                  </a:lnTo>
                  <a:lnTo>
                    <a:pt x="262" y="56"/>
                  </a:lnTo>
                  <a:lnTo>
                    <a:pt x="278" y="56"/>
                  </a:lnTo>
                  <a:lnTo>
                    <a:pt x="296" y="52"/>
                  </a:lnTo>
                  <a:lnTo>
                    <a:pt x="296" y="52"/>
                  </a:lnTo>
                  <a:lnTo>
                    <a:pt x="350" y="38"/>
                  </a:lnTo>
                  <a:lnTo>
                    <a:pt x="374" y="36"/>
                  </a:lnTo>
                  <a:lnTo>
                    <a:pt x="402" y="36"/>
                  </a:lnTo>
                  <a:lnTo>
                    <a:pt x="402" y="36"/>
                  </a:lnTo>
                  <a:lnTo>
                    <a:pt x="430" y="36"/>
                  </a:lnTo>
                  <a:lnTo>
                    <a:pt x="452" y="32"/>
                  </a:lnTo>
                  <a:lnTo>
                    <a:pt x="470" y="28"/>
                  </a:lnTo>
                  <a:lnTo>
                    <a:pt x="470" y="28"/>
                  </a:lnTo>
                  <a:lnTo>
                    <a:pt x="470" y="28"/>
                  </a:lnTo>
                  <a:lnTo>
                    <a:pt x="452" y="24"/>
                  </a:lnTo>
                  <a:lnTo>
                    <a:pt x="430" y="20"/>
                  </a:lnTo>
                  <a:lnTo>
                    <a:pt x="402" y="20"/>
                  </a:lnTo>
                  <a:lnTo>
                    <a:pt x="402" y="20"/>
                  </a:lnTo>
                  <a:lnTo>
                    <a:pt x="374" y="20"/>
                  </a:lnTo>
                  <a:lnTo>
                    <a:pt x="350" y="18"/>
                  </a:lnTo>
                  <a:lnTo>
                    <a:pt x="296" y="4"/>
                  </a:lnTo>
                  <a:lnTo>
                    <a:pt x="296" y="4"/>
                  </a:lnTo>
                  <a:lnTo>
                    <a:pt x="278" y="0"/>
                  </a:lnTo>
                  <a:lnTo>
                    <a:pt x="262" y="0"/>
                  </a:lnTo>
                  <a:lnTo>
                    <a:pt x="246" y="2"/>
                  </a:lnTo>
                  <a:lnTo>
                    <a:pt x="232" y="4"/>
                  </a:lnTo>
                  <a:lnTo>
                    <a:pt x="202" y="10"/>
                  </a:lnTo>
                  <a:lnTo>
                    <a:pt x="178" y="18"/>
                  </a:lnTo>
                  <a:lnTo>
                    <a:pt x="178" y="18"/>
                  </a:lnTo>
                  <a:lnTo>
                    <a:pt x="154" y="20"/>
                  </a:lnTo>
                  <a:lnTo>
                    <a:pt x="132" y="20"/>
                  </a:lnTo>
                  <a:lnTo>
                    <a:pt x="108" y="16"/>
                  </a:lnTo>
                  <a:lnTo>
                    <a:pt x="82" y="10"/>
                  </a:lnTo>
                  <a:lnTo>
                    <a:pt x="82" y="10"/>
                  </a:lnTo>
                  <a:lnTo>
                    <a:pt x="68" y="8"/>
                  </a:lnTo>
                  <a:lnTo>
                    <a:pt x="54" y="8"/>
                  </a:lnTo>
                  <a:lnTo>
                    <a:pt x="28" y="8"/>
                  </a:lnTo>
                  <a:lnTo>
                    <a:pt x="8" y="12"/>
                  </a:lnTo>
                  <a:lnTo>
                    <a:pt x="0" y="12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9" name="Freeform 131"/>
            <p:cNvSpPr>
              <a:spLocks/>
            </p:cNvSpPr>
            <p:nvPr/>
          </p:nvSpPr>
          <p:spPr bwMode="auto">
            <a:xfrm>
              <a:off x="4991100" y="3413125"/>
              <a:ext cx="168275" cy="31750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54" y="0"/>
                </a:cxn>
                <a:cxn ang="0">
                  <a:pos x="36" y="0"/>
                </a:cxn>
                <a:cxn ang="0">
                  <a:pos x="22" y="2"/>
                </a:cxn>
                <a:cxn ang="0">
                  <a:pos x="10" y="6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10" y="14"/>
                </a:cxn>
                <a:cxn ang="0">
                  <a:pos x="22" y="18"/>
                </a:cxn>
                <a:cxn ang="0">
                  <a:pos x="36" y="20"/>
                </a:cxn>
                <a:cxn ang="0">
                  <a:pos x="54" y="20"/>
                </a:cxn>
                <a:cxn ang="0">
                  <a:pos x="54" y="20"/>
                </a:cxn>
                <a:cxn ang="0">
                  <a:pos x="70" y="20"/>
                </a:cxn>
                <a:cxn ang="0">
                  <a:pos x="84" y="18"/>
                </a:cxn>
                <a:cxn ang="0">
                  <a:pos x="98" y="14"/>
                </a:cxn>
                <a:cxn ang="0">
                  <a:pos x="106" y="10"/>
                </a:cxn>
                <a:cxn ang="0">
                  <a:pos x="106" y="10"/>
                </a:cxn>
                <a:cxn ang="0">
                  <a:pos x="98" y="6"/>
                </a:cxn>
                <a:cxn ang="0">
                  <a:pos x="84" y="2"/>
                </a:cxn>
                <a:cxn ang="0">
                  <a:pos x="70" y="0"/>
                </a:cxn>
                <a:cxn ang="0">
                  <a:pos x="54" y="0"/>
                </a:cxn>
                <a:cxn ang="0">
                  <a:pos x="54" y="0"/>
                </a:cxn>
              </a:cxnLst>
              <a:rect l="0" t="0" r="r" b="b"/>
              <a:pathLst>
                <a:path w="106" h="20">
                  <a:moveTo>
                    <a:pt x="54" y="0"/>
                  </a:moveTo>
                  <a:lnTo>
                    <a:pt x="54" y="0"/>
                  </a:lnTo>
                  <a:lnTo>
                    <a:pt x="36" y="0"/>
                  </a:lnTo>
                  <a:lnTo>
                    <a:pt x="22" y="2"/>
                  </a:lnTo>
                  <a:lnTo>
                    <a:pt x="10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0" y="14"/>
                  </a:lnTo>
                  <a:lnTo>
                    <a:pt x="22" y="18"/>
                  </a:lnTo>
                  <a:lnTo>
                    <a:pt x="36" y="20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70" y="20"/>
                  </a:lnTo>
                  <a:lnTo>
                    <a:pt x="84" y="18"/>
                  </a:lnTo>
                  <a:lnTo>
                    <a:pt x="98" y="14"/>
                  </a:lnTo>
                  <a:lnTo>
                    <a:pt x="106" y="10"/>
                  </a:lnTo>
                  <a:lnTo>
                    <a:pt x="106" y="10"/>
                  </a:lnTo>
                  <a:lnTo>
                    <a:pt x="98" y="6"/>
                  </a:lnTo>
                  <a:lnTo>
                    <a:pt x="84" y="2"/>
                  </a:lnTo>
                  <a:lnTo>
                    <a:pt x="70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C8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0" name="Freeform 132"/>
            <p:cNvSpPr>
              <a:spLocks/>
            </p:cNvSpPr>
            <p:nvPr/>
          </p:nvSpPr>
          <p:spPr bwMode="auto">
            <a:xfrm>
              <a:off x="4591050" y="3448050"/>
              <a:ext cx="603250" cy="603250"/>
            </a:xfrm>
            <a:custGeom>
              <a:avLst/>
              <a:gdLst/>
              <a:ahLst/>
              <a:cxnLst>
                <a:cxn ang="0">
                  <a:pos x="368" y="354"/>
                </a:cxn>
                <a:cxn ang="0">
                  <a:pos x="356" y="334"/>
                </a:cxn>
                <a:cxn ang="0">
                  <a:pos x="320" y="296"/>
                </a:cxn>
                <a:cxn ang="0">
                  <a:pos x="320" y="296"/>
                </a:cxn>
                <a:cxn ang="0">
                  <a:pos x="296" y="270"/>
                </a:cxn>
                <a:cxn ang="0">
                  <a:pos x="260" y="212"/>
                </a:cxn>
                <a:cxn ang="0">
                  <a:pos x="252" y="200"/>
                </a:cxn>
                <a:cxn ang="0">
                  <a:pos x="224" y="172"/>
                </a:cxn>
                <a:cxn ang="0">
                  <a:pos x="184" y="146"/>
                </a:cxn>
                <a:cxn ang="0">
                  <a:pos x="164" y="134"/>
                </a:cxn>
                <a:cxn ang="0">
                  <a:pos x="132" y="106"/>
                </a:cxn>
                <a:cxn ang="0">
                  <a:pos x="104" y="66"/>
                </a:cxn>
                <a:cxn ang="0">
                  <a:pos x="96" y="54"/>
                </a:cxn>
                <a:cxn ang="0">
                  <a:pos x="66" y="24"/>
                </a:cxn>
                <a:cxn ang="0">
                  <a:pos x="42" y="6"/>
                </a:cxn>
                <a:cxn ang="0">
                  <a:pos x="28" y="6"/>
                </a:cxn>
                <a:cxn ang="0">
                  <a:pos x="6" y="40"/>
                </a:cxn>
                <a:cxn ang="0">
                  <a:pos x="10" y="48"/>
                </a:cxn>
                <a:cxn ang="0">
                  <a:pos x="42" y="86"/>
                </a:cxn>
                <a:cxn ang="0">
                  <a:pos x="66" y="104"/>
                </a:cxn>
                <a:cxn ang="0">
                  <a:pos x="88" y="118"/>
                </a:cxn>
                <a:cxn ang="0">
                  <a:pos x="120" y="146"/>
                </a:cxn>
                <a:cxn ang="0">
                  <a:pos x="146" y="184"/>
                </a:cxn>
                <a:cxn ang="0">
                  <a:pos x="158" y="204"/>
                </a:cxn>
                <a:cxn ang="0">
                  <a:pos x="190" y="244"/>
                </a:cxn>
                <a:cxn ang="0">
                  <a:pos x="212" y="260"/>
                </a:cxn>
                <a:cxn ang="0">
                  <a:pos x="240" y="276"/>
                </a:cxn>
                <a:cxn ang="0">
                  <a:pos x="282" y="306"/>
                </a:cxn>
                <a:cxn ang="0">
                  <a:pos x="296" y="320"/>
                </a:cxn>
                <a:cxn ang="0">
                  <a:pos x="334" y="356"/>
                </a:cxn>
                <a:cxn ang="0">
                  <a:pos x="354" y="368"/>
                </a:cxn>
                <a:cxn ang="0">
                  <a:pos x="368" y="354"/>
                </a:cxn>
              </a:cxnLst>
              <a:rect l="0" t="0" r="r" b="b"/>
              <a:pathLst>
                <a:path w="380" h="380">
                  <a:moveTo>
                    <a:pt x="368" y="354"/>
                  </a:moveTo>
                  <a:lnTo>
                    <a:pt x="368" y="354"/>
                  </a:lnTo>
                  <a:lnTo>
                    <a:pt x="364" y="348"/>
                  </a:lnTo>
                  <a:lnTo>
                    <a:pt x="356" y="334"/>
                  </a:lnTo>
                  <a:lnTo>
                    <a:pt x="342" y="316"/>
                  </a:lnTo>
                  <a:lnTo>
                    <a:pt x="320" y="296"/>
                  </a:lnTo>
                  <a:lnTo>
                    <a:pt x="320" y="296"/>
                  </a:lnTo>
                  <a:lnTo>
                    <a:pt x="320" y="296"/>
                  </a:lnTo>
                  <a:lnTo>
                    <a:pt x="306" y="282"/>
                  </a:lnTo>
                  <a:lnTo>
                    <a:pt x="296" y="270"/>
                  </a:lnTo>
                  <a:lnTo>
                    <a:pt x="276" y="240"/>
                  </a:lnTo>
                  <a:lnTo>
                    <a:pt x="260" y="212"/>
                  </a:lnTo>
                  <a:lnTo>
                    <a:pt x="260" y="212"/>
                  </a:lnTo>
                  <a:lnTo>
                    <a:pt x="252" y="200"/>
                  </a:lnTo>
                  <a:lnTo>
                    <a:pt x="244" y="190"/>
                  </a:lnTo>
                  <a:lnTo>
                    <a:pt x="224" y="172"/>
                  </a:lnTo>
                  <a:lnTo>
                    <a:pt x="204" y="158"/>
                  </a:lnTo>
                  <a:lnTo>
                    <a:pt x="184" y="146"/>
                  </a:lnTo>
                  <a:lnTo>
                    <a:pt x="164" y="134"/>
                  </a:lnTo>
                  <a:lnTo>
                    <a:pt x="164" y="134"/>
                  </a:lnTo>
                  <a:lnTo>
                    <a:pt x="146" y="120"/>
                  </a:lnTo>
                  <a:lnTo>
                    <a:pt x="132" y="106"/>
                  </a:lnTo>
                  <a:lnTo>
                    <a:pt x="118" y="88"/>
                  </a:lnTo>
                  <a:lnTo>
                    <a:pt x="104" y="66"/>
                  </a:lnTo>
                  <a:lnTo>
                    <a:pt x="104" y="66"/>
                  </a:lnTo>
                  <a:lnTo>
                    <a:pt x="96" y="54"/>
                  </a:lnTo>
                  <a:lnTo>
                    <a:pt x="86" y="44"/>
                  </a:lnTo>
                  <a:lnTo>
                    <a:pt x="66" y="24"/>
                  </a:lnTo>
                  <a:lnTo>
                    <a:pt x="50" y="12"/>
                  </a:lnTo>
                  <a:lnTo>
                    <a:pt x="42" y="6"/>
                  </a:lnTo>
                  <a:lnTo>
                    <a:pt x="34" y="0"/>
                  </a:lnTo>
                  <a:lnTo>
                    <a:pt x="28" y="6"/>
                  </a:lnTo>
                  <a:lnTo>
                    <a:pt x="0" y="34"/>
                  </a:lnTo>
                  <a:lnTo>
                    <a:pt x="6" y="40"/>
                  </a:lnTo>
                  <a:lnTo>
                    <a:pt x="6" y="40"/>
                  </a:lnTo>
                  <a:lnTo>
                    <a:pt x="10" y="48"/>
                  </a:lnTo>
                  <a:lnTo>
                    <a:pt x="24" y="66"/>
                  </a:lnTo>
                  <a:lnTo>
                    <a:pt x="42" y="86"/>
                  </a:lnTo>
                  <a:lnTo>
                    <a:pt x="54" y="96"/>
                  </a:lnTo>
                  <a:lnTo>
                    <a:pt x="66" y="104"/>
                  </a:lnTo>
                  <a:lnTo>
                    <a:pt x="66" y="104"/>
                  </a:lnTo>
                  <a:lnTo>
                    <a:pt x="88" y="118"/>
                  </a:lnTo>
                  <a:lnTo>
                    <a:pt x="106" y="132"/>
                  </a:lnTo>
                  <a:lnTo>
                    <a:pt x="120" y="146"/>
                  </a:lnTo>
                  <a:lnTo>
                    <a:pt x="134" y="164"/>
                  </a:lnTo>
                  <a:lnTo>
                    <a:pt x="146" y="184"/>
                  </a:lnTo>
                  <a:lnTo>
                    <a:pt x="146" y="184"/>
                  </a:lnTo>
                  <a:lnTo>
                    <a:pt x="158" y="204"/>
                  </a:lnTo>
                  <a:lnTo>
                    <a:pt x="172" y="224"/>
                  </a:lnTo>
                  <a:lnTo>
                    <a:pt x="190" y="244"/>
                  </a:lnTo>
                  <a:lnTo>
                    <a:pt x="200" y="252"/>
                  </a:lnTo>
                  <a:lnTo>
                    <a:pt x="212" y="260"/>
                  </a:lnTo>
                  <a:lnTo>
                    <a:pt x="240" y="276"/>
                  </a:lnTo>
                  <a:lnTo>
                    <a:pt x="240" y="276"/>
                  </a:lnTo>
                  <a:lnTo>
                    <a:pt x="270" y="296"/>
                  </a:lnTo>
                  <a:lnTo>
                    <a:pt x="282" y="306"/>
                  </a:lnTo>
                  <a:lnTo>
                    <a:pt x="296" y="320"/>
                  </a:lnTo>
                  <a:lnTo>
                    <a:pt x="296" y="320"/>
                  </a:lnTo>
                  <a:lnTo>
                    <a:pt x="316" y="342"/>
                  </a:lnTo>
                  <a:lnTo>
                    <a:pt x="334" y="356"/>
                  </a:lnTo>
                  <a:lnTo>
                    <a:pt x="348" y="364"/>
                  </a:lnTo>
                  <a:lnTo>
                    <a:pt x="354" y="368"/>
                  </a:lnTo>
                  <a:lnTo>
                    <a:pt x="380" y="380"/>
                  </a:lnTo>
                  <a:lnTo>
                    <a:pt x="368" y="354"/>
                  </a:lnTo>
                  <a:close/>
                </a:path>
              </a:pathLst>
            </a:custGeom>
            <a:solidFill>
              <a:srgbClr val="FFC8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1" name="Freeform 133"/>
            <p:cNvSpPr>
              <a:spLocks/>
            </p:cNvSpPr>
            <p:nvPr/>
          </p:nvSpPr>
          <p:spPr bwMode="auto">
            <a:xfrm>
              <a:off x="4613275" y="3470275"/>
              <a:ext cx="546100" cy="546100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0" y="22"/>
                </a:cxn>
                <a:cxn ang="0">
                  <a:pos x="4" y="28"/>
                </a:cxn>
                <a:cxn ang="0">
                  <a:pos x="16" y="44"/>
                </a:cxn>
                <a:cxn ang="0">
                  <a:pos x="34" y="64"/>
                </a:cxn>
                <a:cxn ang="0">
                  <a:pos x="46" y="72"/>
                </a:cxn>
                <a:cxn ang="0">
                  <a:pos x="56" y="82"/>
                </a:cxn>
                <a:cxn ang="0">
                  <a:pos x="56" y="82"/>
                </a:cxn>
                <a:cxn ang="0">
                  <a:pos x="78" y="96"/>
                </a:cxn>
                <a:cxn ang="0">
                  <a:pos x="98" y="110"/>
                </a:cxn>
                <a:cxn ang="0">
                  <a:pos x="114" y="126"/>
                </a:cxn>
                <a:cxn ang="0">
                  <a:pos x="128" y="144"/>
                </a:cxn>
                <a:cxn ang="0">
                  <a:pos x="128" y="144"/>
                </a:cxn>
                <a:cxn ang="0">
                  <a:pos x="142" y="166"/>
                </a:cxn>
                <a:cxn ang="0">
                  <a:pos x="158" y="192"/>
                </a:cxn>
                <a:cxn ang="0">
                  <a:pos x="166" y="204"/>
                </a:cxn>
                <a:cxn ang="0">
                  <a:pos x="176" y="216"/>
                </a:cxn>
                <a:cxn ang="0">
                  <a:pos x="188" y="228"/>
                </a:cxn>
                <a:cxn ang="0">
                  <a:pos x="202" y="236"/>
                </a:cxn>
                <a:cxn ang="0">
                  <a:pos x="202" y="236"/>
                </a:cxn>
                <a:cxn ang="0">
                  <a:pos x="250" y="266"/>
                </a:cxn>
                <a:cxn ang="0">
                  <a:pos x="270" y="280"/>
                </a:cxn>
                <a:cxn ang="0">
                  <a:pos x="290" y="300"/>
                </a:cxn>
                <a:cxn ang="0">
                  <a:pos x="290" y="300"/>
                </a:cxn>
                <a:cxn ang="0">
                  <a:pos x="310" y="320"/>
                </a:cxn>
                <a:cxn ang="0">
                  <a:pos x="326" y="334"/>
                </a:cxn>
                <a:cxn ang="0">
                  <a:pos x="344" y="344"/>
                </a:cxn>
                <a:cxn ang="0">
                  <a:pos x="344" y="344"/>
                </a:cxn>
                <a:cxn ang="0">
                  <a:pos x="344" y="344"/>
                </a:cxn>
                <a:cxn ang="0">
                  <a:pos x="334" y="326"/>
                </a:cxn>
                <a:cxn ang="0">
                  <a:pos x="320" y="310"/>
                </a:cxn>
                <a:cxn ang="0">
                  <a:pos x="300" y="290"/>
                </a:cxn>
                <a:cxn ang="0">
                  <a:pos x="300" y="290"/>
                </a:cxn>
                <a:cxn ang="0">
                  <a:pos x="280" y="270"/>
                </a:cxn>
                <a:cxn ang="0">
                  <a:pos x="266" y="250"/>
                </a:cxn>
                <a:cxn ang="0">
                  <a:pos x="238" y="202"/>
                </a:cxn>
                <a:cxn ang="0">
                  <a:pos x="238" y="202"/>
                </a:cxn>
                <a:cxn ang="0">
                  <a:pos x="228" y="188"/>
                </a:cxn>
                <a:cxn ang="0">
                  <a:pos x="216" y="176"/>
                </a:cxn>
                <a:cxn ang="0">
                  <a:pos x="204" y="166"/>
                </a:cxn>
                <a:cxn ang="0">
                  <a:pos x="192" y="158"/>
                </a:cxn>
                <a:cxn ang="0">
                  <a:pos x="166" y="142"/>
                </a:cxn>
                <a:cxn ang="0">
                  <a:pos x="144" y="128"/>
                </a:cxn>
                <a:cxn ang="0">
                  <a:pos x="144" y="128"/>
                </a:cxn>
                <a:cxn ang="0">
                  <a:pos x="126" y="114"/>
                </a:cxn>
                <a:cxn ang="0">
                  <a:pos x="110" y="98"/>
                </a:cxn>
                <a:cxn ang="0">
                  <a:pos x="96" y="78"/>
                </a:cxn>
                <a:cxn ang="0">
                  <a:pos x="82" y="56"/>
                </a:cxn>
                <a:cxn ang="0">
                  <a:pos x="82" y="56"/>
                </a:cxn>
                <a:cxn ang="0">
                  <a:pos x="72" y="46"/>
                </a:cxn>
                <a:cxn ang="0">
                  <a:pos x="64" y="34"/>
                </a:cxn>
                <a:cxn ang="0">
                  <a:pos x="44" y="16"/>
                </a:cxn>
                <a:cxn ang="0">
                  <a:pos x="28" y="4"/>
                </a:cxn>
                <a:cxn ang="0">
                  <a:pos x="22" y="0"/>
                </a:cxn>
                <a:cxn ang="0">
                  <a:pos x="0" y="22"/>
                </a:cxn>
              </a:cxnLst>
              <a:rect l="0" t="0" r="r" b="b"/>
              <a:pathLst>
                <a:path w="344" h="344">
                  <a:moveTo>
                    <a:pt x="0" y="22"/>
                  </a:moveTo>
                  <a:lnTo>
                    <a:pt x="0" y="22"/>
                  </a:lnTo>
                  <a:lnTo>
                    <a:pt x="4" y="28"/>
                  </a:lnTo>
                  <a:lnTo>
                    <a:pt x="16" y="44"/>
                  </a:lnTo>
                  <a:lnTo>
                    <a:pt x="34" y="64"/>
                  </a:lnTo>
                  <a:lnTo>
                    <a:pt x="46" y="72"/>
                  </a:lnTo>
                  <a:lnTo>
                    <a:pt x="56" y="82"/>
                  </a:lnTo>
                  <a:lnTo>
                    <a:pt x="56" y="82"/>
                  </a:lnTo>
                  <a:lnTo>
                    <a:pt x="78" y="96"/>
                  </a:lnTo>
                  <a:lnTo>
                    <a:pt x="98" y="110"/>
                  </a:lnTo>
                  <a:lnTo>
                    <a:pt x="114" y="126"/>
                  </a:lnTo>
                  <a:lnTo>
                    <a:pt x="128" y="144"/>
                  </a:lnTo>
                  <a:lnTo>
                    <a:pt x="128" y="144"/>
                  </a:lnTo>
                  <a:lnTo>
                    <a:pt x="142" y="166"/>
                  </a:lnTo>
                  <a:lnTo>
                    <a:pt x="158" y="192"/>
                  </a:lnTo>
                  <a:lnTo>
                    <a:pt x="166" y="204"/>
                  </a:lnTo>
                  <a:lnTo>
                    <a:pt x="176" y="216"/>
                  </a:lnTo>
                  <a:lnTo>
                    <a:pt x="188" y="228"/>
                  </a:lnTo>
                  <a:lnTo>
                    <a:pt x="202" y="236"/>
                  </a:lnTo>
                  <a:lnTo>
                    <a:pt x="202" y="236"/>
                  </a:lnTo>
                  <a:lnTo>
                    <a:pt x="250" y="266"/>
                  </a:lnTo>
                  <a:lnTo>
                    <a:pt x="270" y="280"/>
                  </a:lnTo>
                  <a:lnTo>
                    <a:pt x="290" y="300"/>
                  </a:lnTo>
                  <a:lnTo>
                    <a:pt x="290" y="300"/>
                  </a:lnTo>
                  <a:lnTo>
                    <a:pt x="310" y="320"/>
                  </a:lnTo>
                  <a:lnTo>
                    <a:pt x="326" y="334"/>
                  </a:lnTo>
                  <a:lnTo>
                    <a:pt x="344" y="344"/>
                  </a:lnTo>
                  <a:lnTo>
                    <a:pt x="344" y="344"/>
                  </a:lnTo>
                  <a:lnTo>
                    <a:pt x="344" y="344"/>
                  </a:lnTo>
                  <a:lnTo>
                    <a:pt x="334" y="326"/>
                  </a:lnTo>
                  <a:lnTo>
                    <a:pt x="320" y="310"/>
                  </a:lnTo>
                  <a:lnTo>
                    <a:pt x="300" y="290"/>
                  </a:lnTo>
                  <a:lnTo>
                    <a:pt x="300" y="290"/>
                  </a:lnTo>
                  <a:lnTo>
                    <a:pt x="280" y="270"/>
                  </a:lnTo>
                  <a:lnTo>
                    <a:pt x="266" y="250"/>
                  </a:lnTo>
                  <a:lnTo>
                    <a:pt x="238" y="202"/>
                  </a:lnTo>
                  <a:lnTo>
                    <a:pt x="238" y="202"/>
                  </a:lnTo>
                  <a:lnTo>
                    <a:pt x="228" y="188"/>
                  </a:lnTo>
                  <a:lnTo>
                    <a:pt x="216" y="176"/>
                  </a:lnTo>
                  <a:lnTo>
                    <a:pt x="204" y="166"/>
                  </a:lnTo>
                  <a:lnTo>
                    <a:pt x="192" y="158"/>
                  </a:lnTo>
                  <a:lnTo>
                    <a:pt x="166" y="142"/>
                  </a:lnTo>
                  <a:lnTo>
                    <a:pt x="144" y="128"/>
                  </a:lnTo>
                  <a:lnTo>
                    <a:pt x="144" y="128"/>
                  </a:lnTo>
                  <a:lnTo>
                    <a:pt x="126" y="114"/>
                  </a:lnTo>
                  <a:lnTo>
                    <a:pt x="110" y="98"/>
                  </a:lnTo>
                  <a:lnTo>
                    <a:pt x="96" y="78"/>
                  </a:lnTo>
                  <a:lnTo>
                    <a:pt x="82" y="56"/>
                  </a:lnTo>
                  <a:lnTo>
                    <a:pt x="82" y="56"/>
                  </a:lnTo>
                  <a:lnTo>
                    <a:pt x="72" y="46"/>
                  </a:lnTo>
                  <a:lnTo>
                    <a:pt x="64" y="34"/>
                  </a:lnTo>
                  <a:lnTo>
                    <a:pt x="44" y="16"/>
                  </a:lnTo>
                  <a:lnTo>
                    <a:pt x="28" y="4"/>
                  </a:lnTo>
                  <a:lnTo>
                    <a:pt x="22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2" name="Freeform 134"/>
            <p:cNvSpPr>
              <a:spLocks/>
            </p:cNvSpPr>
            <p:nvPr/>
          </p:nvSpPr>
          <p:spPr bwMode="auto">
            <a:xfrm>
              <a:off x="4867275" y="3724275"/>
              <a:ext cx="120650" cy="120650"/>
            </a:xfrm>
            <a:custGeom>
              <a:avLst/>
              <a:gdLst/>
              <a:ahLst/>
              <a:cxnLst>
                <a:cxn ang="0">
                  <a:pos x="46" y="30"/>
                </a:cxn>
                <a:cxn ang="0">
                  <a:pos x="46" y="30"/>
                </a:cxn>
                <a:cxn ang="0">
                  <a:pos x="34" y="20"/>
                </a:cxn>
                <a:cxn ang="0">
                  <a:pos x="22" y="10"/>
                </a:cxn>
                <a:cxn ang="0">
                  <a:pos x="10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10"/>
                </a:cxn>
                <a:cxn ang="0">
                  <a:pos x="10" y="22"/>
                </a:cxn>
                <a:cxn ang="0">
                  <a:pos x="20" y="34"/>
                </a:cxn>
                <a:cxn ang="0">
                  <a:pos x="30" y="46"/>
                </a:cxn>
                <a:cxn ang="0">
                  <a:pos x="30" y="46"/>
                </a:cxn>
                <a:cxn ang="0">
                  <a:pos x="42" y="58"/>
                </a:cxn>
                <a:cxn ang="0">
                  <a:pos x="54" y="66"/>
                </a:cxn>
                <a:cxn ang="0">
                  <a:pos x="66" y="72"/>
                </a:cxn>
                <a:cxn ang="0">
                  <a:pos x="76" y="76"/>
                </a:cxn>
                <a:cxn ang="0">
                  <a:pos x="76" y="76"/>
                </a:cxn>
                <a:cxn ang="0">
                  <a:pos x="72" y="66"/>
                </a:cxn>
                <a:cxn ang="0">
                  <a:pos x="66" y="54"/>
                </a:cxn>
                <a:cxn ang="0">
                  <a:pos x="58" y="42"/>
                </a:cxn>
                <a:cxn ang="0">
                  <a:pos x="46" y="30"/>
                </a:cxn>
                <a:cxn ang="0">
                  <a:pos x="46" y="30"/>
                </a:cxn>
              </a:cxnLst>
              <a:rect l="0" t="0" r="r" b="b"/>
              <a:pathLst>
                <a:path w="76" h="76">
                  <a:moveTo>
                    <a:pt x="46" y="30"/>
                  </a:moveTo>
                  <a:lnTo>
                    <a:pt x="46" y="30"/>
                  </a:lnTo>
                  <a:lnTo>
                    <a:pt x="34" y="20"/>
                  </a:lnTo>
                  <a:lnTo>
                    <a:pt x="22" y="10"/>
                  </a:lnTo>
                  <a:lnTo>
                    <a:pt x="1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10"/>
                  </a:lnTo>
                  <a:lnTo>
                    <a:pt x="10" y="22"/>
                  </a:lnTo>
                  <a:lnTo>
                    <a:pt x="20" y="34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42" y="58"/>
                  </a:lnTo>
                  <a:lnTo>
                    <a:pt x="54" y="66"/>
                  </a:lnTo>
                  <a:lnTo>
                    <a:pt x="66" y="72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72" y="66"/>
                  </a:lnTo>
                  <a:lnTo>
                    <a:pt x="66" y="54"/>
                  </a:lnTo>
                  <a:lnTo>
                    <a:pt x="58" y="42"/>
                  </a:lnTo>
                  <a:lnTo>
                    <a:pt x="46" y="30"/>
                  </a:lnTo>
                  <a:lnTo>
                    <a:pt x="46" y="30"/>
                  </a:lnTo>
                  <a:close/>
                </a:path>
              </a:pathLst>
            </a:custGeom>
            <a:solidFill>
              <a:srgbClr val="FFC8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3" name="Freeform 135"/>
            <p:cNvSpPr>
              <a:spLocks/>
            </p:cNvSpPr>
            <p:nvPr/>
          </p:nvSpPr>
          <p:spPr bwMode="auto">
            <a:xfrm>
              <a:off x="4511675" y="3492500"/>
              <a:ext cx="120650" cy="815975"/>
            </a:xfrm>
            <a:custGeom>
              <a:avLst/>
              <a:gdLst/>
              <a:ahLst/>
              <a:cxnLst>
                <a:cxn ang="0">
                  <a:pos x="48" y="488"/>
                </a:cxn>
                <a:cxn ang="0">
                  <a:pos x="52" y="466"/>
                </a:cxn>
                <a:cxn ang="0">
                  <a:pos x="56" y="412"/>
                </a:cxn>
                <a:cxn ang="0">
                  <a:pos x="56" y="412"/>
                </a:cxn>
                <a:cxn ang="0">
                  <a:pos x="56" y="376"/>
                </a:cxn>
                <a:cxn ang="0">
                  <a:pos x="72" y="310"/>
                </a:cxn>
                <a:cxn ang="0">
                  <a:pos x="74" y="296"/>
                </a:cxn>
                <a:cxn ang="0">
                  <a:pos x="74" y="256"/>
                </a:cxn>
                <a:cxn ang="0">
                  <a:pos x="64" y="210"/>
                </a:cxn>
                <a:cxn ang="0">
                  <a:pos x="58" y="186"/>
                </a:cxn>
                <a:cxn ang="0">
                  <a:pos x="56" y="146"/>
                </a:cxn>
                <a:cxn ang="0">
                  <a:pos x="66" y="98"/>
                </a:cxn>
                <a:cxn ang="0">
                  <a:pos x="68" y="82"/>
                </a:cxn>
                <a:cxn ang="0">
                  <a:pos x="68" y="42"/>
                </a:cxn>
                <a:cxn ang="0">
                  <a:pos x="64" y="10"/>
                </a:cxn>
                <a:cxn ang="0">
                  <a:pos x="54" y="0"/>
                </a:cxn>
                <a:cxn ang="0">
                  <a:pos x="12" y="10"/>
                </a:cxn>
                <a:cxn ang="0">
                  <a:pos x="12" y="18"/>
                </a:cxn>
                <a:cxn ang="0">
                  <a:pos x="8" y="68"/>
                </a:cxn>
                <a:cxn ang="0">
                  <a:pos x="10" y="98"/>
                </a:cxn>
                <a:cxn ang="0">
                  <a:pos x="16" y="122"/>
                </a:cxn>
                <a:cxn ang="0">
                  <a:pos x="20" y="166"/>
                </a:cxn>
                <a:cxn ang="0">
                  <a:pos x="12" y="210"/>
                </a:cxn>
                <a:cxn ang="0">
                  <a:pos x="6" y="232"/>
                </a:cxn>
                <a:cxn ang="0">
                  <a:pos x="0" y="282"/>
                </a:cxn>
                <a:cxn ang="0">
                  <a:pos x="4" y="310"/>
                </a:cxn>
                <a:cxn ang="0">
                  <a:pos x="12" y="342"/>
                </a:cxn>
                <a:cxn ang="0">
                  <a:pos x="22" y="394"/>
                </a:cxn>
                <a:cxn ang="0">
                  <a:pos x="20" y="412"/>
                </a:cxn>
                <a:cxn ang="0">
                  <a:pos x="24" y="466"/>
                </a:cxn>
                <a:cxn ang="0">
                  <a:pos x="28" y="488"/>
                </a:cxn>
                <a:cxn ang="0">
                  <a:pos x="48" y="488"/>
                </a:cxn>
              </a:cxnLst>
              <a:rect l="0" t="0" r="r" b="b"/>
              <a:pathLst>
                <a:path w="76" h="514">
                  <a:moveTo>
                    <a:pt x="48" y="488"/>
                  </a:moveTo>
                  <a:lnTo>
                    <a:pt x="48" y="488"/>
                  </a:lnTo>
                  <a:lnTo>
                    <a:pt x="50" y="480"/>
                  </a:lnTo>
                  <a:lnTo>
                    <a:pt x="52" y="466"/>
                  </a:lnTo>
                  <a:lnTo>
                    <a:pt x="56" y="442"/>
                  </a:lnTo>
                  <a:lnTo>
                    <a:pt x="56" y="412"/>
                  </a:lnTo>
                  <a:lnTo>
                    <a:pt x="56" y="412"/>
                  </a:lnTo>
                  <a:lnTo>
                    <a:pt x="56" y="412"/>
                  </a:lnTo>
                  <a:lnTo>
                    <a:pt x="54" y="394"/>
                  </a:lnTo>
                  <a:lnTo>
                    <a:pt x="56" y="376"/>
                  </a:lnTo>
                  <a:lnTo>
                    <a:pt x="64" y="342"/>
                  </a:lnTo>
                  <a:lnTo>
                    <a:pt x="72" y="310"/>
                  </a:lnTo>
                  <a:lnTo>
                    <a:pt x="72" y="310"/>
                  </a:lnTo>
                  <a:lnTo>
                    <a:pt x="74" y="296"/>
                  </a:lnTo>
                  <a:lnTo>
                    <a:pt x="76" y="282"/>
                  </a:lnTo>
                  <a:lnTo>
                    <a:pt x="74" y="256"/>
                  </a:lnTo>
                  <a:lnTo>
                    <a:pt x="70" y="232"/>
                  </a:lnTo>
                  <a:lnTo>
                    <a:pt x="64" y="210"/>
                  </a:lnTo>
                  <a:lnTo>
                    <a:pt x="58" y="186"/>
                  </a:lnTo>
                  <a:lnTo>
                    <a:pt x="58" y="186"/>
                  </a:lnTo>
                  <a:lnTo>
                    <a:pt x="56" y="166"/>
                  </a:lnTo>
                  <a:lnTo>
                    <a:pt x="56" y="146"/>
                  </a:lnTo>
                  <a:lnTo>
                    <a:pt x="60" y="122"/>
                  </a:lnTo>
                  <a:lnTo>
                    <a:pt x="66" y="98"/>
                  </a:lnTo>
                  <a:lnTo>
                    <a:pt x="66" y="98"/>
                  </a:lnTo>
                  <a:lnTo>
                    <a:pt x="68" y="82"/>
                  </a:lnTo>
                  <a:lnTo>
                    <a:pt x="68" y="68"/>
                  </a:lnTo>
                  <a:lnTo>
                    <a:pt x="68" y="42"/>
                  </a:lnTo>
                  <a:lnTo>
                    <a:pt x="66" y="20"/>
                  </a:lnTo>
                  <a:lnTo>
                    <a:pt x="64" y="10"/>
                  </a:lnTo>
                  <a:lnTo>
                    <a:pt x="62" y="0"/>
                  </a:lnTo>
                  <a:lnTo>
                    <a:pt x="54" y="0"/>
                  </a:lnTo>
                  <a:lnTo>
                    <a:pt x="14" y="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8"/>
                  </a:lnTo>
                  <a:lnTo>
                    <a:pt x="8" y="40"/>
                  </a:lnTo>
                  <a:lnTo>
                    <a:pt x="8" y="68"/>
                  </a:lnTo>
                  <a:lnTo>
                    <a:pt x="8" y="82"/>
                  </a:lnTo>
                  <a:lnTo>
                    <a:pt x="10" y="98"/>
                  </a:lnTo>
                  <a:lnTo>
                    <a:pt x="10" y="98"/>
                  </a:lnTo>
                  <a:lnTo>
                    <a:pt x="16" y="122"/>
                  </a:lnTo>
                  <a:lnTo>
                    <a:pt x="20" y="146"/>
                  </a:lnTo>
                  <a:lnTo>
                    <a:pt x="20" y="166"/>
                  </a:lnTo>
                  <a:lnTo>
                    <a:pt x="18" y="186"/>
                  </a:lnTo>
                  <a:lnTo>
                    <a:pt x="12" y="210"/>
                  </a:lnTo>
                  <a:lnTo>
                    <a:pt x="12" y="210"/>
                  </a:lnTo>
                  <a:lnTo>
                    <a:pt x="6" y="232"/>
                  </a:lnTo>
                  <a:lnTo>
                    <a:pt x="2" y="256"/>
                  </a:lnTo>
                  <a:lnTo>
                    <a:pt x="0" y="282"/>
                  </a:lnTo>
                  <a:lnTo>
                    <a:pt x="2" y="296"/>
                  </a:lnTo>
                  <a:lnTo>
                    <a:pt x="4" y="310"/>
                  </a:lnTo>
                  <a:lnTo>
                    <a:pt x="12" y="342"/>
                  </a:lnTo>
                  <a:lnTo>
                    <a:pt x="12" y="342"/>
                  </a:lnTo>
                  <a:lnTo>
                    <a:pt x="20" y="376"/>
                  </a:lnTo>
                  <a:lnTo>
                    <a:pt x="22" y="394"/>
                  </a:lnTo>
                  <a:lnTo>
                    <a:pt x="20" y="412"/>
                  </a:lnTo>
                  <a:lnTo>
                    <a:pt x="20" y="412"/>
                  </a:lnTo>
                  <a:lnTo>
                    <a:pt x="20" y="442"/>
                  </a:lnTo>
                  <a:lnTo>
                    <a:pt x="24" y="466"/>
                  </a:lnTo>
                  <a:lnTo>
                    <a:pt x="26" y="480"/>
                  </a:lnTo>
                  <a:lnTo>
                    <a:pt x="28" y="488"/>
                  </a:lnTo>
                  <a:lnTo>
                    <a:pt x="38" y="514"/>
                  </a:lnTo>
                  <a:lnTo>
                    <a:pt x="48" y="488"/>
                  </a:lnTo>
                  <a:close/>
                </a:path>
              </a:pathLst>
            </a:custGeom>
            <a:solidFill>
              <a:srgbClr val="FFC8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4" name="Freeform 136"/>
            <p:cNvSpPr>
              <a:spLocks/>
            </p:cNvSpPr>
            <p:nvPr/>
          </p:nvSpPr>
          <p:spPr bwMode="auto">
            <a:xfrm>
              <a:off x="4527550" y="3511550"/>
              <a:ext cx="88900" cy="746125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12" y="8"/>
                </a:cxn>
                <a:cxn ang="0">
                  <a:pos x="8" y="28"/>
                </a:cxn>
                <a:cxn ang="0">
                  <a:pos x="8" y="54"/>
                </a:cxn>
                <a:cxn ang="0">
                  <a:pos x="8" y="68"/>
                </a:cxn>
                <a:cxn ang="0">
                  <a:pos x="10" y="82"/>
                </a:cxn>
                <a:cxn ang="0">
                  <a:pos x="10" y="82"/>
                </a:cxn>
                <a:cxn ang="0">
                  <a:pos x="16" y="108"/>
                </a:cxn>
                <a:cxn ang="0">
                  <a:pos x="20" y="132"/>
                </a:cxn>
                <a:cxn ang="0">
                  <a:pos x="20" y="154"/>
                </a:cxn>
                <a:cxn ang="0">
                  <a:pos x="18" y="178"/>
                </a:cxn>
                <a:cxn ang="0">
                  <a:pos x="18" y="178"/>
                </a:cxn>
                <a:cxn ang="0">
                  <a:pos x="10" y="202"/>
                </a:cxn>
                <a:cxn ang="0">
                  <a:pos x="4" y="232"/>
                </a:cxn>
                <a:cxn ang="0">
                  <a:pos x="2" y="246"/>
                </a:cxn>
                <a:cxn ang="0">
                  <a:pos x="0" y="262"/>
                </a:cxn>
                <a:cxn ang="0">
                  <a:pos x="0" y="278"/>
                </a:cxn>
                <a:cxn ang="0">
                  <a:pos x="4" y="296"/>
                </a:cxn>
                <a:cxn ang="0">
                  <a:pos x="4" y="296"/>
                </a:cxn>
                <a:cxn ang="0">
                  <a:pos x="18" y="350"/>
                </a:cxn>
                <a:cxn ang="0">
                  <a:pos x="20" y="374"/>
                </a:cxn>
                <a:cxn ang="0">
                  <a:pos x="20" y="402"/>
                </a:cxn>
                <a:cxn ang="0">
                  <a:pos x="20" y="402"/>
                </a:cxn>
                <a:cxn ang="0">
                  <a:pos x="20" y="430"/>
                </a:cxn>
                <a:cxn ang="0">
                  <a:pos x="24" y="452"/>
                </a:cxn>
                <a:cxn ang="0">
                  <a:pos x="28" y="470"/>
                </a:cxn>
                <a:cxn ang="0">
                  <a:pos x="28" y="470"/>
                </a:cxn>
                <a:cxn ang="0">
                  <a:pos x="28" y="470"/>
                </a:cxn>
                <a:cxn ang="0">
                  <a:pos x="32" y="452"/>
                </a:cxn>
                <a:cxn ang="0">
                  <a:pos x="36" y="430"/>
                </a:cxn>
                <a:cxn ang="0">
                  <a:pos x="36" y="402"/>
                </a:cxn>
                <a:cxn ang="0">
                  <a:pos x="36" y="402"/>
                </a:cxn>
                <a:cxn ang="0">
                  <a:pos x="36" y="374"/>
                </a:cxn>
                <a:cxn ang="0">
                  <a:pos x="38" y="350"/>
                </a:cxn>
                <a:cxn ang="0">
                  <a:pos x="52" y="296"/>
                </a:cxn>
                <a:cxn ang="0">
                  <a:pos x="52" y="296"/>
                </a:cxn>
                <a:cxn ang="0">
                  <a:pos x="56" y="278"/>
                </a:cxn>
                <a:cxn ang="0">
                  <a:pos x="56" y="262"/>
                </a:cxn>
                <a:cxn ang="0">
                  <a:pos x="54" y="246"/>
                </a:cxn>
                <a:cxn ang="0">
                  <a:pos x="52" y="232"/>
                </a:cxn>
                <a:cxn ang="0">
                  <a:pos x="46" y="202"/>
                </a:cxn>
                <a:cxn ang="0">
                  <a:pos x="38" y="178"/>
                </a:cxn>
                <a:cxn ang="0">
                  <a:pos x="38" y="178"/>
                </a:cxn>
                <a:cxn ang="0">
                  <a:pos x="36" y="154"/>
                </a:cxn>
                <a:cxn ang="0">
                  <a:pos x="36" y="132"/>
                </a:cxn>
                <a:cxn ang="0">
                  <a:pos x="40" y="108"/>
                </a:cxn>
                <a:cxn ang="0">
                  <a:pos x="46" y="82"/>
                </a:cxn>
                <a:cxn ang="0">
                  <a:pos x="46" y="82"/>
                </a:cxn>
                <a:cxn ang="0">
                  <a:pos x="48" y="68"/>
                </a:cxn>
                <a:cxn ang="0">
                  <a:pos x="48" y="54"/>
                </a:cxn>
                <a:cxn ang="0">
                  <a:pos x="48" y="28"/>
                </a:cxn>
                <a:cxn ang="0">
                  <a:pos x="44" y="8"/>
                </a:cxn>
                <a:cxn ang="0">
                  <a:pos x="44" y="0"/>
                </a:cxn>
                <a:cxn ang="0">
                  <a:pos x="12" y="0"/>
                </a:cxn>
              </a:cxnLst>
              <a:rect l="0" t="0" r="r" b="b"/>
              <a:pathLst>
                <a:path w="56" h="470">
                  <a:moveTo>
                    <a:pt x="12" y="0"/>
                  </a:moveTo>
                  <a:lnTo>
                    <a:pt x="12" y="0"/>
                  </a:lnTo>
                  <a:lnTo>
                    <a:pt x="12" y="8"/>
                  </a:lnTo>
                  <a:lnTo>
                    <a:pt x="8" y="28"/>
                  </a:lnTo>
                  <a:lnTo>
                    <a:pt x="8" y="54"/>
                  </a:lnTo>
                  <a:lnTo>
                    <a:pt x="8" y="68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6" y="108"/>
                  </a:lnTo>
                  <a:lnTo>
                    <a:pt x="20" y="132"/>
                  </a:lnTo>
                  <a:lnTo>
                    <a:pt x="20" y="154"/>
                  </a:lnTo>
                  <a:lnTo>
                    <a:pt x="18" y="178"/>
                  </a:lnTo>
                  <a:lnTo>
                    <a:pt x="18" y="178"/>
                  </a:lnTo>
                  <a:lnTo>
                    <a:pt x="10" y="202"/>
                  </a:lnTo>
                  <a:lnTo>
                    <a:pt x="4" y="232"/>
                  </a:lnTo>
                  <a:lnTo>
                    <a:pt x="2" y="246"/>
                  </a:lnTo>
                  <a:lnTo>
                    <a:pt x="0" y="262"/>
                  </a:lnTo>
                  <a:lnTo>
                    <a:pt x="0" y="278"/>
                  </a:lnTo>
                  <a:lnTo>
                    <a:pt x="4" y="296"/>
                  </a:lnTo>
                  <a:lnTo>
                    <a:pt x="4" y="296"/>
                  </a:lnTo>
                  <a:lnTo>
                    <a:pt x="18" y="350"/>
                  </a:lnTo>
                  <a:lnTo>
                    <a:pt x="20" y="374"/>
                  </a:lnTo>
                  <a:lnTo>
                    <a:pt x="20" y="402"/>
                  </a:lnTo>
                  <a:lnTo>
                    <a:pt x="20" y="402"/>
                  </a:lnTo>
                  <a:lnTo>
                    <a:pt x="20" y="430"/>
                  </a:lnTo>
                  <a:lnTo>
                    <a:pt x="24" y="452"/>
                  </a:lnTo>
                  <a:lnTo>
                    <a:pt x="28" y="470"/>
                  </a:lnTo>
                  <a:lnTo>
                    <a:pt x="28" y="470"/>
                  </a:lnTo>
                  <a:lnTo>
                    <a:pt x="28" y="470"/>
                  </a:lnTo>
                  <a:lnTo>
                    <a:pt x="32" y="452"/>
                  </a:lnTo>
                  <a:lnTo>
                    <a:pt x="36" y="430"/>
                  </a:lnTo>
                  <a:lnTo>
                    <a:pt x="36" y="402"/>
                  </a:lnTo>
                  <a:lnTo>
                    <a:pt x="36" y="402"/>
                  </a:lnTo>
                  <a:lnTo>
                    <a:pt x="36" y="374"/>
                  </a:lnTo>
                  <a:lnTo>
                    <a:pt x="38" y="350"/>
                  </a:lnTo>
                  <a:lnTo>
                    <a:pt x="52" y="296"/>
                  </a:lnTo>
                  <a:lnTo>
                    <a:pt x="52" y="296"/>
                  </a:lnTo>
                  <a:lnTo>
                    <a:pt x="56" y="278"/>
                  </a:lnTo>
                  <a:lnTo>
                    <a:pt x="56" y="262"/>
                  </a:lnTo>
                  <a:lnTo>
                    <a:pt x="54" y="246"/>
                  </a:lnTo>
                  <a:lnTo>
                    <a:pt x="52" y="232"/>
                  </a:lnTo>
                  <a:lnTo>
                    <a:pt x="46" y="202"/>
                  </a:lnTo>
                  <a:lnTo>
                    <a:pt x="38" y="178"/>
                  </a:lnTo>
                  <a:lnTo>
                    <a:pt x="38" y="178"/>
                  </a:lnTo>
                  <a:lnTo>
                    <a:pt x="36" y="154"/>
                  </a:lnTo>
                  <a:lnTo>
                    <a:pt x="36" y="132"/>
                  </a:lnTo>
                  <a:lnTo>
                    <a:pt x="40" y="108"/>
                  </a:lnTo>
                  <a:lnTo>
                    <a:pt x="46" y="82"/>
                  </a:lnTo>
                  <a:lnTo>
                    <a:pt x="46" y="82"/>
                  </a:lnTo>
                  <a:lnTo>
                    <a:pt x="48" y="68"/>
                  </a:lnTo>
                  <a:lnTo>
                    <a:pt x="48" y="54"/>
                  </a:lnTo>
                  <a:lnTo>
                    <a:pt x="48" y="28"/>
                  </a:lnTo>
                  <a:lnTo>
                    <a:pt x="44" y="8"/>
                  </a:lnTo>
                  <a:lnTo>
                    <a:pt x="44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5" name="Freeform 137"/>
            <p:cNvSpPr>
              <a:spLocks/>
            </p:cNvSpPr>
            <p:nvPr/>
          </p:nvSpPr>
          <p:spPr bwMode="auto">
            <a:xfrm>
              <a:off x="4556125" y="3848100"/>
              <a:ext cx="31750" cy="168275"/>
            </a:xfrm>
            <a:custGeom>
              <a:avLst/>
              <a:gdLst/>
              <a:ahLst/>
              <a:cxnLst>
                <a:cxn ang="0">
                  <a:pos x="20" y="54"/>
                </a:cxn>
                <a:cxn ang="0">
                  <a:pos x="20" y="54"/>
                </a:cxn>
                <a:cxn ang="0">
                  <a:pos x="20" y="36"/>
                </a:cxn>
                <a:cxn ang="0">
                  <a:pos x="18" y="22"/>
                </a:cxn>
                <a:cxn ang="0">
                  <a:pos x="14" y="10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6" y="10"/>
                </a:cxn>
                <a:cxn ang="0">
                  <a:pos x="2" y="22"/>
                </a:cxn>
                <a:cxn ang="0">
                  <a:pos x="0" y="36"/>
                </a:cxn>
                <a:cxn ang="0">
                  <a:pos x="0" y="54"/>
                </a:cxn>
                <a:cxn ang="0">
                  <a:pos x="0" y="54"/>
                </a:cxn>
                <a:cxn ang="0">
                  <a:pos x="0" y="70"/>
                </a:cxn>
                <a:cxn ang="0">
                  <a:pos x="2" y="84"/>
                </a:cxn>
                <a:cxn ang="0">
                  <a:pos x="6" y="98"/>
                </a:cxn>
                <a:cxn ang="0">
                  <a:pos x="10" y="106"/>
                </a:cxn>
                <a:cxn ang="0">
                  <a:pos x="10" y="106"/>
                </a:cxn>
                <a:cxn ang="0">
                  <a:pos x="14" y="98"/>
                </a:cxn>
                <a:cxn ang="0">
                  <a:pos x="18" y="84"/>
                </a:cxn>
                <a:cxn ang="0">
                  <a:pos x="20" y="70"/>
                </a:cxn>
                <a:cxn ang="0">
                  <a:pos x="20" y="54"/>
                </a:cxn>
                <a:cxn ang="0">
                  <a:pos x="20" y="54"/>
                </a:cxn>
              </a:cxnLst>
              <a:rect l="0" t="0" r="r" b="b"/>
              <a:pathLst>
                <a:path w="20" h="106">
                  <a:moveTo>
                    <a:pt x="20" y="54"/>
                  </a:moveTo>
                  <a:lnTo>
                    <a:pt x="20" y="54"/>
                  </a:lnTo>
                  <a:lnTo>
                    <a:pt x="20" y="36"/>
                  </a:lnTo>
                  <a:lnTo>
                    <a:pt x="18" y="22"/>
                  </a:lnTo>
                  <a:lnTo>
                    <a:pt x="14" y="1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6" y="10"/>
                  </a:lnTo>
                  <a:lnTo>
                    <a:pt x="2" y="22"/>
                  </a:lnTo>
                  <a:lnTo>
                    <a:pt x="0" y="36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0" y="70"/>
                  </a:lnTo>
                  <a:lnTo>
                    <a:pt x="2" y="84"/>
                  </a:lnTo>
                  <a:lnTo>
                    <a:pt x="6" y="98"/>
                  </a:lnTo>
                  <a:lnTo>
                    <a:pt x="10" y="106"/>
                  </a:lnTo>
                  <a:lnTo>
                    <a:pt x="10" y="106"/>
                  </a:lnTo>
                  <a:lnTo>
                    <a:pt x="14" y="98"/>
                  </a:lnTo>
                  <a:lnTo>
                    <a:pt x="18" y="84"/>
                  </a:lnTo>
                  <a:lnTo>
                    <a:pt x="20" y="70"/>
                  </a:lnTo>
                  <a:lnTo>
                    <a:pt x="20" y="54"/>
                  </a:lnTo>
                  <a:lnTo>
                    <a:pt x="20" y="54"/>
                  </a:lnTo>
                  <a:close/>
                </a:path>
              </a:pathLst>
            </a:custGeom>
            <a:solidFill>
              <a:srgbClr val="FFC8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6" name="Freeform 138"/>
            <p:cNvSpPr>
              <a:spLocks/>
            </p:cNvSpPr>
            <p:nvPr/>
          </p:nvSpPr>
          <p:spPr bwMode="auto">
            <a:xfrm>
              <a:off x="3949700" y="3448050"/>
              <a:ext cx="603250" cy="603250"/>
            </a:xfrm>
            <a:custGeom>
              <a:avLst/>
              <a:gdLst/>
              <a:ahLst/>
              <a:cxnLst>
                <a:cxn ang="0">
                  <a:pos x="26" y="368"/>
                </a:cxn>
                <a:cxn ang="0">
                  <a:pos x="46" y="356"/>
                </a:cxn>
                <a:cxn ang="0">
                  <a:pos x="84" y="320"/>
                </a:cxn>
                <a:cxn ang="0">
                  <a:pos x="84" y="320"/>
                </a:cxn>
                <a:cxn ang="0">
                  <a:pos x="110" y="296"/>
                </a:cxn>
                <a:cxn ang="0">
                  <a:pos x="168" y="260"/>
                </a:cxn>
                <a:cxn ang="0">
                  <a:pos x="180" y="252"/>
                </a:cxn>
                <a:cxn ang="0">
                  <a:pos x="208" y="224"/>
                </a:cxn>
                <a:cxn ang="0">
                  <a:pos x="234" y="184"/>
                </a:cxn>
                <a:cxn ang="0">
                  <a:pos x="246" y="164"/>
                </a:cxn>
                <a:cxn ang="0">
                  <a:pos x="274" y="132"/>
                </a:cxn>
                <a:cxn ang="0">
                  <a:pos x="314" y="104"/>
                </a:cxn>
                <a:cxn ang="0">
                  <a:pos x="326" y="96"/>
                </a:cxn>
                <a:cxn ang="0">
                  <a:pos x="356" y="66"/>
                </a:cxn>
                <a:cxn ang="0">
                  <a:pos x="374" y="42"/>
                </a:cxn>
                <a:cxn ang="0">
                  <a:pos x="374" y="28"/>
                </a:cxn>
                <a:cxn ang="0">
                  <a:pos x="340" y="6"/>
                </a:cxn>
                <a:cxn ang="0">
                  <a:pos x="332" y="10"/>
                </a:cxn>
                <a:cxn ang="0">
                  <a:pos x="294" y="42"/>
                </a:cxn>
                <a:cxn ang="0">
                  <a:pos x="276" y="66"/>
                </a:cxn>
                <a:cxn ang="0">
                  <a:pos x="262" y="88"/>
                </a:cxn>
                <a:cxn ang="0">
                  <a:pos x="234" y="120"/>
                </a:cxn>
                <a:cxn ang="0">
                  <a:pos x="196" y="146"/>
                </a:cxn>
                <a:cxn ang="0">
                  <a:pos x="176" y="158"/>
                </a:cxn>
                <a:cxn ang="0">
                  <a:pos x="136" y="190"/>
                </a:cxn>
                <a:cxn ang="0">
                  <a:pos x="120" y="212"/>
                </a:cxn>
                <a:cxn ang="0">
                  <a:pos x="104" y="240"/>
                </a:cxn>
                <a:cxn ang="0">
                  <a:pos x="74" y="282"/>
                </a:cxn>
                <a:cxn ang="0">
                  <a:pos x="60" y="296"/>
                </a:cxn>
                <a:cxn ang="0">
                  <a:pos x="24" y="334"/>
                </a:cxn>
                <a:cxn ang="0">
                  <a:pos x="12" y="354"/>
                </a:cxn>
                <a:cxn ang="0">
                  <a:pos x="26" y="368"/>
                </a:cxn>
              </a:cxnLst>
              <a:rect l="0" t="0" r="r" b="b"/>
              <a:pathLst>
                <a:path w="380" h="380">
                  <a:moveTo>
                    <a:pt x="26" y="368"/>
                  </a:moveTo>
                  <a:lnTo>
                    <a:pt x="26" y="368"/>
                  </a:lnTo>
                  <a:lnTo>
                    <a:pt x="32" y="364"/>
                  </a:lnTo>
                  <a:lnTo>
                    <a:pt x="46" y="356"/>
                  </a:lnTo>
                  <a:lnTo>
                    <a:pt x="64" y="342"/>
                  </a:lnTo>
                  <a:lnTo>
                    <a:pt x="84" y="320"/>
                  </a:lnTo>
                  <a:lnTo>
                    <a:pt x="84" y="320"/>
                  </a:lnTo>
                  <a:lnTo>
                    <a:pt x="84" y="320"/>
                  </a:lnTo>
                  <a:lnTo>
                    <a:pt x="98" y="306"/>
                  </a:lnTo>
                  <a:lnTo>
                    <a:pt x="110" y="296"/>
                  </a:lnTo>
                  <a:lnTo>
                    <a:pt x="140" y="276"/>
                  </a:lnTo>
                  <a:lnTo>
                    <a:pt x="168" y="260"/>
                  </a:lnTo>
                  <a:lnTo>
                    <a:pt x="168" y="260"/>
                  </a:lnTo>
                  <a:lnTo>
                    <a:pt x="180" y="252"/>
                  </a:lnTo>
                  <a:lnTo>
                    <a:pt x="190" y="244"/>
                  </a:lnTo>
                  <a:lnTo>
                    <a:pt x="208" y="224"/>
                  </a:lnTo>
                  <a:lnTo>
                    <a:pt x="222" y="204"/>
                  </a:lnTo>
                  <a:lnTo>
                    <a:pt x="234" y="184"/>
                  </a:lnTo>
                  <a:lnTo>
                    <a:pt x="246" y="164"/>
                  </a:lnTo>
                  <a:lnTo>
                    <a:pt x="246" y="164"/>
                  </a:lnTo>
                  <a:lnTo>
                    <a:pt x="260" y="146"/>
                  </a:lnTo>
                  <a:lnTo>
                    <a:pt x="274" y="132"/>
                  </a:lnTo>
                  <a:lnTo>
                    <a:pt x="292" y="118"/>
                  </a:lnTo>
                  <a:lnTo>
                    <a:pt x="314" y="104"/>
                  </a:lnTo>
                  <a:lnTo>
                    <a:pt x="314" y="104"/>
                  </a:lnTo>
                  <a:lnTo>
                    <a:pt x="326" y="96"/>
                  </a:lnTo>
                  <a:lnTo>
                    <a:pt x="336" y="86"/>
                  </a:lnTo>
                  <a:lnTo>
                    <a:pt x="356" y="66"/>
                  </a:lnTo>
                  <a:lnTo>
                    <a:pt x="368" y="50"/>
                  </a:lnTo>
                  <a:lnTo>
                    <a:pt x="374" y="42"/>
                  </a:lnTo>
                  <a:lnTo>
                    <a:pt x="380" y="34"/>
                  </a:lnTo>
                  <a:lnTo>
                    <a:pt x="374" y="28"/>
                  </a:lnTo>
                  <a:lnTo>
                    <a:pt x="346" y="0"/>
                  </a:lnTo>
                  <a:lnTo>
                    <a:pt x="340" y="6"/>
                  </a:lnTo>
                  <a:lnTo>
                    <a:pt x="340" y="6"/>
                  </a:lnTo>
                  <a:lnTo>
                    <a:pt x="332" y="10"/>
                  </a:lnTo>
                  <a:lnTo>
                    <a:pt x="314" y="24"/>
                  </a:lnTo>
                  <a:lnTo>
                    <a:pt x="294" y="42"/>
                  </a:lnTo>
                  <a:lnTo>
                    <a:pt x="284" y="54"/>
                  </a:lnTo>
                  <a:lnTo>
                    <a:pt x="276" y="66"/>
                  </a:lnTo>
                  <a:lnTo>
                    <a:pt x="276" y="66"/>
                  </a:lnTo>
                  <a:lnTo>
                    <a:pt x="262" y="88"/>
                  </a:lnTo>
                  <a:lnTo>
                    <a:pt x="248" y="106"/>
                  </a:lnTo>
                  <a:lnTo>
                    <a:pt x="234" y="120"/>
                  </a:lnTo>
                  <a:lnTo>
                    <a:pt x="216" y="134"/>
                  </a:lnTo>
                  <a:lnTo>
                    <a:pt x="196" y="146"/>
                  </a:lnTo>
                  <a:lnTo>
                    <a:pt x="196" y="146"/>
                  </a:lnTo>
                  <a:lnTo>
                    <a:pt x="176" y="158"/>
                  </a:lnTo>
                  <a:lnTo>
                    <a:pt x="156" y="172"/>
                  </a:lnTo>
                  <a:lnTo>
                    <a:pt x="136" y="190"/>
                  </a:lnTo>
                  <a:lnTo>
                    <a:pt x="128" y="200"/>
                  </a:lnTo>
                  <a:lnTo>
                    <a:pt x="120" y="212"/>
                  </a:lnTo>
                  <a:lnTo>
                    <a:pt x="104" y="240"/>
                  </a:lnTo>
                  <a:lnTo>
                    <a:pt x="104" y="240"/>
                  </a:lnTo>
                  <a:lnTo>
                    <a:pt x="84" y="270"/>
                  </a:lnTo>
                  <a:lnTo>
                    <a:pt x="74" y="282"/>
                  </a:lnTo>
                  <a:lnTo>
                    <a:pt x="60" y="296"/>
                  </a:lnTo>
                  <a:lnTo>
                    <a:pt x="60" y="296"/>
                  </a:lnTo>
                  <a:lnTo>
                    <a:pt x="38" y="316"/>
                  </a:lnTo>
                  <a:lnTo>
                    <a:pt x="24" y="334"/>
                  </a:lnTo>
                  <a:lnTo>
                    <a:pt x="16" y="348"/>
                  </a:lnTo>
                  <a:lnTo>
                    <a:pt x="12" y="354"/>
                  </a:lnTo>
                  <a:lnTo>
                    <a:pt x="0" y="380"/>
                  </a:lnTo>
                  <a:lnTo>
                    <a:pt x="26" y="368"/>
                  </a:lnTo>
                  <a:close/>
                </a:path>
              </a:pathLst>
            </a:custGeom>
            <a:solidFill>
              <a:srgbClr val="FFC8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7" name="Freeform 139"/>
            <p:cNvSpPr>
              <a:spLocks/>
            </p:cNvSpPr>
            <p:nvPr/>
          </p:nvSpPr>
          <p:spPr bwMode="auto">
            <a:xfrm>
              <a:off x="3984625" y="3470275"/>
              <a:ext cx="546100" cy="546100"/>
            </a:xfrm>
            <a:custGeom>
              <a:avLst/>
              <a:gdLst/>
              <a:ahLst/>
              <a:cxnLst>
                <a:cxn ang="0">
                  <a:pos x="322" y="0"/>
                </a:cxn>
                <a:cxn ang="0">
                  <a:pos x="322" y="0"/>
                </a:cxn>
                <a:cxn ang="0">
                  <a:pos x="316" y="4"/>
                </a:cxn>
                <a:cxn ang="0">
                  <a:pos x="300" y="16"/>
                </a:cxn>
                <a:cxn ang="0">
                  <a:pos x="280" y="34"/>
                </a:cxn>
                <a:cxn ang="0">
                  <a:pos x="272" y="46"/>
                </a:cxn>
                <a:cxn ang="0">
                  <a:pos x="262" y="56"/>
                </a:cxn>
                <a:cxn ang="0">
                  <a:pos x="262" y="56"/>
                </a:cxn>
                <a:cxn ang="0">
                  <a:pos x="248" y="78"/>
                </a:cxn>
                <a:cxn ang="0">
                  <a:pos x="234" y="98"/>
                </a:cxn>
                <a:cxn ang="0">
                  <a:pos x="218" y="114"/>
                </a:cxn>
                <a:cxn ang="0">
                  <a:pos x="200" y="128"/>
                </a:cxn>
                <a:cxn ang="0">
                  <a:pos x="200" y="128"/>
                </a:cxn>
                <a:cxn ang="0">
                  <a:pos x="178" y="142"/>
                </a:cxn>
                <a:cxn ang="0">
                  <a:pos x="152" y="158"/>
                </a:cxn>
                <a:cxn ang="0">
                  <a:pos x="140" y="166"/>
                </a:cxn>
                <a:cxn ang="0">
                  <a:pos x="128" y="176"/>
                </a:cxn>
                <a:cxn ang="0">
                  <a:pos x="116" y="188"/>
                </a:cxn>
                <a:cxn ang="0">
                  <a:pos x="108" y="202"/>
                </a:cxn>
                <a:cxn ang="0">
                  <a:pos x="108" y="202"/>
                </a:cxn>
                <a:cxn ang="0">
                  <a:pos x="78" y="250"/>
                </a:cxn>
                <a:cxn ang="0">
                  <a:pos x="64" y="270"/>
                </a:cxn>
                <a:cxn ang="0">
                  <a:pos x="44" y="290"/>
                </a:cxn>
                <a:cxn ang="0">
                  <a:pos x="44" y="290"/>
                </a:cxn>
                <a:cxn ang="0">
                  <a:pos x="24" y="310"/>
                </a:cxn>
                <a:cxn ang="0">
                  <a:pos x="10" y="326"/>
                </a:cxn>
                <a:cxn ang="0">
                  <a:pos x="0" y="344"/>
                </a:cxn>
                <a:cxn ang="0">
                  <a:pos x="0" y="344"/>
                </a:cxn>
                <a:cxn ang="0">
                  <a:pos x="0" y="344"/>
                </a:cxn>
                <a:cxn ang="0">
                  <a:pos x="18" y="334"/>
                </a:cxn>
                <a:cxn ang="0">
                  <a:pos x="34" y="320"/>
                </a:cxn>
                <a:cxn ang="0">
                  <a:pos x="54" y="300"/>
                </a:cxn>
                <a:cxn ang="0">
                  <a:pos x="54" y="300"/>
                </a:cxn>
                <a:cxn ang="0">
                  <a:pos x="74" y="280"/>
                </a:cxn>
                <a:cxn ang="0">
                  <a:pos x="94" y="266"/>
                </a:cxn>
                <a:cxn ang="0">
                  <a:pos x="142" y="236"/>
                </a:cxn>
                <a:cxn ang="0">
                  <a:pos x="142" y="236"/>
                </a:cxn>
                <a:cxn ang="0">
                  <a:pos x="156" y="228"/>
                </a:cxn>
                <a:cxn ang="0">
                  <a:pos x="168" y="216"/>
                </a:cxn>
                <a:cxn ang="0">
                  <a:pos x="178" y="204"/>
                </a:cxn>
                <a:cxn ang="0">
                  <a:pos x="186" y="192"/>
                </a:cxn>
                <a:cxn ang="0">
                  <a:pos x="202" y="166"/>
                </a:cxn>
                <a:cxn ang="0">
                  <a:pos x="216" y="144"/>
                </a:cxn>
                <a:cxn ang="0">
                  <a:pos x="216" y="144"/>
                </a:cxn>
                <a:cxn ang="0">
                  <a:pos x="230" y="126"/>
                </a:cxn>
                <a:cxn ang="0">
                  <a:pos x="246" y="110"/>
                </a:cxn>
                <a:cxn ang="0">
                  <a:pos x="266" y="96"/>
                </a:cxn>
                <a:cxn ang="0">
                  <a:pos x="288" y="82"/>
                </a:cxn>
                <a:cxn ang="0">
                  <a:pos x="288" y="82"/>
                </a:cxn>
                <a:cxn ang="0">
                  <a:pos x="298" y="72"/>
                </a:cxn>
                <a:cxn ang="0">
                  <a:pos x="310" y="64"/>
                </a:cxn>
                <a:cxn ang="0">
                  <a:pos x="328" y="44"/>
                </a:cxn>
                <a:cxn ang="0">
                  <a:pos x="340" y="28"/>
                </a:cxn>
                <a:cxn ang="0">
                  <a:pos x="344" y="22"/>
                </a:cxn>
                <a:cxn ang="0">
                  <a:pos x="322" y="0"/>
                </a:cxn>
              </a:cxnLst>
              <a:rect l="0" t="0" r="r" b="b"/>
              <a:pathLst>
                <a:path w="344" h="344">
                  <a:moveTo>
                    <a:pt x="322" y="0"/>
                  </a:moveTo>
                  <a:lnTo>
                    <a:pt x="322" y="0"/>
                  </a:lnTo>
                  <a:lnTo>
                    <a:pt x="316" y="4"/>
                  </a:lnTo>
                  <a:lnTo>
                    <a:pt x="300" y="16"/>
                  </a:lnTo>
                  <a:lnTo>
                    <a:pt x="280" y="34"/>
                  </a:lnTo>
                  <a:lnTo>
                    <a:pt x="272" y="46"/>
                  </a:lnTo>
                  <a:lnTo>
                    <a:pt x="262" y="56"/>
                  </a:lnTo>
                  <a:lnTo>
                    <a:pt x="262" y="56"/>
                  </a:lnTo>
                  <a:lnTo>
                    <a:pt x="248" y="78"/>
                  </a:lnTo>
                  <a:lnTo>
                    <a:pt x="234" y="98"/>
                  </a:lnTo>
                  <a:lnTo>
                    <a:pt x="218" y="114"/>
                  </a:lnTo>
                  <a:lnTo>
                    <a:pt x="200" y="128"/>
                  </a:lnTo>
                  <a:lnTo>
                    <a:pt x="200" y="128"/>
                  </a:lnTo>
                  <a:lnTo>
                    <a:pt x="178" y="142"/>
                  </a:lnTo>
                  <a:lnTo>
                    <a:pt x="152" y="158"/>
                  </a:lnTo>
                  <a:lnTo>
                    <a:pt x="140" y="166"/>
                  </a:lnTo>
                  <a:lnTo>
                    <a:pt x="128" y="176"/>
                  </a:lnTo>
                  <a:lnTo>
                    <a:pt x="116" y="188"/>
                  </a:lnTo>
                  <a:lnTo>
                    <a:pt x="108" y="202"/>
                  </a:lnTo>
                  <a:lnTo>
                    <a:pt x="108" y="202"/>
                  </a:lnTo>
                  <a:lnTo>
                    <a:pt x="78" y="250"/>
                  </a:lnTo>
                  <a:lnTo>
                    <a:pt x="64" y="270"/>
                  </a:lnTo>
                  <a:lnTo>
                    <a:pt x="44" y="290"/>
                  </a:lnTo>
                  <a:lnTo>
                    <a:pt x="44" y="290"/>
                  </a:lnTo>
                  <a:lnTo>
                    <a:pt x="24" y="310"/>
                  </a:lnTo>
                  <a:lnTo>
                    <a:pt x="10" y="326"/>
                  </a:lnTo>
                  <a:lnTo>
                    <a:pt x="0" y="344"/>
                  </a:lnTo>
                  <a:lnTo>
                    <a:pt x="0" y="344"/>
                  </a:lnTo>
                  <a:lnTo>
                    <a:pt x="0" y="344"/>
                  </a:lnTo>
                  <a:lnTo>
                    <a:pt x="18" y="334"/>
                  </a:lnTo>
                  <a:lnTo>
                    <a:pt x="34" y="320"/>
                  </a:lnTo>
                  <a:lnTo>
                    <a:pt x="54" y="300"/>
                  </a:lnTo>
                  <a:lnTo>
                    <a:pt x="54" y="300"/>
                  </a:lnTo>
                  <a:lnTo>
                    <a:pt x="74" y="280"/>
                  </a:lnTo>
                  <a:lnTo>
                    <a:pt x="94" y="266"/>
                  </a:lnTo>
                  <a:lnTo>
                    <a:pt x="142" y="236"/>
                  </a:lnTo>
                  <a:lnTo>
                    <a:pt x="142" y="236"/>
                  </a:lnTo>
                  <a:lnTo>
                    <a:pt x="156" y="228"/>
                  </a:lnTo>
                  <a:lnTo>
                    <a:pt x="168" y="216"/>
                  </a:lnTo>
                  <a:lnTo>
                    <a:pt x="178" y="204"/>
                  </a:lnTo>
                  <a:lnTo>
                    <a:pt x="186" y="192"/>
                  </a:lnTo>
                  <a:lnTo>
                    <a:pt x="202" y="166"/>
                  </a:lnTo>
                  <a:lnTo>
                    <a:pt x="216" y="144"/>
                  </a:lnTo>
                  <a:lnTo>
                    <a:pt x="216" y="144"/>
                  </a:lnTo>
                  <a:lnTo>
                    <a:pt x="230" y="126"/>
                  </a:lnTo>
                  <a:lnTo>
                    <a:pt x="246" y="110"/>
                  </a:lnTo>
                  <a:lnTo>
                    <a:pt x="266" y="96"/>
                  </a:lnTo>
                  <a:lnTo>
                    <a:pt x="288" y="82"/>
                  </a:lnTo>
                  <a:lnTo>
                    <a:pt x="288" y="82"/>
                  </a:lnTo>
                  <a:lnTo>
                    <a:pt x="298" y="72"/>
                  </a:lnTo>
                  <a:lnTo>
                    <a:pt x="310" y="64"/>
                  </a:lnTo>
                  <a:lnTo>
                    <a:pt x="328" y="44"/>
                  </a:lnTo>
                  <a:lnTo>
                    <a:pt x="340" y="28"/>
                  </a:lnTo>
                  <a:lnTo>
                    <a:pt x="344" y="22"/>
                  </a:lnTo>
                  <a:lnTo>
                    <a:pt x="322" y="0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8" name="Freeform 140"/>
            <p:cNvSpPr>
              <a:spLocks/>
            </p:cNvSpPr>
            <p:nvPr/>
          </p:nvSpPr>
          <p:spPr bwMode="auto">
            <a:xfrm>
              <a:off x="4156075" y="3724275"/>
              <a:ext cx="120650" cy="120650"/>
            </a:xfrm>
            <a:custGeom>
              <a:avLst/>
              <a:gdLst/>
              <a:ahLst/>
              <a:cxnLst>
                <a:cxn ang="0">
                  <a:pos x="46" y="46"/>
                </a:cxn>
                <a:cxn ang="0">
                  <a:pos x="46" y="46"/>
                </a:cxn>
                <a:cxn ang="0">
                  <a:pos x="56" y="34"/>
                </a:cxn>
                <a:cxn ang="0">
                  <a:pos x="66" y="22"/>
                </a:cxn>
                <a:cxn ang="0">
                  <a:pos x="72" y="10"/>
                </a:cxn>
                <a:cxn ang="0">
                  <a:pos x="76" y="0"/>
                </a:cxn>
                <a:cxn ang="0">
                  <a:pos x="76" y="0"/>
                </a:cxn>
                <a:cxn ang="0">
                  <a:pos x="66" y="4"/>
                </a:cxn>
                <a:cxn ang="0">
                  <a:pos x="54" y="10"/>
                </a:cxn>
                <a:cxn ang="0">
                  <a:pos x="42" y="20"/>
                </a:cxn>
                <a:cxn ang="0">
                  <a:pos x="30" y="30"/>
                </a:cxn>
                <a:cxn ang="0">
                  <a:pos x="30" y="30"/>
                </a:cxn>
                <a:cxn ang="0">
                  <a:pos x="18" y="42"/>
                </a:cxn>
                <a:cxn ang="0">
                  <a:pos x="10" y="54"/>
                </a:cxn>
                <a:cxn ang="0">
                  <a:pos x="4" y="66"/>
                </a:cxn>
                <a:cxn ang="0">
                  <a:pos x="0" y="76"/>
                </a:cxn>
                <a:cxn ang="0">
                  <a:pos x="0" y="76"/>
                </a:cxn>
                <a:cxn ang="0">
                  <a:pos x="10" y="72"/>
                </a:cxn>
                <a:cxn ang="0">
                  <a:pos x="22" y="66"/>
                </a:cxn>
                <a:cxn ang="0">
                  <a:pos x="34" y="58"/>
                </a:cxn>
                <a:cxn ang="0">
                  <a:pos x="46" y="46"/>
                </a:cxn>
                <a:cxn ang="0">
                  <a:pos x="46" y="46"/>
                </a:cxn>
              </a:cxnLst>
              <a:rect l="0" t="0" r="r" b="b"/>
              <a:pathLst>
                <a:path w="76" h="76">
                  <a:moveTo>
                    <a:pt x="46" y="46"/>
                  </a:moveTo>
                  <a:lnTo>
                    <a:pt x="46" y="46"/>
                  </a:lnTo>
                  <a:lnTo>
                    <a:pt x="56" y="34"/>
                  </a:lnTo>
                  <a:lnTo>
                    <a:pt x="66" y="22"/>
                  </a:lnTo>
                  <a:lnTo>
                    <a:pt x="72" y="1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66" y="4"/>
                  </a:lnTo>
                  <a:lnTo>
                    <a:pt x="54" y="10"/>
                  </a:lnTo>
                  <a:lnTo>
                    <a:pt x="42" y="20"/>
                  </a:lnTo>
                  <a:lnTo>
                    <a:pt x="30" y="30"/>
                  </a:lnTo>
                  <a:lnTo>
                    <a:pt x="30" y="30"/>
                  </a:lnTo>
                  <a:lnTo>
                    <a:pt x="18" y="42"/>
                  </a:lnTo>
                  <a:lnTo>
                    <a:pt x="10" y="54"/>
                  </a:lnTo>
                  <a:lnTo>
                    <a:pt x="4" y="6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10" y="72"/>
                  </a:lnTo>
                  <a:lnTo>
                    <a:pt x="22" y="66"/>
                  </a:lnTo>
                  <a:lnTo>
                    <a:pt x="34" y="58"/>
                  </a:lnTo>
                  <a:lnTo>
                    <a:pt x="46" y="46"/>
                  </a:lnTo>
                  <a:lnTo>
                    <a:pt x="46" y="46"/>
                  </a:lnTo>
                  <a:close/>
                </a:path>
              </a:pathLst>
            </a:custGeom>
            <a:solidFill>
              <a:srgbClr val="FFC8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9" name="Freeform 141"/>
            <p:cNvSpPr>
              <a:spLocks/>
            </p:cNvSpPr>
            <p:nvPr/>
          </p:nvSpPr>
          <p:spPr bwMode="auto">
            <a:xfrm>
              <a:off x="3692525" y="3368675"/>
              <a:ext cx="815975" cy="120650"/>
            </a:xfrm>
            <a:custGeom>
              <a:avLst/>
              <a:gdLst/>
              <a:ahLst/>
              <a:cxnLst>
                <a:cxn ang="0">
                  <a:pos x="26" y="48"/>
                </a:cxn>
                <a:cxn ang="0">
                  <a:pos x="48" y="52"/>
                </a:cxn>
                <a:cxn ang="0">
                  <a:pos x="102" y="56"/>
                </a:cxn>
                <a:cxn ang="0">
                  <a:pos x="102" y="56"/>
                </a:cxn>
                <a:cxn ang="0">
                  <a:pos x="138" y="56"/>
                </a:cxn>
                <a:cxn ang="0">
                  <a:pos x="204" y="72"/>
                </a:cxn>
                <a:cxn ang="0">
                  <a:pos x="218" y="74"/>
                </a:cxn>
                <a:cxn ang="0">
                  <a:pos x="258" y="74"/>
                </a:cxn>
                <a:cxn ang="0">
                  <a:pos x="304" y="64"/>
                </a:cxn>
                <a:cxn ang="0">
                  <a:pos x="328" y="58"/>
                </a:cxn>
                <a:cxn ang="0">
                  <a:pos x="368" y="56"/>
                </a:cxn>
                <a:cxn ang="0">
                  <a:pos x="416" y="66"/>
                </a:cxn>
                <a:cxn ang="0">
                  <a:pos x="432" y="68"/>
                </a:cxn>
                <a:cxn ang="0">
                  <a:pos x="472" y="68"/>
                </a:cxn>
                <a:cxn ang="0">
                  <a:pos x="504" y="64"/>
                </a:cxn>
                <a:cxn ang="0">
                  <a:pos x="514" y="54"/>
                </a:cxn>
                <a:cxn ang="0">
                  <a:pos x="504" y="12"/>
                </a:cxn>
                <a:cxn ang="0">
                  <a:pos x="496" y="12"/>
                </a:cxn>
                <a:cxn ang="0">
                  <a:pos x="446" y="8"/>
                </a:cxn>
                <a:cxn ang="0">
                  <a:pos x="416" y="10"/>
                </a:cxn>
                <a:cxn ang="0">
                  <a:pos x="392" y="16"/>
                </a:cxn>
                <a:cxn ang="0">
                  <a:pos x="348" y="20"/>
                </a:cxn>
                <a:cxn ang="0">
                  <a:pos x="304" y="12"/>
                </a:cxn>
                <a:cxn ang="0">
                  <a:pos x="282" y="6"/>
                </a:cxn>
                <a:cxn ang="0">
                  <a:pos x="232" y="0"/>
                </a:cxn>
                <a:cxn ang="0">
                  <a:pos x="204" y="4"/>
                </a:cxn>
                <a:cxn ang="0">
                  <a:pos x="172" y="12"/>
                </a:cxn>
                <a:cxn ang="0">
                  <a:pos x="120" y="22"/>
                </a:cxn>
                <a:cxn ang="0">
                  <a:pos x="102" y="20"/>
                </a:cxn>
                <a:cxn ang="0">
                  <a:pos x="48" y="24"/>
                </a:cxn>
                <a:cxn ang="0">
                  <a:pos x="26" y="28"/>
                </a:cxn>
                <a:cxn ang="0">
                  <a:pos x="26" y="48"/>
                </a:cxn>
              </a:cxnLst>
              <a:rect l="0" t="0" r="r" b="b"/>
              <a:pathLst>
                <a:path w="514" h="76">
                  <a:moveTo>
                    <a:pt x="26" y="48"/>
                  </a:moveTo>
                  <a:lnTo>
                    <a:pt x="26" y="48"/>
                  </a:lnTo>
                  <a:lnTo>
                    <a:pt x="34" y="50"/>
                  </a:lnTo>
                  <a:lnTo>
                    <a:pt x="48" y="52"/>
                  </a:lnTo>
                  <a:lnTo>
                    <a:pt x="72" y="56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102" y="56"/>
                  </a:lnTo>
                  <a:lnTo>
                    <a:pt x="120" y="54"/>
                  </a:lnTo>
                  <a:lnTo>
                    <a:pt x="138" y="56"/>
                  </a:lnTo>
                  <a:lnTo>
                    <a:pt x="172" y="64"/>
                  </a:lnTo>
                  <a:lnTo>
                    <a:pt x="204" y="72"/>
                  </a:lnTo>
                  <a:lnTo>
                    <a:pt x="204" y="72"/>
                  </a:lnTo>
                  <a:lnTo>
                    <a:pt x="218" y="74"/>
                  </a:lnTo>
                  <a:lnTo>
                    <a:pt x="232" y="76"/>
                  </a:lnTo>
                  <a:lnTo>
                    <a:pt x="258" y="74"/>
                  </a:lnTo>
                  <a:lnTo>
                    <a:pt x="282" y="70"/>
                  </a:lnTo>
                  <a:lnTo>
                    <a:pt x="304" y="64"/>
                  </a:lnTo>
                  <a:lnTo>
                    <a:pt x="328" y="58"/>
                  </a:lnTo>
                  <a:lnTo>
                    <a:pt x="328" y="58"/>
                  </a:lnTo>
                  <a:lnTo>
                    <a:pt x="348" y="56"/>
                  </a:lnTo>
                  <a:lnTo>
                    <a:pt x="368" y="56"/>
                  </a:lnTo>
                  <a:lnTo>
                    <a:pt x="392" y="60"/>
                  </a:lnTo>
                  <a:lnTo>
                    <a:pt x="416" y="66"/>
                  </a:lnTo>
                  <a:lnTo>
                    <a:pt x="416" y="66"/>
                  </a:lnTo>
                  <a:lnTo>
                    <a:pt x="432" y="68"/>
                  </a:lnTo>
                  <a:lnTo>
                    <a:pt x="446" y="68"/>
                  </a:lnTo>
                  <a:lnTo>
                    <a:pt x="472" y="68"/>
                  </a:lnTo>
                  <a:lnTo>
                    <a:pt x="494" y="66"/>
                  </a:lnTo>
                  <a:lnTo>
                    <a:pt x="504" y="64"/>
                  </a:lnTo>
                  <a:lnTo>
                    <a:pt x="514" y="62"/>
                  </a:lnTo>
                  <a:lnTo>
                    <a:pt x="514" y="54"/>
                  </a:lnTo>
                  <a:lnTo>
                    <a:pt x="514" y="14"/>
                  </a:lnTo>
                  <a:lnTo>
                    <a:pt x="504" y="12"/>
                  </a:lnTo>
                  <a:lnTo>
                    <a:pt x="504" y="12"/>
                  </a:lnTo>
                  <a:lnTo>
                    <a:pt x="496" y="12"/>
                  </a:lnTo>
                  <a:lnTo>
                    <a:pt x="474" y="8"/>
                  </a:lnTo>
                  <a:lnTo>
                    <a:pt x="446" y="8"/>
                  </a:lnTo>
                  <a:lnTo>
                    <a:pt x="432" y="8"/>
                  </a:lnTo>
                  <a:lnTo>
                    <a:pt x="416" y="10"/>
                  </a:lnTo>
                  <a:lnTo>
                    <a:pt x="416" y="10"/>
                  </a:lnTo>
                  <a:lnTo>
                    <a:pt x="392" y="16"/>
                  </a:lnTo>
                  <a:lnTo>
                    <a:pt x="368" y="20"/>
                  </a:lnTo>
                  <a:lnTo>
                    <a:pt x="348" y="20"/>
                  </a:lnTo>
                  <a:lnTo>
                    <a:pt x="328" y="18"/>
                  </a:lnTo>
                  <a:lnTo>
                    <a:pt x="304" y="12"/>
                  </a:lnTo>
                  <a:lnTo>
                    <a:pt x="304" y="12"/>
                  </a:lnTo>
                  <a:lnTo>
                    <a:pt x="282" y="6"/>
                  </a:lnTo>
                  <a:lnTo>
                    <a:pt x="258" y="2"/>
                  </a:lnTo>
                  <a:lnTo>
                    <a:pt x="232" y="0"/>
                  </a:lnTo>
                  <a:lnTo>
                    <a:pt x="218" y="2"/>
                  </a:lnTo>
                  <a:lnTo>
                    <a:pt x="204" y="4"/>
                  </a:lnTo>
                  <a:lnTo>
                    <a:pt x="172" y="12"/>
                  </a:lnTo>
                  <a:lnTo>
                    <a:pt x="172" y="12"/>
                  </a:lnTo>
                  <a:lnTo>
                    <a:pt x="138" y="20"/>
                  </a:lnTo>
                  <a:lnTo>
                    <a:pt x="120" y="22"/>
                  </a:lnTo>
                  <a:lnTo>
                    <a:pt x="102" y="20"/>
                  </a:lnTo>
                  <a:lnTo>
                    <a:pt x="102" y="20"/>
                  </a:lnTo>
                  <a:lnTo>
                    <a:pt x="72" y="20"/>
                  </a:lnTo>
                  <a:lnTo>
                    <a:pt x="48" y="24"/>
                  </a:lnTo>
                  <a:lnTo>
                    <a:pt x="34" y="26"/>
                  </a:lnTo>
                  <a:lnTo>
                    <a:pt x="26" y="28"/>
                  </a:lnTo>
                  <a:lnTo>
                    <a:pt x="0" y="38"/>
                  </a:lnTo>
                  <a:lnTo>
                    <a:pt x="26" y="48"/>
                  </a:lnTo>
                  <a:close/>
                </a:path>
              </a:pathLst>
            </a:custGeom>
            <a:solidFill>
              <a:srgbClr val="FFC8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0" name="Freeform 142"/>
            <p:cNvSpPr>
              <a:spLocks/>
            </p:cNvSpPr>
            <p:nvPr/>
          </p:nvSpPr>
          <p:spPr bwMode="auto">
            <a:xfrm>
              <a:off x="3743325" y="3384550"/>
              <a:ext cx="746125" cy="88900"/>
            </a:xfrm>
            <a:custGeom>
              <a:avLst/>
              <a:gdLst/>
              <a:ahLst/>
              <a:cxnLst>
                <a:cxn ang="0">
                  <a:pos x="470" y="12"/>
                </a:cxn>
                <a:cxn ang="0">
                  <a:pos x="470" y="12"/>
                </a:cxn>
                <a:cxn ang="0">
                  <a:pos x="462" y="12"/>
                </a:cxn>
                <a:cxn ang="0">
                  <a:pos x="442" y="8"/>
                </a:cxn>
                <a:cxn ang="0">
                  <a:pos x="416" y="8"/>
                </a:cxn>
                <a:cxn ang="0">
                  <a:pos x="402" y="8"/>
                </a:cxn>
                <a:cxn ang="0">
                  <a:pos x="388" y="10"/>
                </a:cxn>
                <a:cxn ang="0">
                  <a:pos x="388" y="10"/>
                </a:cxn>
                <a:cxn ang="0">
                  <a:pos x="362" y="16"/>
                </a:cxn>
                <a:cxn ang="0">
                  <a:pos x="338" y="20"/>
                </a:cxn>
                <a:cxn ang="0">
                  <a:pos x="316" y="20"/>
                </a:cxn>
                <a:cxn ang="0">
                  <a:pos x="292" y="18"/>
                </a:cxn>
                <a:cxn ang="0">
                  <a:pos x="292" y="18"/>
                </a:cxn>
                <a:cxn ang="0">
                  <a:pos x="268" y="10"/>
                </a:cxn>
                <a:cxn ang="0">
                  <a:pos x="238" y="4"/>
                </a:cxn>
                <a:cxn ang="0">
                  <a:pos x="224" y="2"/>
                </a:cxn>
                <a:cxn ang="0">
                  <a:pos x="208" y="0"/>
                </a:cxn>
                <a:cxn ang="0">
                  <a:pos x="192" y="0"/>
                </a:cxn>
                <a:cxn ang="0">
                  <a:pos x="174" y="4"/>
                </a:cxn>
                <a:cxn ang="0">
                  <a:pos x="174" y="4"/>
                </a:cxn>
                <a:cxn ang="0">
                  <a:pos x="120" y="18"/>
                </a:cxn>
                <a:cxn ang="0">
                  <a:pos x="96" y="20"/>
                </a:cxn>
                <a:cxn ang="0">
                  <a:pos x="68" y="20"/>
                </a:cxn>
                <a:cxn ang="0">
                  <a:pos x="68" y="20"/>
                </a:cxn>
                <a:cxn ang="0">
                  <a:pos x="40" y="20"/>
                </a:cxn>
                <a:cxn ang="0">
                  <a:pos x="18" y="24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18" y="32"/>
                </a:cxn>
                <a:cxn ang="0">
                  <a:pos x="40" y="36"/>
                </a:cxn>
                <a:cxn ang="0">
                  <a:pos x="68" y="36"/>
                </a:cxn>
                <a:cxn ang="0">
                  <a:pos x="68" y="36"/>
                </a:cxn>
                <a:cxn ang="0">
                  <a:pos x="96" y="36"/>
                </a:cxn>
                <a:cxn ang="0">
                  <a:pos x="120" y="38"/>
                </a:cxn>
                <a:cxn ang="0">
                  <a:pos x="174" y="52"/>
                </a:cxn>
                <a:cxn ang="0">
                  <a:pos x="174" y="52"/>
                </a:cxn>
                <a:cxn ang="0">
                  <a:pos x="192" y="56"/>
                </a:cxn>
                <a:cxn ang="0">
                  <a:pos x="208" y="56"/>
                </a:cxn>
                <a:cxn ang="0">
                  <a:pos x="224" y="54"/>
                </a:cxn>
                <a:cxn ang="0">
                  <a:pos x="238" y="52"/>
                </a:cxn>
                <a:cxn ang="0">
                  <a:pos x="268" y="46"/>
                </a:cxn>
                <a:cxn ang="0">
                  <a:pos x="292" y="38"/>
                </a:cxn>
                <a:cxn ang="0">
                  <a:pos x="292" y="38"/>
                </a:cxn>
                <a:cxn ang="0">
                  <a:pos x="316" y="36"/>
                </a:cxn>
                <a:cxn ang="0">
                  <a:pos x="338" y="36"/>
                </a:cxn>
                <a:cxn ang="0">
                  <a:pos x="362" y="40"/>
                </a:cxn>
                <a:cxn ang="0">
                  <a:pos x="388" y="46"/>
                </a:cxn>
                <a:cxn ang="0">
                  <a:pos x="388" y="46"/>
                </a:cxn>
                <a:cxn ang="0">
                  <a:pos x="402" y="48"/>
                </a:cxn>
                <a:cxn ang="0">
                  <a:pos x="416" y="48"/>
                </a:cxn>
                <a:cxn ang="0">
                  <a:pos x="442" y="48"/>
                </a:cxn>
                <a:cxn ang="0">
                  <a:pos x="462" y="44"/>
                </a:cxn>
                <a:cxn ang="0">
                  <a:pos x="470" y="44"/>
                </a:cxn>
                <a:cxn ang="0">
                  <a:pos x="470" y="12"/>
                </a:cxn>
              </a:cxnLst>
              <a:rect l="0" t="0" r="r" b="b"/>
              <a:pathLst>
                <a:path w="470" h="56">
                  <a:moveTo>
                    <a:pt x="470" y="12"/>
                  </a:moveTo>
                  <a:lnTo>
                    <a:pt x="470" y="12"/>
                  </a:lnTo>
                  <a:lnTo>
                    <a:pt x="462" y="12"/>
                  </a:lnTo>
                  <a:lnTo>
                    <a:pt x="442" y="8"/>
                  </a:lnTo>
                  <a:lnTo>
                    <a:pt x="416" y="8"/>
                  </a:lnTo>
                  <a:lnTo>
                    <a:pt x="402" y="8"/>
                  </a:lnTo>
                  <a:lnTo>
                    <a:pt x="388" y="10"/>
                  </a:lnTo>
                  <a:lnTo>
                    <a:pt x="388" y="10"/>
                  </a:lnTo>
                  <a:lnTo>
                    <a:pt x="362" y="16"/>
                  </a:lnTo>
                  <a:lnTo>
                    <a:pt x="338" y="20"/>
                  </a:lnTo>
                  <a:lnTo>
                    <a:pt x="316" y="20"/>
                  </a:lnTo>
                  <a:lnTo>
                    <a:pt x="292" y="18"/>
                  </a:lnTo>
                  <a:lnTo>
                    <a:pt x="292" y="18"/>
                  </a:lnTo>
                  <a:lnTo>
                    <a:pt x="268" y="10"/>
                  </a:lnTo>
                  <a:lnTo>
                    <a:pt x="238" y="4"/>
                  </a:lnTo>
                  <a:lnTo>
                    <a:pt x="224" y="2"/>
                  </a:lnTo>
                  <a:lnTo>
                    <a:pt x="208" y="0"/>
                  </a:lnTo>
                  <a:lnTo>
                    <a:pt x="192" y="0"/>
                  </a:lnTo>
                  <a:lnTo>
                    <a:pt x="174" y="4"/>
                  </a:lnTo>
                  <a:lnTo>
                    <a:pt x="174" y="4"/>
                  </a:lnTo>
                  <a:lnTo>
                    <a:pt x="120" y="18"/>
                  </a:lnTo>
                  <a:lnTo>
                    <a:pt x="96" y="20"/>
                  </a:lnTo>
                  <a:lnTo>
                    <a:pt x="68" y="20"/>
                  </a:lnTo>
                  <a:lnTo>
                    <a:pt x="68" y="20"/>
                  </a:lnTo>
                  <a:lnTo>
                    <a:pt x="40" y="20"/>
                  </a:lnTo>
                  <a:lnTo>
                    <a:pt x="18" y="24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18" y="32"/>
                  </a:lnTo>
                  <a:lnTo>
                    <a:pt x="40" y="36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96" y="36"/>
                  </a:lnTo>
                  <a:lnTo>
                    <a:pt x="120" y="38"/>
                  </a:lnTo>
                  <a:lnTo>
                    <a:pt x="174" y="52"/>
                  </a:lnTo>
                  <a:lnTo>
                    <a:pt x="174" y="52"/>
                  </a:lnTo>
                  <a:lnTo>
                    <a:pt x="192" y="56"/>
                  </a:lnTo>
                  <a:lnTo>
                    <a:pt x="208" y="56"/>
                  </a:lnTo>
                  <a:lnTo>
                    <a:pt x="224" y="54"/>
                  </a:lnTo>
                  <a:lnTo>
                    <a:pt x="238" y="52"/>
                  </a:lnTo>
                  <a:lnTo>
                    <a:pt x="268" y="46"/>
                  </a:lnTo>
                  <a:lnTo>
                    <a:pt x="292" y="38"/>
                  </a:lnTo>
                  <a:lnTo>
                    <a:pt x="292" y="38"/>
                  </a:lnTo>
                  <a:lnTo>
                    <a:pt x="316" y="36"/>
                  </a:lnTo>
                  <a:lnTo>
                    <a:pt x="338" y="36"/>
                  </a:lnTo>
                  <a:lnTo>
                    <a:pt x="362" y="40"/>
                  </a:lnTo>
                  <a:lnTo>
                    <a:pt x="388" y="46"/>
                  </a:lnTo>
                  <a:lnTo>
                    <a:pt x="388" y="46"/>
                  </a:lnTo>
                  <a:lnTo>
                    <a:pt x="402" y="48"/>
                  </a:lnTo>
                  <a:lnTo>
                    <a:pt x="416" y="48"/>
                  </a:lnTo>
                  <a:lnTo>
                    <a:pt x="442" y="48"/>
                  </a:lnTo>
                  <a:lnTo>
                    <a:pt x="462" y="44"/>
                  </a:lnTo>
                  <a:lnTo>
                    <a:pt x="470" y="44"/>
                  </a:lnTo>
                  <a:lnTo>
                    <a:pt x="470" y="12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1" name="Freeform 143"/>
            <p:cNvSpPr>
              <a:spLocks/>
            </p:cNvSpPr>
            <p:nvPr/>
          </p:nvSpPr>
          <p:spPr bwMode="auto">
            <a:xfrm>
              <a:off x="3984625" y="3413125"/>
              <a:ext cx="168275" cy="31750"/>
            </a:xfrm>
            <a:custGeom>
              <a:avLst/>
              <a:gdLst/>
              <a:ahLst/>
              <a:cxnLst>
                <a:cxn ang="0">
                  <a:pos x="52" y="20"/>
                </a:cxn>
                <a:cxn ang="0">
                  <a:pos x="52" y="20"/>
                </a:cxn>
                <a:cxn ang="0">
                  <a:pos x="70" y="20"/>
                </a:cxn>
                <a:cxn ang="0">
                  <a:pos x="84" y="18"/>
                </a:cxn>
                <a:cxn ang="0">
                  <a:pos x="96" y="14"/>
                </a:cxn>
                <a:cxn ang="0">
                  <a:pos x="106" y="10"/>
                </a:cxn>
                <a:cxn ang="0">
                  <a:pos x="106" y="10"/>
                </a:cxn>
                <a:cxn ang="0">
                  <a:pos x="96" y="6"/>
                </a:cxn>
                <a:cxn ang="0">
                  <a:pos x="84" y="2"/>
                </a:cxn>
                <a:cxn ang="0">
                  <a:pos x="70" y="0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36" y="0"/>
                </a:cxn>
                <a:cxn ang="0">
                  <a:pos x="22" y="2"/>
                </a:cxn>
                <a:cxn ang="0">
                  <a:pos x="8" y="6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8" y="14"/>
                </a:cxn>
                <a:cxn ang="0">
                  <a:pos x="22" y="18"/>
                </a:cxn>
                <a:cxn ang="0">
                  <a:pos x="36" y="20"/>
                </a:cxn>
                <a:cxn ang="0">
                  <a:pos x="52" y="20"/>
                </a:cxn>
                <a:cxn ang="0">
                  <a:pos x="52" y="20"/>
                </a:cxn>
              </a:cxnLst>
              <a:rect l="0" t="0" r="r" b="b"/>
              <a:pathLst>
                <a:path w="106" h="20">
                  <a:moveTo>
                    <a:pt x="52" y="20"/>
                  </a:moveTo>
                  <a:lnTo>
                    <a:pt x="52" y="20"/>
                  </a:lnTo>
                  <a:lnTo>
                    <a:pt x="70" y="20"/>
                  </a:lnTo>
                  <a:lnTo>
                    <a:pt x="84" y="18"/>
                  </a:lnTo>
                  <a:lnTo>
                    <a:pt x="96" y="14"/>
                  </a:lnTo>
                  <a:lnTo>
                    <a:pt x="106" y="10"/>
                  </a:lnTo>
                  <a:lnTo>
                    <a:pt x="106" y="10"/>
                  </a:lnTo>
                  <a:lnTo>
                    <a:pt x="96" y="6"/>
                  </a:lnTo>
                  <a:lnTo>
                    <a:pt x="84" y="2"/>
                  </a:lnTo>
                  <a:lnTo>
                    <a:pt x="70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36" y="0"/>
                  </a:lnTo>
                  <a:lnTo>
                    <a:pt x="22" y="2"/>
                  </a:lnTo>
                  <a:lnTo>
                    <a:pt x="8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8" y="14"/>
                  </a:lnTo>
                  <a:lnTo>
                    <a:pt x="22" y="18"/>
                  </a:lnTo>
                  <a:lnTo>
                    <a:pt x="36" y="20"/>
                  </a:lnTo>
                  <a:lnTo>
                    <a:pt x="52" y="20"/>
                  </a:lnTo>
                  <a:lnTo>
                    <a:pt x="52" y="20"/>
                  </a:lnTo>
                  <a:close/>
                </a:path>
              </a:pathLst>
            </a:custGeom>
            <a:solidFill>
              <a:srgbClr val="FFC8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2" name="Freeform 144"/>
            <p:cNvSpPr>
              <a:spLocks/>
            </p:cNvSpPr>
            <p:nvPr/>
          </p:nvSpPr>
          <p:spPr bwMode="auto">
            <a:xfrm>
              <a:off x="3949700" y="2806700"/>
              <a:ext cx="603250" cy="603250"/>
            </a:xfrm>
            <a:custGeom>
              <a:avLst/>
              <a:gdLst/>
              <a:ahLst/>
              <a:cxnLst>
                <a:cxn ang="0">
                  <a:pos x="12" y="26"/>
                </a:cxn>
                <a:cxn ang="0">
                  <a:pos x="24" y="46"/>
                </a:cxn>
                <a:cxn ang="0">
                  <a:pos x="60" y="84"/>
                </a:cxn>
                <a:cxn ang="0">
                  <a:pos x="60" y="84"/>
                </a:cxn>
                <a:cxn ang="0">
                  <a:pos x="84" y="110"/>
                </a:cxn>
                <a:cxn ang="0">
                  <a:pos x="120" y="168"/>
                </a:cxn>
                <a:cxn ang="0">
                  <a:pos x="128" y="180"/>
                </a:cxn>
                <a:cxn ang="0">
                  <a:pos x="156" y="208"/>
                </a:cxn>
                <a:cxn ang="0">
                  <a:pos x="196" y="234"/>
                </a:cxn>
                <a:cxn ang="0">
                  <a:pos x="216" y="246"/>
                </a:cxn>
                <a:cxn ang="0">
                  <a:pos x="248" y="274"/>
                </a:cxn>
                <a:cxn ang="0">
                  <a:pos x="276" y="314"/>
                </a:cxn>
                <a:cxn ang="0">
                  <a:pos x="284" y="326"/>
                </a:cxn>
                <a:cxn ang="0">
                  <a:pos x="314" y="356"/>
                </a:cxn>
                <a:cxn ang="0">
                  <a:pos x="338" y="374"/>
                </a:cxn>
                <a:cxn ang="0">
                  <a:pos x="352" y="374"/>
                </a:cxn>
                <a:cxn ang="0">
                  <a:pos x="374" y="340"/>
                </a:cxn>
                <a:cxn ang="0">
                  <a:pos x="370" y="332"/>
                </a:cxn>
                <a:cxn ang="0">
                  <a:pos x="338" y="294"/>
                </a:cxn>
                <a:cxn ang="0">
                  <a:pos x="314" y="276"/>
                </a:cxn>
                <a:cxn ang="0">
                  <a:pos x="292" y="262"/>
                </a:cxn>
                <a:cxn ang="0">
                  <a:pos x="260" y="234"/>
                </a:cxn>
                <a:cxn ang="0">
                  <a:pos x="234" y="196"/>
                </a:cxn>
                <a:cxn ang="0">
                  <a:pos x="222" y="176"/>
                </a:cxn>
                <a:cxn ang="0">
                  <a:pos x="190" y="136"/>
                </a:cxn>
                <a:cxn ang="0">
                  <a:pos x="168" y="120"/>
                </a:cxn>
                <a:cxn ang="0">
                  <a:pos x="140" y="104"/>
                </a:cxn>
                <a:cxn ang="0">
                  <a:pos x="98" y="74"/>
                </a:cxn>
                <a:cxn ang="0">
                  <a:pos x="84" y="60"/>
                </a:cxn>
                <a:cxn ang="0">
                  <a:pos x="46" y="24"/>
                </a:cxn>
                <a:cxn ang="0">
                  <a:pos x="26" y="12"/>
                </a:cxn>
                <a:cxn ang="0">
                  <a:pos x="12" y="26"/>
                </a:cxn>
              </a:cxnLst>
              <a:rect l="0" t="0" r="r" b="b"/>
              <a:pathLst>
                <a:path w="380" h="380">
                  <a:moveTo>
                    <a:pt x="12" y="26"/>
                  </a:moveTo>
                  <a:lnTo>
                    <a:pt x="12" y="26"/>
                  </a:lnTo>
                  <a:lnTo>
                    <a:pt x="16" y="32"/>
                  </a:lnTo>
                  <a:lnTo>
                    <a:pt x="24" y="46"/>
                  </a:lnTo>
                  <a:lnTo>
                    <a:pt x="38" y="64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60" y="84"/>
                  </a:lnTo>
                  <a:lnTo>
                    <a:pt x="74" y="98"/>
                  </a:lnTo>
                  <a:lnTo>
                    <a:pt x="84" y="110"/>
                  </a:lnTo>
                  <a:lnTo>
                    <a:pt x="104" y="140"/>
                  </a:lnTo>
                  <a:lnTo>
                    <a:pt x="120" y="168"/>
                  </a:lnTo>
                  <a:lnTo>
                    <a:pt x="120" y="168"/>
                  </a:lnTo>
                  <a:lnTo>
                    <a:pt x="128" y="180"/>
                  </a:lnTo>
                  <a:lnTo>
                    <a:pt x="138" y="190"/>
                  </a:lnTo>
                  <a:lnTo>
                    <a:pt x="156" y="208"/>
                  </a:lnTo>
                  <a:lnTo>
                    <a:pt x="176" y="222"/>
                  </a:lnTo>
                  <a:lnTo>
                    <a:pt x="196" y="234"/>
                  </a:lnTo>
                  <a:lnTo>
                    <a:pt x="216" y="246"/>
                  </a:lnTo>
                  <a:lnTo>
                    <a:pt x="216" y="246"/>
                  </a:lnTo>
                  <a:lnTo>
                    <a:pt x="234" y="260"/>
                  </a:lnTo>
                  <a:lnTo>
                    <a:pt x="248" y="274"/>
                  </a:lnTo>
                  <a:lnTo>
                    <a:pt x="262" y="292"/>
                  </a:lnTo>
                  <a:lnTo>
                    <a:pt x="276" y="314"/>
                  </a:lnTo>
                  <a:lnTo>
                    <a:pt x="276" y="314"/>
                  </a:lnTo>
                  <a:lnTo>
                    <a:pt x="284" y="326"/>
                  </a:lnTo>
                  <a:lnTo>
                    <a:pt x="294" y="336"/>
                  </a:lnTo>
                  <a:lnTo>
                    <a:pt x="314" y="356"/>
                  </a:lnTo>
                  <a:lnTo>
                    <a:pt x="330" y="368"/>
                  </a:lnTo>
                  <a:lnTo>
                    <a:pt x="338" y="374"/>
                  </a:lnTo>
                  <a:lnTo>
                    <a:pt x="346" y="380"/>
                  </a:lnTo>
                  <a:lnTo>
                    <a:pt x="352" y="374"/>
                  </a:lnTo>
                  <a:lnTo>
                    <a:pt x="380" y="346"/>
                  </a:lnTo>
                  <a:lnTo>
                    <a:pt x="374" y="340"/>
                  </a:lnTo>
                  <a:lnTo>
                    <a:pt x="374" y="340"/>
                  </a:lnTo>
                  <a:lnTo>
                    <a:pt x="370" y="332"/>
                  </a:lnTo>
                  <a:lnTo>
                    <a:pt x="356" y="314"/>
                  </a:lnTo>
                  <a:lnTo>
                    <a:pt x="338" y="294"/>
                  </a:lnTo>
                  <a:lnTo>
                    <a:pt x="326" y="284"/>
                  </a:lnTo>
                  <a:lnTo>
                    <a:pt x="314" y="276"/>
                  </a:lnTo>
                  <a:lnTo>
                    <a:pt x="314" y="276"/>
                  </a:lnTo>
                  <a:lnTo>
                    <a:pt x="292" y="262"/>
                  </a:lnTo>
                  <a:lnTo>
                    <a:pt x="274" y="248"/>
                  </a:lnTo>
                  <a:lnTo>
                    <a:pt x="260" y="234"/>
                  </a:lnTo>
                  <a:lnTo>
                    <a:pt x="246" y="216"/>
                  </a:lnTo>
                  <a:lnTo>
                    <a:pt x="234" y="196"/>
                  </a:lnTo>
                  <a:lnTo>
                    <a:pt x="234" y="196"/>
                  </a:lnTo>
                  <a:lnTo>
                    <a:pt x="222" y="176"/>
                  </a:lnTo>
                  <a:lnTo>
                    <a:pt x="208" y="156"/>
                  </a:lnTo>
                  <a:lnTo>
                    <a:pt x="190" y="136"/>
                  </a:lnTo>
                  <a:lnTo>
                    <a:pt x="180" y="128"/>
                  </a:lnTo>
                  <a:lnTo>
                    <a:pt x="168" y="120"/>
                  </a:lnTo>
                  <a:lnTo>
                    <a:pt x="140" y="104"/>
                  </a:lnTo>
                  <a:lnTo>
                    <a:pt x="140" y="104"/>
                  </a:lnTo>
                  <a:lnTo>
                    <a:pt x="110" y="84"/>
                  </a:lnTo>
                  <a:lnTo>
                    <a:pt x="98" y="74"/>
                  </a:lnTo>
                  <a:lnTo>
                    <a:pt x="84" y="60"/>
                  </a:lnTo>
                  <a:lnTo>
                    <a:pt x="84" y="60"/>
                  </a:lnTo>
                  <a:lnTo>
                    <a:pt x="64" y="38"/>
                  </a:lnTo>
                  <a:lnTo>
                    <a:pt x="46" y="24"/>
                  </a:lnTo>
                  <a:lnTo>
                    <a:pt x="32" y="16"/>
                  </a:lnTo>
                  <a:lnTo>
                    <a:pt x="26" y="12"/>
                  </a:lnTo>
                  <a:lnTo>
                    <a:pt x="0" y="0"/>
                  </a:lnTo>
                  <a:lnTo>
                    <a:pt x="12" y="26"/>
                  </a:lnTo>
                  <a:close/>
                </a:path>
              </a:pathLst>
            </a:custGeom>
            <a:solidFill>
              <a:srgbClr val="FFC8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3" name="Freeform 145"/>
            <p:cNvSpPr>
              <a:spLocks/>
            </p:cNvSpPr>
            <p:nvPr/>
          </p:nvSpPr>
          <p:spPr bwMode="auto">
            <a:xfrm>
              <a:off x="3984625" y="2841625"/>
              <a:ext cx="546100" cy="546100"/>
            </a:xfrm>
            <a:custGeom>
              <a:avLst/>
              <a:gdLst/>
              <a:ahLst/>
              <a:cxnLst>
                <a:cxn ang="0">
                  <a:pos x="344" y="322"/>
                </a:cxn>
                <a:cxn ang="0">
                  <a:pos x="344" y="322"/>
                </a:cxn>
                <a:cxn ang="0">
                  <a:pos x="340" y="316"/>
                </a:cxn>
                <a:cxn ang="0">
                  <a:pos x="328" y="300"/>
                </a:cxn>
                <a:cxn ang="0">
                  <a:pos x="310" y="280"/>
                </a:cxn>
                <a:cxn ang="0">
                  <a:pos x="298" y="272"/>
                </a:cxn>
                <a:cxn ang="0">
                  <a:pos x="288" y="262"/>
                </a:cxn>
                <a:cxn ang="0">
                  <a:pos x="288" y="262"/>
                </a:cxn>
                <a:cxn ang="0">
                  <a:pos x="266" y="248"/>
                </a:cxn>
                <a:cxn ang="0">
                  <a:pos x="246" y="234"/>
                </a:cxn>
                <a:cxn ang="0">
                  <a:pos x="230" y="218"/>
                </a:cxn>
                <a:cxn ang="0">
                  <a:pos x="216" y="200"/>
                </a:cxn>
                <a:cxn ang="0">
                  <a:pos x="216" y="200"/>
                </a:cxn>
                <a:cxn ang="0">
                  <a:pos x="202" y="178"/>
                </a:cxn>
                <a:cxn ang="0">
                  <a:pos x="186" y="152"/>
                </a:cxn>
                <a:cxn ang="0">
                  <a:pos x="178" y="140"/>
                </a:cxn>
                <a:cxn ang="0">
                  <a:pos x="168" y="128"/>
                </a:cxn>
                <a:cxn ang="0">
                  <a:pos x="156" y="116"/>
                </a:cxn>
                <a:cxn ang="0">
                  <a:pos x="142" y="108"/>
                </a:cxn>
                <a:cxn ang="0">
                  <a:pos x="142" y="108"/>
                </a:cxn>
                <a:cxn ang="0">
                  <a:pos x="94" y="78"/>
                </a:cxn>
                <a:cxn ang="0">
                  <a:pos x="74" y="64"/>
                </a:cxn>
                <a:cxn ang="0">
                  <a:pos x="54" y="44"/>
                </a:cxn>
                <a:cxn ang="0">
                  <a:pos x="54" y="44"/>
                </a:cxn>
                <a:cxn ang="0">
                  <a:pos x="34" y="24"/>
                </a:cxn>
                <a:cxn ang="0">
                  <a:pos x="18" y="1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0" y="18"/>
                </a:cxn>
                <a:cxn ang="0">
                  <a:pos x="24" y="34"/>
                </a:cxn>
                <a:cxn ang="0">
                  <a:pos x="44" y="54"/>
                </a:cxn>
                <a:cxn ang="0">
                  <a:pos x="44" y="54"/>
                </a:cxn>
                <a:cxn ang="0">
                  <a:pos x="64" y="74"/>
                </a:cxn>
                <a:cxn ang="0">
                  <a:pos x="78" y="94"/>
                </a:cxn>
                <a:cxn ang="0">
                  <a:pos x="108" y="142"/>
                </a:cxn>
                <a:cxn ang="0">
                  <a:pos x="108" y="142"/>
                </a:cxn>
                <a:cxn ang="0">
                  <a:pos x="116" y="156"/>
                </a:cxn>
                <a:cxn ang="0">
                  <a:pos x="128" y="168"/>
                </a:cxn>
                <a:cxn ang="0">
                  <a:pos x="140" y="178"/>
                </a:cxn>
                <a:cxn ang="0">
                  <a:pos x="152" y="186"/>
                </a:cxn>
                <a:cxn ang="0">
                  <a:pos x="178" y="202"/>
                </a:cxn>
                <a:cxn ang="0">
                  <a:pos x="200" y="216"/>
                </a:cxn>
                <a:cxn ang="0">
                  <a:pos x="200" y="216"/>
                </a:cxn>
                <a:cxn ang="0">
                  <a:pos x="218" y="230"/>
                </a:cxn>
                <a:cxn ang="0">
                  <a:pos x="234" y="246"/>
                </a:cxn>
                <a:cxn ang="0">
                  <a:pos x="248" y="266"/>
                </a:cxn>
                <a:cxn ang="0">
                  <a:pos x="262" y="288"/>
                </a:cxn>
                <a:cxn ang="0">
                  <a:pos x="262" y="288"/>
                </a:cxn>
                <a:cxn ang="0">
                  <a:pos x="272" y="298"/>
                </a:cxn>
                <a:cxn ang="0">
                  <a:pos x="280" y="310"/>
                </a:cxn>
                <a:cxn ang="0">
                  <a:pos x="300" y="328"/>
                </a:cxn>
                <a:cxn ang="0">
                  <a:pos x="316" y="340"/>
                </a:cxn>
                <a:cxn ang="0">
                  <a:pos x="322" y="344"/>
                </a:cxn>
                <a:cxn ang="0">
                  <a:pos x="344" y="322"/>
                </a:cxn>
              </a:cxnLst>
              <a:rect l="0" t="0" r="r" b="b"/>
              <a:pathLst>
                <a:path w="344" h="344">
                  <a:moveTo>
                    <a:pt x="344" y="322"/>
                  </a:moveTo>
                  <a:lnTo>
                    <a:pt x="344" y="322"/>
                  </a:lnTo>
                  <a:lnTo>
                    <a:pt x="340" y="316"/>
                  </a:lnTo>
                  <a:lnTo>
                    <a:pt x="328" y="300"/>
                  </a:lnTo>
                  <a:lnTo>
                    <a:pt x="310" y="280"/>
                  </a:lnTo>
                  <a:lnTo>
                    <a:pt x="298" y="272"/>
                  </a:lnTo>
                  <a:lnTo>
                    <a:pt x="288" y="262"/>
                  </a:lnTo>
                  <a:lnTo>
                    <a:pt x="288" y="262"/>
                  </a:lnTo>
                  <a:lnTo>
                    <a:pt x="266" y="248"/>
                  </a:lnTo>
                  <a:lnTo>
                    <a:pt x="246" y="234"/>
                  </a:lnTo>
                  <a:lnTo>
                    <a:pt x="230" y="218"/>
                  </a:lnTo>
                  <a:lnTo>
                    <a:pt x="216" y="200"/>
                  </a:lnTo>
                  <a:lnTo>
                    <a:pt x="216" y="200"/>
                  </a:lnTo>
                  <a:lnTo>
                    <a:pt x="202" y="178"/>
                  </a:lnTo>
                  <a:lnTo>
                    <a:pt x="186" y="152"/>
                  </a:lnTo>
                  <a:lnTo>
                    <a:pt x="178" y="140"/>
                  </a:lnTo>
                  <a:lnTo>
                    <a:pt x="168" y="128"/>
                  </a:lnTo>
                  <a:lnTo>
                    <a:pt x="156" y="116"/>
                  </a:lnTo>
                  <a:lnTo>
                    <a:pt x="142" y="108"/>
                  </a:lnTo>
                  <a:lnTo>
                    <a:pt x="142" y="108"/>
                  </a:lnTo>
                  <a:lnTo>
                    <a:pt x="94" y="78"/>
                  </a:lnTo>
                  <a:lnTo>
                    <a:pt x="74" y="64"/>
                  </a:lnTo>
                  <a:lnTo>
                    <a:pt x="54" y="44"/>
                  </a:lnTo>
                  <a:lnTo>
                    <a:pt x="54" y="44"/>
                  </a:lnTo>
                  <a:lnTo>
                    <a:pt x="34" y="24"/>
                  </a:lnTo>
                  <a:lnTo>
                    <a:pt x="18" y="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18"/>
                  </a:lnTo>
                  <a:lnTo>
                    <a:pt x="24" y="34"/>
                  </a:lnTo>
                  <a:lnTo>
                    <a:pt x="44" y="54"/>
                  </a:lnTo>
                  <a:lnTo>
                    <a:pt x="44" y="54"/>
                  </a:lnTo>
                  <a:lnTo>
                    <a:pt x="64" y="74"/>
                  </a:lnTo>
                  <a:lnTo>
                    <a:pt x="78" y="94"/>
                  </a:lnTo>
                  <a:lnTo>
                    <a:pt x="108" y="142"/>
                  </a:lnTo>
                  <a:lnTo>
                    <a:pt x="108" y="142"/>
                  </a:lnTo>
                  <a:lnTo>
                    <a:pt x="116" y="156"/>
                  </a:lnTo>
                  <a:lnTo>
                    <a:pt x="128" y="168"/>
                  </a:lnTo>
                  <a:lnTo>
                    <a:pt x="140" y="178"/>
                  </a:lnTo>
                  <a:lnTo>
                    <a:pt x="152" y="186"/>
                  </a:lnTo>
                  <a:lnTo>
                    <a:pt x="178" y="202"/>
                  </a:lnTo>
                  <a:lnTo>
                    <a:pt x="200" y="216"/>
                  </a:lnTo>
                  <a:lnTo>
                    <a:pt x="200" y="216"/>
                  </a:lnTo>
                  <a:lnTo>
                    <a:pt x="218" y="230"/>
                  </a:lnTo>
                  <a:lnTo>
                    <a:pt x="234" y="246"/>
                  </a:lnTo>
                  <a:lnTo>
                    <a:pt x="248" y="266"/>
                  </a:lnTo>
                  <a:lnTo>
                    <a:pt x="262" y="288"/>
                  </a:lnTo>
                  <a:lnTo>
                    <a:pt x="262" y="288"/>
                  </a:lnTo>
                  <a:lnTo>
                    <a:pt x="272" y="298"/>
                  </a:lnTo>
                  <a:lnTo>
                    <a:pt x="280" y="310"/>
                  </a:lnTo>
                  <a:lnTo>
                    <a:pt x="300" y="328"/>
                  </a:lnTo>
                  <a:lnTo>
                    <a:pt x="316" y="340"/>
                  </a:lnTo>
                  <a:lnTo>
                    <a:pt x="322" y="344"/>
                  </a:lnTo>
                  <a:lnTo>
                    <a:pt x="344" y="322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4" name="Freeform 146"/>
            <p:cNvSpPr>
              <a:spLocks/>
            </p:cNvSpPr>
            <p:nvPr/>
          </p:nvSpPr>
          <p:spPr bwMode="auto">
            <a:xfrm>
              <a:off x="4156075" y="3013075"/>
              <a:ext cx="120650" cy="120650"/>
            </a:xfrm>
            <a:custGeom>
              <a:avLst/>
              <a:gdLst/>
              <a:ahLst/>
              <a:cxnLst>
                <a:cxn ang="0">
                  <a:pos x="30" y="46"/>
                </a:cxn>
                <a:cxn ang="0">
                  <a:pos x="30" y="46"/>
                </a:cxn>
                <a:cxn ang="0">
                  <a:pos x="42" y="56"/>
                </a:cxn>
                <a:cxn ang="0">
                  <a:pos x="54" y="66"/>
                </a:cxn>
                <a:cxn ang="0">
                  <a:pos x="66" y="72"/>
                </a:cxn>
                <a:cxn ang="0">
                  <a:pos x="76" y="76"/>
                </a:cxn>
                <a:cxn ang="0">
                  <a:pos x="76" y="76"/>
                </a:cxn>
                <a:cxn ang="0">
                  <a:pos x="72" y="66"/>
                </a:cxn>
                <a:cxn ang="0">
                  <a:pos x="66" y="54"/>
                </a:cxn>
                <a:cxn ang="0">
                  <a:pos x="56" y="42"/>
                </a:cxn>
                <a:cxn ang="0">
                  <a:pos x="46" y="30"/>
                </a:cxn>
                <a:cxn ang="0">
                  <a:pos x="46" y="30"/>
                </a:cxn>
                <a:cxn ang="0">
                  <a:pos x="34" y="18"/>
                </a:cxn>
                <a:cxn ang="0">
                  <a:pos x="22" y="10"/>
                </a:cxn>
                <a:cxn ang="0">
                  <a:pos x="10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10"/>
                </a:cxn>
                <a:cxn ang="0">
                  <a:pos x="10" y="22"/>
                </a:cxn>
                <a:cxn ang="0">
                  <a:pos x="18" y="34"/>
                </a:cxn>
                <a:cxn ang="0">
                  <a:pos x="30" y="46"/>
                </a:cxn>
                <a:cxn ang="0">
                  <a:pos x="30" y="46"/>
                </a:cxn>
              </a:cxnLst>
              <a:rect l="0" t="0" r="r" b="b"/>
              <a:pathLst>
                <a:path w="76" h="76">
                  <a:moveTo>
                    <a:pt x="30" y="46"/>
                  </a:moveTo>
                  <a:lnTo>
                    <a:pt x="30" y="46"/>
                  </a:lnTo>
                  <a:lnTo>
                    <a:pt x="42" y="56"/>
                  </a:lnTo>
                  <a:lnTo>
                    <a:pt x="54" y="66"/>
                  </a:lnTo>
                  <a:lnTo>
                    <a:pt x="66" y="72"/>
                  </a:lnTo>
                  <a:lnTo>
                    <a:pt x="76" y="76"/>
                  </a:lnTo>
                  <a:lnTo>
                    <a:pt x="76" y="76"/>
                  </a:lnTo>
                  <a:lnTo>
                    <a:pt x="72" y="66"/>
                  </a:lnTo>
                  <a:lnTo>
                    <a:pt x="66" y="54"/>
                  </a:lnTo>
                  <a:lnTo>
                    <a:pt x="56" y="42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34" y="18"/>
                  </a:lnTo>
                  <a:lnTo>
                    <a:pt x="22" y="10"/>
                  </a:lnTo>
                  <a:lnTo>
                    <a:pt x="10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10"/>
                  </a:lnTo>
                  <a:lnTo>
                    <a:pt x="10" y="22"/>
                  </a:lnTo>
                  <a:lnTo>
                    <a:pt x="18" y="34"/>
                  </a:lnTo>
                  <a:lnTo>
                    <a:pt x="30" y="46"/>
                  </a:lnTo>
                  <a:lnTo>
                    <a:pt x="30" y="46"/>
                  </a:lnTo>
                  <a:close/>
                </a:path>
              </a:pathLst>
            </a:custGeom>
            <a:solidFill>
              <a:srgbClr val="FFC8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5" name="Freeform 147"/>
            <p:cNvSpPr>
              <a:spLocks/>
            </p:cNvSpPr>
            <p:nvPr/>
          </p:nvSpPr>
          <p:spPr bwMode="auto">
            <a:xfrm>
              <a:off x="4235450" y="2616200"/>
              <a:ext cx="346075" cy="768350"/>
            </a:xfrm>
            <a:custGeom>
              <a:avLst/>
              <a:gdLst/>
              <a:ahLst/>
              <a:cxnLst>
                <a:cxn ang="0">
                  <a:pos x="2" y="28"/>
                </a:cxn>
                <a:cxn ang="0">
                  <a:pos x="4" y="50"/>
                </a:cxn>
                <a:cxn ang="0">
                  <a:pos x="22" y="100"/>
                </a:cxn>
                <a:cxn ang="0">
                  <a:pos x="22" y="100"/>
                </a:cxn>
                <a:cxn ang="0">
                  <a:pos x="36" y="134"/>
                </a:cxn>
                <a:cxn ang="0">
                  <a:pos x="46" y="202"/>
                </a:cxn>
                <a:cxn ang="0">
                  <a:pos x="50" y="216"/>
                </a:cxn>
                <a:cxn ang="0">
                  <a:pos x="64" y="252"/>
                </a:cxn>
                <a:cxn ang="0">
                  <a:pos x="92" y="292"/>
                </a:cxn>
                <a:cxn ang="0">
                  <a:pos x="106" y="310"/>
                </a:cxn>
                <a:cxn ang="0">
                  <a:pos x="124" y="348"/>
                </a:cxn>
                <a:cxn ang="0">
                  <a:pos x="134" y="396"/>
                </a:cxn>
                <a:cxn ang="0">
                  <a:pos x="138" y="410"/>
                </a:cxn>
                <a:cxn ang="0">
                  <a:pos x="154" y="448"/>
                </a:cxn>
                <a:cxn ang="0">
                  <a:pos x="170" y="476"/>
                </a:cxn>
                <a:cxn ang="0">
                  <a:pos x="182" y="480"/>
                </a:cxn>
                <a:cxn ang="0">
                  <a:pos x="216" y="456"/>
                </a:cxn>
                <a:cxn ang="0">
                  <a:pos x="214" y="448"/>
                </a:cxn>
                <a:cxn ang="0">
                  <a:pos x="200" y="400"/>
                </a:cxn>
                <a:cxn ang="0">
                  <a:pos x="184" y="374"/>
                </a:cxn>
                <a:cxn ang="0">
                  <a:pos x="170" y="354"/>
                </a:cxn>
                <a:cxn ang="0">
                  <a:pos x="150" y="314"/>
                </a:cxn>
                <a:cxn ang="0">
                  <a:pos x="140" y="272"/>
                </a:cxn>
                <a:cxn ang="0">
                  <a:pos x="138" y="248"/>
                </a:cxn>
                <a:cxn ang="0">
                  <a:pos x="124" y="200"/>
                </a:cxn>
                <a:cxn ang="0">
                  <a:pos x="110" y="176"/>
                </a:cxn>
                <a:cxn ang="0">
                  <a:pos x="90" y="148"/>
                </a:cxn>
                <a:cxn ang="0">
                  <a:pos x="62" y="104"/>
                </a:cxn>
                <a:cxn ang="0">
                  <a:pos x="54" y="86"/>
                </a:cxn>
                <a:cxn ang="0">
                  <a:pos x="32" y="40"/>
                </a:cxn>
                <a:cxn ang="0">
                  <a:pos x="20" y="22"/>
                </a:cxn>
                <a:cxn ang="0">
                  <a:pos x="2" y="28"/>
                </a:cxn>
              </a:cxnLst>
              <a:rect l="0" t="0" r="r" b="b"/>
              <a:pathLst>
                <a:path w="218" h="484">
                  <a:moveTo>
                    <a:pt x="2" y="28"/>
                  </a:moveTo>
                  <a:lnTo>
                    <a:pt x="2" y="28"/>
                  </a:lnTo>
                  <a:lnTo>
                    <a:pt x="2" y="36"/>
                  </a:lnTo>
                  <a:lnTo>
                    <a:pt x="4" y="50"/>
                  </a:lnTo>
                  <a:lnTo>
                    <a:pt x="12" y="74"/>
                  </a:lnTo>
                  <a:lnTo>
                    <a:pt x="22" y="100"/>
                  </a:lnTo>
                  <a:lnTo>
                    <a:pt x="22" y="100"/>
                  </a:lnTo>
                  <a:lnTo>
                    <a:pt x="22" y="100"/>
                  </a:lnTo>
                  <a:lnTo>
                    <a:pt x="30" y="118"/>
                  </a:lnTo>
                  <a:lnTo>
                    <a:pt x="36" y="134"/>
                  </a:lnTo>
                  <a:lnTo>
                    <a:pt x="42" y="170"/>
                  </a:lnTo>
                  <a:lnTo>
                    <a:pt x="46" y="202"/>
                  </a:lnTo>
                  <a:lnTo>
                    <a:pt x="46" y="202"/>
                  </a:lnTo>
                  <a:lnTo>
                    <a:pt x="50" y="216"/>
                  </a:lnTo>
                  <a:lnTo>
                    <a:pt x="54" y="228"/>
                  </a:lnTo>
                  <a:lnTo>
                    <a:pt x="64" y="252"/>
                  </a:lnTo>
                  <a:lnTo>
                    <a:pt x="78" y="272"/>
                  </a:lnTo>
                  <a:lnTo>
                    <a:pt x="92" y="292"/>
                  </a:lnTo>
                  <a:lnTo>
                    <a:pt x="106" y="310"/>
                  </a:lnTo>
                  <a:lnTo>
                    <a:pt x="106" y="310"/>
                  </a:lnTo>
                  <a:lnTo>
                    <a:pt x="116" y="328"/>
                  </a:lnTo>
                  <a:lnTo>
                    <a:pt x="124" y="348"/>
                  </a:lnTo>
                  <a:lnTo>
                    <a:pt x="130" y="370"/>
                  </a:lnTo>
                  <a:lnTo>
                    <a:pt x="134" y="396"/>
                  </a:lnTo>
                  <a:lnTo>
                    <a:pt x="134" y="396"/>
                  </a:lnTo>
                  <a:lnTo>
                    <a:pt x="138" y="410"/>
                  </a:lnTo>
                  <a:lnTo>
                    <a:pt x="142" y="424"/>
                  </a:lnTo>
                  <a:lnTo>
                    <a:pt x="154" y="448"/>
                  </a:lnTo>
                  <a:lnTo>
                    <a:pt x="164" y="466"/>
                  </a:lnTo>
                  <a:lnTo>
                    <a:pt x="170" y="476"/>
                  </a:lnTo>
                  <a:lnTo>
                    <a:pt x="174" y="484"/>
                  </a:lnTo>
                  <a:lnTo>
                    <a:pt x="182" y="480"/>
                  </a:lnTo>
                  <a:lnTo>
                    <a:pt x="218" y="466"/>
                  </a:lnTo>
                  <a:lnTo>
                    <a:pt x="216" y="456"/>
                  </a:lnTo>
                  <a:lnTo>
                    <a:pt x="216" y="456"/>
                  </a:lnTo>
                  <a:lnTo>
                    <a:pt x="214" y="448"/>
                  </a:lnTo>
                  <a:lnTo>
                    <a:pt x="208" y="426"/>
                  </a:lnTo>
                  <a:lnTo>
                    <a:pt x="200" y="400"/>
                  </a:lnTo>
                  <a:lnTo>
                    <a:pt x="192" y="388"/>
                  </a:lnTo>
                  <a:lnTo>
                    <a:pt x="184" y="374"/>
                  </a:lnTo>
                  <a:lnTo>
                    <a:pt x="184" y="374"/>
                  </a:lnTo>
                  <a:lnTo>
                    <a:pt x="170" y="354"/>
                  </a:lnTo>
                  <a:lnTo>
                    <a:pt x="158" y="334"/>
                  </a:lnTo>
                  <a:lnTo>
                    <a:pt x="150" y="314"/>
                  </a:lnTo>
                  <a:lnTo>
                    <a:pt x="144" y="294"/>
                  </a:lnTo>
                  <a:lnTo>
                    <a:pt x="140" y="272"/>
                  </a:lnTo>
                  <a:lnTo>
                    <a:pt x="140" y="272"/>
                  </a:lnTo>
                  <a:lnTo>
                    <a:pt x="138" y="248"/>
                  </a:lnTo>
                  <a:lnTo>
                    <a:pt x="132" y="224"/>
                  </a:lnTo>
                  <a:lnTo>
                    <a:pt x="124" y="200"/>
                  </a:lnTo>
                  <a:lnTo>
                    <a:pt x="118" y="188"/>
                  </a:lnTo>
                  <a:lnTo>
                    <a:pt x="110" y="176"/>
                  </a:lnTo>
                  <a:lnTo>
                    <a:pt x="90" y="148"/>
                  </a:lnTo>
                  <a:lnTo>
                    <a:pt x="90" y="148"/>
                  </a:lnTo>
                  <a:lnTo>
                    <a:pt x="70" y="120"/>
                  </a:lnTo>
                  <a:lnTo>
                    <a:pt x="62" y="104"/>
                  </a:lnTo>
                  <a:lnTo>
                    <a:pt x="54" y="86"/>
                  </a:lnTo>
                  <a:lnTo>
                    <a:pt x="54" y="86"/>
                  </a:lnTo>
                  <a:lnTo>
                    <a:pt x="44" y="60"/>
                  </a:lnTo>
                  <a:lnTo>
                    <a:pt x="32" y="40"/>
                  </a:lnTo>
                  <a:lnTo>
                    <a:pt x="24" y="26"/>
                  </a:lnTo>
                  <a:lnTo>
                    <a:pt x="20" y="22"/>
                  </a:lnTo>
                  <a:lnTo>
                    <a:pt x="0" y="0"/>
                  </a:lnTo>
                  <a:lnTo>
                    <a:pt x="2" y="28"/>
                  </a:lnTo>
                  <a:close/>
                </a:path>
              </a:pathLst>
            </a:custGeom>
            <a:solidFill>
              <a:srgbClr val="FFC8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6" name="Freeform 148"/>
            <p:cNvSpPr>
              <a:spLocks/>
            </p:cNvSpPr>
            <p:nvPr/>
          </p:nvSpPr>
          <p:spPr bwMode="auto">
            <a:xfrm>
              <a:off x="4254500" y="2660650"/>
              <a:ext cx="307975" cy="701675"/>
            </a:xfrm>
            <a:custGeom>
              <a:avLst/>
              <a:gdLst/>
              <a:ahLst/>
              <a:cxnLst>
                <a:cxn ang="0">
                  <a:pos x="194" y="430"/>
                </a:cxn>
                <a:cxn ang="0">
                  <a:pos x="194" y="430"/>
                </a:cxn>
                <a:cxn ang="0">
                  <a:pos x="192" y="422"/>
                </a:cxn>
                <a:cxn ang="0">
                  <a:pos x="188" y="402"/>
                </a:cxn>
                <a:cxn ang="0">
                  <a:pos x="178" y="378"/>
                </a:cxn>
                <a:cxn ang="0">
                  <a:pos x="172" y="366"/>
                </a:cxn>
                <a:cxn ang="0">
                  <a:pos x="164" y="354"/>
                </a:cxn>
                <a:cxn ang="0">
                  <a:pos x="164" y="354"/>
                </a:cxn>
                <a:cxn ang="0">
                  <a:pos x="150" y="332"/>
                </a:cxn>
                <a:cxn ang="0">
                  <a:pos x="138" y="312"/>
                </a:cxn>
                <a:cxn ang="0">
                  <a:pos x="128" y="290"/>
                </a:cxn>
                <a:cxn ang="0">
                  <a:pos x="122" y="268"/>
                </a:cxn>
                <a:cxn ang="0">
                  <a:pos x="122" y="268"/>
                </a:cxn>
                <a:cxn ang="0">
                  <a:pos x="118" y="242"/>
                </a:cxn>
                <a:cxn ang="0">
                  <a:pos x="114" y="212"/>
                </a:cxn>
                <a:cxn ang="0">
                  <a:pos x="110" y="198"/>
                </a:cxn>
                <a:cxn ang="0">
                  <a:pos x="106" y="182"/>
                </a:cxn>
                <a:cxn ang="0">
                  <a:pos x="98" y="168"/>
                </a:cxn>
                <a:cxn ang="0">
                  <a:pos x="90" y="154"/>
                </a:cxn>
                <a:cxn ang="0">
                  <a:pos x="90" y="154"/>
                </a:cxn>
                <a:cxn ang="0">
                  <a:pos x="56" y="108"/>
                </a:cxn>
                <a:cxn ang="0">
                  <a:pos x="44" y="88"/>
                </a:cxn>
                <a:cxn ang="0">
                  <a:pos x="32" y="62"/>
                </a:cxn>
                <a:cxn ang="0">
                  <a:pos x="32" y="62"/>
                </a:cxn>
                <a:cxn ang="0">
                  <a:pos x="22" y="36"/>
                </a:cxn>
                <a:cxn ang="0">
                  <a:pos x="12" y="18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0"/>
                </a:cxn>
                <a:cxn ang="0">
                  <a:pos x="8" y="42"/>
                </a:cxn>
                <a:cxn ang="0">
                  <a:pos x="20" y="68"/>
                </a:cxn>
                <a:cxn ang="0">
                  <a:pos x="20" y="68"/>
                </a:cxn>
                <a:cxn ang="0">
                  <a:pos x="30" y="92"/>
                </a:cxn>
                <a:cxn ang="0">
                  <a:pos x="36" y="116"/>
                </a:cxn>
                <a:cxn ang="0">
                  <a:pos x="44" y="172"/>
                </a:cxn>
                <a:cxn ang="0">
                  <a:pos x="44" y="172"/>
                </a:cxn>
                <a:cxn ang="0">
                  <a:pos x="48" y="188"/>
                </a:cxn>
                <a:cxn ang="0">
                  <a:pos x="54" y="204"/>
                </a:cxn>
                <a:cxn ang="0">
                  <a:pos x="62" y="218"/>
                </a:cxn>
                <a:cxn ang="0">
                  <a:pos x="70" y="232"/>
                </a:cxn>
                <a:cxn ang="0">
                  <a:pos x="86" y="256"/>
                </a:cxn>
                <a:cxn ang="0">
                  <a:pos x="102" y="276"/>
                </a:cxn>
                <a:cxn ang="0">
                  <a:pos x="102" y="276"/>
                </a:cxn>
                <a:cxn ang="0">
                  <a:pos x="114" y="296"/>
                </a:cxn>
                <a:cxn ang="0">
                  <a:pos x="122" y="318"/>
                </a:cxn>
                <a:cxn ang="0">
                  <a:pos x="128" y="340"/>
                </a:cxn>
                <a:cxn ang="0">
                  <a:pos x="132" y="366"/>
                </a:cxn>
                <a:cxn ang="0">
                  <a:pos x="132" y="366"/>
                </a:cxn>
                <a:cxn ang="0">
                  <a:pos x="136" y="380"/>
                </a:cxn>
                <a:cxn ang="0">
                  <a:pos x="140" y="394"/>
                </a:cxn>
                <a:cxn ang="0">
                  <a:pos x="152" y="418"/>
                </a:cxn>
                <a:cxn ang="0">
                  <a:pos x="162" y="434"/>
                </a:cxn>
                <a:cxn ang="0">
                  <a:pos x="166" y="442"/>
                </a:cxn>
                <a:cxn ang="0">
                  <a:pos x="194" y="430"/>
                </a:cxn>
              </a:cxnLst>
              <a:rect l="0" t="0" r="r" b="b"/>
              <a:pathLst>
                <a:path w="194" h="442">
                  <a:moveTo>
                    <a:pt x="194" y="430"/>
                  </a:moveTo>
                  <a:lnTo>
                    <a:pt x="194" y="430"/>
                  </a:lnTo>
                  <a:lnTo>
                    <a:pt x="192" y="422"/>
                  </a:lnTo>
                  <a:lnTo>
                    <a:pt x="188" y="402"/>
                  </a:lnTo>
                  <a:lnTo>
                    <a:pt x="178" y="378"/>
                  </a:lnTo>
                  <a:lnTo>
                    <a:pt x="172" y="366"/>
                  </a:lnTo>
                  <a:lnTo>
                    <a:pt x="164" y="354"/>
                  </a:lnTo>
                  <a:lnTo>
                    <a:pt x="164" y="354"/>
                  </a:lnTo>
                  <a:lnTo>
                    <a:pt x="150" y="332"/>
                  </a:lnTo>
                  <a:lnTo>
                    <a:pt x="138" y="312"/>
                  </a:lnTo>
                  <a:lnTo>
                    <a:pt x="128" y="290"/>
                  </a:lnTo>
                  <a:lnTo>
                    <a:pt x="122" y="268"/>
                  </a:lnTo>
                  <a:lnTo>
                    <a:pt x="122" y="268"/>
                  </a:lnTo>
                  <a:lnTo>
                    <a:pt x="118" y="242"/>
                  </a:lnTo>
                  <a:lnTo>
                    <a:pt x="114" y="212"/>
                  </a:lnTo>
                  <a:lnTo>
                    <a:pt x="110" y="198"/>
                  </a:lnTo>
                  <a:lnTo>
                    <a:pt x="106" y="182"/>
                  </a:lnTo>
                  <a:lnTo>
                    <a:pt x="98" y="168"/>
                  </a:lnTo>
                  <a:lnTo>
                    <a:pt x="90" y="154"/>
                  </a:lnTo>
                  <a:lnTo>
                    <a:pt x="90" y="154"/>
                  </a:lnTo>
                  <a:lnTo>
                    <a:pt x="56" y="108"/>
                  </a:lnTo>
                  <a:lnTo>
                    <a:pt x="44" y="88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22" y="36"/>
                  </a:lnTo>
                  <a:lnTo>
                    <a:pt x="12" y="18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0"/>
                  </a:lnTo>
                  <a:lnTo>
                    <a:pt x="8" y="42"/>
                  </a:lnTo>
                  <a:lnTo>
                    <a:pt x="20" y="68"/>
                  </a:lnTo>
                  <a:lnTo>
                    <a:pt x="20" y="68"/>
                  </a:lnTo>
                  <a:lnTo>
                    <a:pt x="30" y="92"/>
                  </a:lnTo>
                  <a:lnTo>
                    <a:pt x="36" y="116"/>
                  </a:lnTo>
                  <a:lnTo>
                    <a:pt x="44" y="172"/>
                  </a:lnTo>
                  <a:lnTo>
                    <a:pt x="44" y="172"/>
                  </a:lnTo>
                  <a:lnTo>
                    <a:pt x="48" y="188"/>
                  </a:lnTo>
                  <a:lnTo>
                    <a:pt x="54" y="204"/>
                  </a:lnTo>
                  <a:lnTo>
                    <a:pt x="62" y="218"/>
                  </a:lnTo>
                  <a:lnTo>
                    <a:pt x="70" y="232"/>
                  </a:lnTo>
                  <a:lnTo>
                    <a:pt x="86" y="256"/>
                  </a:lnTo>
                  <a:lnTo>
                    <a:pt x="102" y="276"/>
                  </a:lnTo>
                  <a:lnTo>
                    <a:pt x="102" y="276"/>
                  </a:lnTo>
                  <a:lnTo>
                    <a:pt x="114" y="296"/>
                  </a:lnTo>
                  <a:lnTo>
                    <a:pt x="122" y="318"/>
                  </a:lnTo>
                  <a:lnTo>
                    <a:pt x="128" y="340"/>
                  </a:lnTo>
                  <a:lnTo>
                    <a:pt x="132" y="366"/>
                  </a:lnTo>
                  <a:lnTo>
                    <a:pt x="132" y="366"/>
                  </a:lnTo>
                  <a:lnTo>
                    <a:pt x="136" y="380"/>
                  </a:lnTo>
                  <a:lnTo>
                    <a:pt x="140" y="394"/>
                  </a:lnTo>
                  <a:lnTo>
                    <a:pt x="152" y="418"/>
                  </a:lnTo>
                  <a:lnTo>
                    <a:pt x="162" y="434"/>
                  </a:lnTo>
                  <a:lnTo>
                    <a:pt x="166" y="442"/>
                  </a:lnTo>
                  <a:lnTo>
                    <a:pt x="194" y="430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7" name="Freeform 149"/>
            <p:cNvSpPr>
              <a:spLocks/>
            </p:cNvSpPr>
            <p:nvPr/>
          </p:nvSpPr>
          <p:spPr bwMode="auto">
            <a:xfrm>
              <a:off x="4346575" y="2886075"/>
              <a:ext cx="66675" cy="155575"/>
            </a:xfrm>
            <a:custGeom>
              <a:avLst/>
              <a:gdLst/>
              <a:ahLst/>
              <a:cxnLst>
                <a:cxn ang="0">
                  <a:pos x="10" y="54"/>
                </a:cxn>
                <a:cxn ang="0">
                  <a:pos x="10" y="54"/>
                </a:cxn>
                <a:cxn ang="0">
                  <a:pos x="18" y="68"/>
                </a:cxn>
                <a:cxn ang="0">
                  <a:pos x="26" y="82"/>
                </a:cxn>
                <a:cxn ang="0">
                  <a:pos x="34" y="92"/>
                </a:cxn>
                <a:cxn ang="0">
                  <a:pos x="42" y="98"/>
                </a:cxn>
                <a:cxn ang="0">
                  <a:pos x="42" y="98"/>
                </a:cxn>
                <a:cxn ang="0">
                  <a:pos x="42" y="88"/>
                </a:cxn>
                <a:cxn ang="0">
                  <a:pos x="40" y="76"/>
                </a:cxn>
                <a:cxn ang="0">
                  <a:pos x="36" y="60"/>
                </a:cxn>
                <a:cxn ang="0">
                  <a:pos x="30" y="44"/>
                </a:cxn>
                <a:cxn ang="0">
                  <a:pos x="30" y="44"/>
                </a:cxn>
                <a:cxn ang="0">
                  <a:pos x="24" y="30"/>
                </a:cxn>
                <a:cxn ang="0">
                  <a:pos x="16" y="16"/>
                </a:cxn>
                <a:cxn ang="0">
                  <a:pos x="8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2" y="22"/>
                </a:cxn>
                <a:cxn ang="0">
                  <a:pos x="6" y="38"/>
                </a:cxn>
                <a:cxn ang="0">
                  <a:pos x="10" y="54"/>
                </a:cxn>
                <a:cxn ang="0">
                  <a:pos x="10" y="54"/>
                </a:cxn>
              </a:cxnLst>
              <a:rect l="0" t="0" r="r" b="b"/>
              <a:pathLst>
                <a:path w="42" h="98">
                  <a:moveTo>
                    <a:pt x="10" y="54"/>
                  </a:moveTo>
                  <a:lnTo>
                    <a:pt x="10" y="54"/>
                  </a:lnTo>
                  <a:lnTo>
                    <a:pt x="18" y="68"/>
                  </a:lnTo>
                  <a:lnTo>
                    <a:pt x="26" y="82"/>
                  </a:lnTo>
                  <a:lnTo>
                    <a:pt x="34" y="92"/>
                  </a:lnTo>
                  <a:lnTo>
                    <a:pt x="42" y="98"/>
                  </a:lnTo>
                  <a:lnTo>
                    <a:pt x="42" y="98"/>
                  </a:lnTo>
                  <a:lnTo>
                    <a:pt x="42" y="88"/>
                  </a:lnTo>
                  <a:lnTo>
                    <a:pt x="40" y="76"/>
                  </a:lnTo>
                  <a:lnTo>
                    <a:pt x="36" y="60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24" y="30"/>
                  </a:lnTo>
                  <a:lnTo>
                    <a:pt x="16" y="16"/>
                  </a:lnTo>
                  <a:lnTo>
                    <a:pt x="8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" y="22"/>
                  </a:lnTo>
                  <a:lnTo>
                    <a:pt x="6" y="38"/>
                  </a:lnTo>
                  <a:lnTo>
                    <a:pt x="10" y="54"/>
                  </a:lnTo>
                  <a:lnTo>
                    <a:pt x="10" y="54"/>
                  </a:lnTo>
                  <a:close/>
                </a:path>
              </a:pathLst>
            </a:custGeom>
            <a:solidFill>
              <a:srgbClr val="FFC8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8" name="Freeform 150"/>
            <p:cNvSpPr>
              <a:spLocks/>
            </p:cNvSpPr>
            <p:nvPr/>
          </p:nvSpPr>
          <p:spPr bwMode="auto">
            <a:xfrm>
              <a:off x="4562475" y="2616200"/>
              <a:ext cx="346075" cy="768350"/>
            </a:xfrm>
            <a:custGeom>
              <a:avLst/>
              <a:gdLst/>
              <a:ahLst/>
              <a:cxnLst>
                <a:cxn ang="0">
                  <a:pos x="198" y="22"/>
                </a:cxn>
                <a:cxn ang="0">
                  <a:pos x="186" y="40"/>
                </a:cxn>
                <a:cxn ang="0">
                  <a:pos x="164" y="86"/>
                </a:cxn>
                <a:cxn ang="0">
                  <a:pos x="164" y="86"/>
                </a:cxn>
                <a:cxn ang="0">
                  <a:pos x="148" y="120"/>
                </a:cxn>
                <a:cxn ang="0">
                  <a:pos x="108" y="176"/>
                </a:cxn>
                <a:cxn ang="0">
                  <a:pos x="100" y="188"/>
                </a:cxn>
                <a:cxn ang="0">
                  <a:pos x="86" y="224"/>
                </a:cxn>
                <a:cxn ang="0">
                  <a:pos x="78" y="272"/>
                </a:cxn>
                <a:cxn ang="0">
                  <a:pos x="74" y="294"/>
                </a:cxn>
                <a:cxn ang="0">
                  <a:pos x="60" y="334"/>
                </a:cxn>
                <a:cxn ang="0">
                  <a:pos x="34" y="374"/>
                </a:cxn>
                <a:cxn ang="0">
                  <a:pos x="26" y="388"/>
                </a:cxn>
                <a:cxn ang="0">
                  <a:pos x="10" y="426"/>
                </a:cxn>
                <a:cxn ang="0">
                  <a:pos x="2" y="456"/>
                </a:cxn>
                <a:cxn ang="0">
                  <a:pos x="8" y="468"/>
                </a:cxn>
                <a:cxn ang="0">
                  <a:pos x="48" y="476"/>
                </a:cxn>
                <a:cxn ang="0">
                  <a:pos x="54" y="468"/>
                </a:cxn>
                <a:cxn ang="0">
                  <a:pos x="76" y="424"/>
                </a:cxn>
                <a:cxn ang="0">
                  <a:pos x="84" y="396"/>
                </a:cxn>
                <a:cxn ang="0">
                  <a:pos x="88" y="370"/>
                </a:cxn>
                <a:cxn ang="0">
                  <a:pos x="102" y="328"/>
                </a:cxn>
                <a:cxn ang="0">
                  <a:pos x="126" y="292"/>
                </a:cxn>
                <a:cxn ang="0">
                  <a:pos x="140" y="272"/>
                </a:cxn>
                <a:cxn ang="0">
                  <a:pos x="164" y="228"/>
                </a:cxn>
                <a:cxn ang="0">
                  <a:pos x="172" y="202"/>
                </a:cxn>
                <a:cxn ang="0">
                  <a:pos x="176" y="170"/>
                </a:cxn>
                <a:cxn ang="0">
                  <a:pos x="182" y="134"/>
                </a:cxn>
                <a:cxn ang="0">
                  <a:pos x="196" y="100"/>
                </a:cxn>
                <a:cxn ang="0">
                  <a:pos x="206" y="74"/>
                </a:cxn>
                <a:cxn ang="0">
                  <a:pos x="216" y="36"/>
                </a:cxn>
                <a:cxn ang="0">
                  <a:pos x="218" y="0"/>
                </a:cxn>
              </a:cxnLst>
              <a:rect l="0" t="0" r="r" b="b"/>
              <a:pathLst>
                <a:path w="218" h="484">
                  <a:moveTo>
                    <a:pt x="198" y="22"/>
                  </a:moveTo>
                  <a:lnTo>
                    <a:pt x="198" y="22"/>
                  </a:lnTo>
                  <a:lnTo>
                    <a:pt x="194" y="26"/>
                  </a:lnTo>
                  <a:lnTo>
                    <a:pt x="186" y="40"/>
                  </a:lnTo>
                  <a:lnTo>
                    <a:pt x="174" y="60"/>
                  </a:lnTo>
                  <a:lnTo>
                    <a:pt x="164" y="86"/>
                  </a:lnTo>
                  <a:lnTo>
                    <a:pt x="164" y="86"/>
                  </a:lnTo>
                  <a:lnTo>
                    <a:pt x="164" y="86"/>
                  </a:lnTo>
                  <a:lnTo>
                    <a:pt x="156" y="104"/>
                  </a:lnTo>
                  <a:lnTo>
                    <a:pt x="148" y="120"/>
                  </a:lnTo>
                  <a:lnTo>
                    <a:pt x="128" y="148"/>
                  </a:lnTo>
                  <a:lnTo>
                    <a:pt x="108" y="176"/>
                  </a:lnTo>
                  <a:lnTo>
                    <a:pt x="108" y="176"/>
                  </a:lnTo>
                  <a:lnTo>
                    <a:pt x="100" y="188"/>
                  </a:lnTo>
                  <a:lnTo>
                    <a:pt x="94" y="200"/>
                  </a:lnTo>
                  <a:lnTo>
                    <a:pt x="86" y="224"/>
                  </a:lnTo>
                  <a:lnTo>
                    <a:pt x="80" y="248"/>
                  </a:lnTo>
                  <a:lnTo>
                    <a:pt x="78" y="272"/>
                  </a:lnTo>
                  <a:lnTo>
                    <a:pt x="74" y="294"/>
                  </a:lnTo>
                  <a:lnTo>
                    <a:pt x="74" y="294"/>
                  </a:lnTo>
                  <a:lnTo>
                    <a:pt x="68" y="314"/>
                  </a:lnTo>
                  <a:lnTo>
                    <a:pt x="60" y="334"/>
                  </a:lnTo>
                  <a:lnTo>
                    <a:pt x="48" y="354"/>
                  </a:lnTo>
                  <a:lnTo>
                    <a:pt x="34" y="374"/>
                  </a:lnTo>
                  <a:lnTo>
                    <a:pt x="34" y="374"/>
                  </a:lnTo>
                  <a:lnTo>
                    <a:pt x="26" y="388"/>
                  </a:lnTo>
                  <a:lnTo>
                    <a:pt x="20" y="400"/>
                  </a:lnTo>
                  <a:lnTo>
                    <a:pt x="10" y="426"/>
                  </a:lnTo>
                  <a:lnTo>
                    <a:pt x="4" y="446"/>
                  </a:lnTo>
                  <a:lnTo>
                    <a:pt x="2" y="456"/>
                  </a:lnTo>
                  <a:lnTo>
                    <a:pt x="0" y="466"/>
                  </a:lnTo>
                  <a:lnTo>
                    <a:pt x="8" y="468"/>
                  </a:lnTo>
                  <a:lnTo>
                    <a:pt x="44" y="484"/>
                  </a:lnTo>
                  <a:lnTo>
                    <a:pt x="48" y="476"/>
                  </a:lnTo>
                  <a:lnTo>
                    <a:pt x="48" y="476"/>
                  </a:lnTo>
                  <a:lnTo>
                    <a:pt x="54" y="468"/>
                  </a:lnTo>
                  <a:lnTo>
                    <a:pt x="64" y="450"/>
                  </a:lnTo>
                  <a:lnTo>
                    <a:pt x="76" y="424"/>
                  </a:lnTo>
                  <a:lnTo>
                    <a:pt x="80" y="410"/>
                  </a:lnTo>
                  <a:lnTo>
                    <a:pt x="84" y="396"/>
                  </a:lnTo>
                  <a:lnTo>
                    <a:pt x="84" y="396"/>
                  </a:lnTo>
                  <a:lnTo>
                    <a:pt x="88" y="370"/>
                  </a:lnTo>
                  <a:lnTo>
                    <a:pt x="94" y="348"/>
                  </a:lnTo>
                  <a:lnTo>
                    <a:pt x="102" y="328"/>
                  </a:lnTo>
                  <a:lnTo>
                    <a:pt x="112" y="310"/>
                  </a:lnTo>
                  <a:lnTo>
                    <a:pt x="126" y="292"/>
                  </a:lnTo>
                  <a:lnTo>
                    <a:pt x="126" y="292"/>
                  </a:lnTo>
                  <a:lnTo>
                    <a:pt x="140" y="272"/>
                  </a:lnTo>
                  <a:lnTo>
                    <a:pt x="154" y="252"/>
                  </a:lnTo>
                  <a:lnTo>
                    <a:pt x="164" y="228"/>
                  </a:lnTo>
                  <a:lnTo>
                    <a:pt x="168" y="216"/>
                  </a:lnTo>
                  <a:lnTo>
                    <a:pt x="172" y="202"/>
                  </a:lnTo>
                  <a:lnTo>
                    <a:pt x="172" y="202"/>
                  </a:lnTo>
                  <a:lnTo>
                    <a:pt x="176" y="170"/>
                  </a:lnTo>
                  <a:lnTo>
                    <a:pt x="176" y="170"/>
                  </a:lnTo>
                  <a:lnTo>
                    <a:pt x="182" y="134"/>
                  </a:lnTo>
                  <a:lnTo>
                    <a:pt x="188" y="118"/>
                  </a:lnTo>
                  <a:lnTo>
                    <a:pt x="196" y="100"/>
                  </a:lnTo>
                  <a:lnTo>
                    <a:pt x="196" y="100"/>
                  </a:lnTo>
                  <a:lnTo>
                    <a:pt x="206" y="74"/>
                  </a:lnTo>
                  <a:lnTo>
                    <a:pt x="214" y="50"/>
                  </a:lnTo>
                  <a:lnTo>
                    <a:pt x="216" y="36"/>
                  </a:lnTo>
                  <a:lnTo>
                    <a:pt x="216" y="28"/>
                  </a:lnTo>
                  <a:lnTo>
                    <a:pt x="218" y="0"/>
                  </a:lnTo>
                  <a:lnTo>
                    <a:pt x="198" y="22"/>
                  </a:lnTo>
                  <a:close/>
                </a:path>
              </a:pathLst>
            </a:custGeom>
            <a:solidFill>
              <a:srgbClr val="FFC8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99" name="Freeform 151"/>
            <p:cNvSpPr>
              <a:spLocks/>
            </p:cNvSpPr>
            <p:nvPr/>
          </p:nvSpPr>
          <p:spPr bwMode="auto">
            <a:xfrm>
              <a:off x="4581525" y="2660650"/>
              <a:ext cx="307975" cy="701675"/>
            </a:xfrm>
            <a:custGeom>
              <a:avLst/>
              <a:gdLst/>
              <a:ahLst/>
              <a:cxnLst>
                <a:cxn ang="0">
                  <a:pos x="28" y="442"/>
                </a:cxn>
                <a:cxn ang="0">
                  <a:pos x="28" y="442"/>
                </a:cxn>
                <a:cxn ang="0">
                  <a:pos x="32" y="434"/>
                </a:cxn>
                <a:cxn ang="0">
                  <a:pos x="42" y="418"/>
                </a:cxn>
                <a:cxn ang="0">
                  <a:pos x="54" y="394"/>
                </a:cxn>
                <a:cxn ang="0">
                  <a:pos x="58" y="380"/>
                </a:cxn>
                <a:cxn ang="0">
                  <a:pos x="62" y="366"/>
                </a:cxn>
                <a:cxn ang="0">
                  <a:pos x="62" y="366"/>
                </a:cxn>
                <a:cxn ang="0">
                  <a:pos x="66" y="340"/>
                </a:cxn>
                <a:cxn ang="0">
                  <a:pos x="72" y="318"/>
                </a:cxn>
                <a:cxn ang="0">
                  <a:pos x="80" y="296"/>
                </a:cxn>
                <a:cxn ang="0">
                  <a:pos x="92" y="276"/>
                </a:cxn>
                <a:cxn ang="0">
                  <a:pos x="92" y="276"/>
                </a:cxn>
                <a:cxn ang="0">
                  <a:pos x="108" y="256"/>
                </a:cxn>
                <a:cxn ang="0">
                  <a:pos x="124" y="232"/>
                </a:cxn>
                <a:cxn ang="0">
                  <a:pos x="132" y="218"/>
                </a:cxn>
                <a:cxn ang="0">
                  <a:pos x="140" y="204"/>
                </a:cxn>
                <a:cxn ang="0">
                  <a:pos x="146" y="188"/>
                </a:cxn>
                <a:cxn ang="0">
                  <a:pos x="150" y="172"/>
                </a:cxn>
                <a:cxn ang="0">
                  <a:pos x="150" y="172"/>
                </a:cxn>
                <a:cxn ang="0">
                  <a:pos x="158" y="116"/>
                </a:cxn>
                <a:cxn ang="0">
                  <a:pos x="164" y="92"/>
                </a:cxn>
                <a:cxn ang="0">
                  <a:pos x="174" y="68"/>
                </a:cxn>
                <a:cxn ang="0">
                  <a:pos x="174" y="68"/>
                </a:cxn>
                <a:cxn ang="0">
                  <a:pos x="186" y="42"/>
                </a:cxn>
                <a:cxn ang="0">
                  <a:pos x="192" y="20"/>
                </a:cxn>
                <a:cxn ang="0">
                  <a:pos x="194" y="0"/>
                </a:cxn>
                <a:cxn ang="0">
                  <a:pos x="194" y="0"/>
                </a:cxn>
                <a:cxn ang="0">
                  <a:pos x="194" y="0"/>
                </a:cxn>
                <a:cxn ang="0">
                  <a:pos x="182" y="18"/>
                </a:cxn>
                <a:cxn ang="0">
                  <a:pos x="172" y="36"/>
                </a:cxn>
                <a:cxn ang="0">
                  <a:pos x="162" y="62"/>
                </a:cxn>
                <a:cxn ang="0">
                  <a:pos x="162" y="62"/>
                </a:cxn>
                <a:cxn ang="0">
                  <a:pos x="150" y="88"/>
                </a:cxn>
                <a:cxn ang="0">
                  <a:pos x="138" y="108"/>
                </a:cxn>
                <a:cxn ang="0">
                  <a:pos x="104" y="154"/>
                </a:cxn>
                <a:cxn ang="0">
                  <a:pos x="104" y="154"/>
                </a:cxn>
                <a:cxn ang="0">
                  <a:pos x="96" y="168"/>
                </a:cxn>
                <a:cxn ang="0">
                  <a:pos x="88" y="182"/>
                </a:cxn>
                <a:cxn ang="0">
                  <a:pos x="84" y="198"/>
                </a:cxn>
                <a:cxn ang="0">
                  <a:pos x="80" y="212"/>
                </a:cxn>
                <a:cxn ang="0">
                  <a:pos x="76" y="242"/>
                </a:cxn>
                <a:cxn ang="0">
                  <a:pos x="72" y="268"/>
                </a:cxn>
                <a:cxn ang="0">
                  <a:pos x="72" y="268"/>
                </a:cxn>
                <a:cxn ang="0">
                  <a:pos x="66" y="290"/>
                </a:cxn>
                <a:cxn ang="0">
                  <a:pos x="56" y="312"/>
                </a:cxn>
                <a:cxn ang="0">
                  <a:pos x="44" y="332"/>
                </a:cxn>
                <a:cxn ang="0">
                  <a:pos x="30" y="354"/>
                </a:cxn>
                <a:cxn ang="0">
                  <a:pos x="30" y="354"/>
                </a:cxn>
                <a:cxn ang="0">
                  <a:pos x="22" y="366"/>
                </a:cxn>
                <a:cxn ang="0">
                  <a:pos x="16" y="378"/>
                </a:cxn>
                <a:cxn ang="0">
                  <a:pos x="6" y="402"/>
                </a:cxn>
                <a:cxn ang="0">
                  <a:pos x="2" y="422"/>
                </a:cxn>
                <a:cxn ang="0">
                  <a:pos x="0" y="430"/>
                </a:cxn>
                <a:cxn ang="0">
                  <a:pos x="28" y="442"/>
                </a:cxn>
              </a:cxnLst>
              <a:rect l="0" t="0" r="r" b="b"/>
              <a:pathLst>
                <a:path w="194" h="442">
                  <a:moveTo>
                    <a:pt x="28" y="442"/>
                  </a:moveTo>
                  <a:lnTo>
                    <a:pt x="28" y="442"/>
                  </a:lnTo>
                  <a:lnTo>
                    <a:pt x="32" y="434"/>
                  </a:lnTo>
                  <a:lnTo>
                    <a:pt x="42" y="418"/>
                  </a:lnTo>
                  <a:lnTo>
                    <a:pt x="54" y="394"/>
                  </a:lnTo>
                  <a:lnTo>
                    <a:pt x="58" y="380"/>
                  </a:lnTo>
                  <a:lnTo>
                    <a:pt x="62" y="366"/>
                  </a:lnTo>
                  <a:lnTo>
                    <a:pt x="62" y="366"/>
                  </a:lnTo>
                  <a:lnTo>
                    <a:pt x="66" y="340"/>
                  </a:lnTo>
                  <a:lnTo>
                    <a:pt x="72" y="318"/>
                  </a:lnTo>
                  <a:lnTo>
                    <a:pt x="80" y="296"/>
                  </a:lnTo>
                  <a:lnTo>
                    <a:pt x="92" y="276"/>
                  </a:lnTo>
                  <a:lnTo>
                    <a:pt x="92" y="276"/>
                  </a:lnTo>
                  <a:lnTo>
                    <a:pt x="108" y="256"/>
                  </a:lnTo>
                  <a:lnTo>
                    <a:pt x="124" y="232"/>
                  </a:lnTo>
                  <a:lnTo>
                    <a:pt x="132" y="218"/>
                  </a:lnTo>
                  <a:lnTo>
                    <a:pt x="140" y="204"/>
                  </a:lnTo>
                  <a:lnTo>
                    <a:pt x="146" y="188"/>
                  </a:lnTo>
                  <a:lnTo>
                    <a:pt x="150" y="172"/>
                  </a:lnTo>
                  <a:lnTo>
                    <a:pt x="150" y="172"/>
                  </a:lnTo>
                  <a:lnTo>
                    <a:pt x="158" y="116"/>
                  </a:lnTo>
                  <a:lnTo>
                    <a:pt x="164" y="92"/>
                  </a:lnTo>
                  <a:lnTo>
                    <a:pt x="174" y="68"/>
                  </a:lnTo>
                  <a:lnTo>
                    <a:pt x="174" y="68"/>
                  </a:lnTo>
                  <a:lnTo>
                    <a:pt x="186" y="42"/>
                  </a:lnTo>
                  <a:lnTo>
                    <a:pt x="192" y="20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94" y="0"/>
                  </a:lnTo>
                  <a:lnTo>
                    <a:pt x="182" y="18"/>
                  </a:lnTo>
                  <a:lnTo>
                    <a:pt x="172" y="36"/>
                  </a:lnTo>
                  <a:lnTo>
                    <a:pt x="162" y="62"/>
                  </a:lnTo>
                  <a:lnTo>
                    <a:pt x="162" y="62"/>
                  </a:lnTo>
                  <a:lnTo>
                    <a:pt x="150" y="88"/>
                  </a:lnTo>
                  <a:lnTo>
                    <a:pt x="138" y="108"/>
                  </a:lnTo>
                  <a:lnTo>
                    <a:pt x="104" y="154"/>
                  </a:lnTo>
                  <a:lnTo>
                    <a:pt x="104" y="154"/>
                  </a:lnTo>
                  <a:lnTo>
                    <a:pt x="96" y="168"/>
                  </a:lnTo>
                  <a:lnTo>
                    <a:pt x="88" y="182"/>
                  </a:lnTo>
                  <a:lnTo>
                    <a:pt x="84" y="198"/>
                  </a:lnTo>
                  <a:lnTo>
                    <a:pt x="80" y="212"/>
                  </a:lnTo>
                  <a:lnTo>
                    <a:pt x="76" y="242"/>
                  </a:lnTo>
                  <a:lnTo>
                    <a:pt x="72" y="268"/>
                  </a:lnTo>
                  <a:lnTo>
                    <a:pt x="72" y="268"/>
                  </a:lnTo>
                  <a:lnTo>
                    <a:pt x="66" y="290"/>
                  </a:lnTo>
                  <a:lnTo>
                    <a:pt x="56" y="312"/>
                  </a:lnTo>
                  <a:lnTo>
                    <a:pt x="44" y="332"/>
                  </a:lnTo>
                  <a:lnTo>
                    <a:pt x="30" y="354"/>
                  </a:lnTo>
                  <a:lnTo>
                    <a:pt x="30" y="354"/>
                  </a:lnTo>
                  <a:lnTo>
                    <a:pt x="22" y="366"/>
                  </a:lnTo>
                  <a:lnTo>
                    <a:pt x="16" y="378"/>
                  </a:lnTo>
                  <a:lnTo>
                    <a:pt x="6" y="402"/>
                  </a:lnTo>
                  <a:lnTo>
                    <a:pt x="2" y="422"/>
                  </a:lnTo>
                  <a:lnTo>
                    <a:pt x="0" y="430"/>
                  </a:lnTo>
                  <a:lnTo>
                    <a:pt x="28" y="442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0" name="Freeform 152"/>
            <p:cNvSpPr>
              <a:spLocks/>
            </p:cNvSpPr>
            <p:nvPr/>
          </p:nvSpPr>
          <p:spPr bwMode="auto">
            <a:xfrm>
              <a:off x="4730750" y="2886075"/>
              <a:ext cx="66675" cy="155575"/>
            </a:xfrm>
            <a:custGeom>
              <a:avLst/>
              <a:gdLst/>
              <a:ahLst/>
              <a:cxnLst>
                <a:cxn ang="0">
                  <a:pos x="12" y="44"/>
                </a:cxn>
                <a:cxn ang="0">
                  <a:pos x="12" y="44"/>
                </a:cxn>
                <a:cxn ang="0">
                  <a:pos x="6" y="60"/>
                </a:cxn>
                <a:cxn ang="0">
                  <a:pos x="2" y="76"/>
                </a:cxn>
                <a:cxn ang="0">
                  <a:pos x="0" y="88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8" y="92"/>
                </a:cxn>
                <a:cxn ang="0">
                  <a:pos x="16" y="82"/>
                </a:cxn>
                <a:cxn ang="0">
                  <a:pos x="24" y="68"/>
                </a:cxn>
                <a:cxn ang="0">
                  <a:pos x="32" y="54"/>
                </a:cxn>
                <a:cxn ang="0">
                  <a:pos x="32" y="54"/>
                </a:cxn>
                <a:cxn ang="0">
                  <a:pos x="36" y="38"/>
                </a:cxn>
                <a:cxn ang="0">
                  <a:pos x="40" y="22"/>
                </a:cxn>
                <a:cxn ang="0">
                  <a:pos x="42" y="10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4" y="6"/>
                </a:cxn>
                <a:cxn ang="0">
                  <a:pos x="26" y="16"/>
                </a:cxn>
                <a:cxn ang="0">
                  <a:pos x="18" y="30"/>
                </a:cxn>
                <a:cxn ang="0">
                  <a:pos x="12" y="44"/>
                </a:cxn>
                <a:cxn ang="0">
                  <a:pos x="12" y="44"/>
                </a:cxn>
              </a:cxnLst>
              <a:rect l="0" t="0" r="r" b="b"/>
              <a:pathLst>
                <a:path w="42" h="98">
                  <a:moveTo>
                    <a:pt x="12" y="44"/>
                  </a:moveTo>
                  <a:lnTo>
                    <a:pt x="12" y="44"/>
                  </a:lnTo>
                  <a:lnTo>
                    <a:pt x="6" y="60"/>
                  </a:lnTo>
                  <a:lnTo>
                    <a:pt x="2" y="76"/>
                  </a:lnTo>
                  <a:lnTo>
                    <a:pt x="0" y="8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8" y="92"/>
                  </a:lnTo>
                  <a:lnTo>
                    <a:pt x="16" y="82"/>
                  </a:lnTo>
                  <a:lnTo>
                    <a:pt x="24" y="68"/>
                  </a:lnTo>
                  <a:lnTo>
                    <a:pt x="32" y="54"/>
                  </a:lnTo>
                  <a:lnTo>
                    <a:pt x="32" y="54"/>
                  </a:lnTo>
                  <a:lnTo>
                    <a:pt x="36" y="38"/>
                  </a:lnTo>
                  <a:lnTo>
                    <a:pt x="40" y="22"/>
                  </a:lnTo>
                  <a:lnTo>
                    <a:pt x="42" y="1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4" y="6"/>
                  </a:lnTo>
                  <a:lnTo>
                    <a:pt x="26" y="16"/>
                  </a:lnTo>
                  <a:lnTo>
                    <a:pt x="18" y="30"/>
                  </a:lnTo>
                  <a:lnTo>
                    <a:pt x="12" y="44"/>
                  </a:lnTo>
                  <a:lnTo>
                    <a:pt x="12" y="44"/>
                  </a:lnTo>
                  <a:close/>
                </a:path>
              </a:pathLst>
            </a:custGeom>
            <a:solidFill>
              <a:srgbClr val="FFC8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1" name="Freeform 153"/>
            <p:cNvSpPr>
              <a:spLocks/>
            </p:cNvSpPr>
            <p:nvPr/>
          </p:nvSpPr>
          <p:spPr bwMode="auto">
            <a:xfrm>
              <a:off x="4616450" y="3092450"/>
              <a:ext cx="768350" cy="346075"/>
            </a:xfrm>
            <a:custGeom>
              <a:avLst/>
              <a:gdLst/>
              <a:ahLst/>
              <a:cxnLst>
                <a:cxn ang="0">
                  <a:pos x="456" y="2"/>
                </a:cxn>
                <a:cxn ang="0">
                  <a:pos x="434" y="4"/>
                </a:cxn>
                <a:cxn ang="0">
                  <a:pos x="384" y="22"/>
                </a:cxn>
                <a:cxn ang="0">
                  <a:pos x="384" y="22"/>
                </a:cxn>
                <a:cxn ang="0">
                  <a:pos x="350" y="36"/>
                </a:cxn>
                <a:cxn ang="0">
                  <a:pos x="282" y="46"/>
                </a:cxn>
                <a:cxn ang="0">
                  <a:pos x="268" y="50"/>
                </a:cxn>
                <a:cxn ang="0">
                  <a:pos x="232" y="64"/>
                </a:cxn>
                <a:cxn ang="0">
                  <a:pos x="192" y="92"/>
                </a:cxn>
                <a:cxn ang="0">
                  <a:pos x="174" y="106"/>
                </a:cxn>
                <a:cxn ang="0">
                  <a:pos x="136" y="124"/>
                </a:cxn>
                <a:cxn ang="0">
                  <a:pos x="88" y="134"/>
                </a:cxn>
                <a:cxn ang="0">
                  <a:pos x="74" y="138"/>
                </a:cxn>
                <a:cxn ang="0">
                  <a:pos x="36" y="154"/>
                </a:cxn>
                <a:cxn ang="0">
                  <a:pos x="8" y="170"/>
                </a:cxn>
                <a:cxn ang="0">
                  <a:pos x="4" y="182"/>
                </a:cxn>
                <a:cxn ang="0">
                  <a:pos x="28" y="216"/>
                </a:cxn>
                <a:cxn ang="0">
                  <a:pos x="36" y="214"/>
                </a:cxn>
                <a:cxn ang="0">
                  <a:pos x="84" y="200"/>
                </a:cxn>
                <a:cxn ang="0">
                  <a:pos x="110" y="184"/>
                </a:cxn>
                <a:cxn ang="0">
                  <a:pos x="130" y="170"/>
                </a:cxn>
                <a:cxn ang="0">
                  <a:pos x="170" y="150"/>
                </a:cxn>
                <a:cxn ang="0">
                  <a:pos x="212" y="140"/>
                </a:cxn>
                <a:cxn ang="0">
                  <a:pos x="236" y="138"/>
                </a:cxn>
                <a:cxn ang="0">
                  <a:pos x="284" y="124"/>
                </a:cxn>
                <a:cxn ang="0">
                  <a:pos x="308" y="110"/>
                </a:cxn>
                <a:cxn ang="0">
                  <a:pos x="336" y="90"/>
                </a:cxn>
                <a:cxn ang="0">
                  <a:pos x="380" y="62"/>
                </a:cxn>
                <a:cxn ang="0">
                  <a:pos x="398" y="54"/>
                </a:cxn>
                <a:cxn ang="0">
                  <a:pos x="444" y="32"/>
                </a:cxn>
                <a:cxn ang="0">
                  <a:pos x="462" y="20"/>
                </a:cxn>
                <a:cxn ang="0">
                  <a:pos x="456" y="2"/>
                </a:cxn>
              </a:cxnLst>
              <a:rect l="0" t="0" r="r" b="b"/>
              <a:pathLst>
                <a:path w="484" h="218">
                  <a:moveTo>
                    <a:pt x="456" y="2"/>
                  </a:moveTo>
                  <a:lnTo>
                    <a:pt x="456" y="2"/>
                  </a:lnTo>
                  <a:lnTo>
                    <a:pt x="448" y="2"/>
                  </a:lnTo>
                  <a:lnTo>
                    <a:pt x="434" y="4"/>
                  </a:lnTo>
                  <a:lnTo>
                    <a:pt x="410" y="12"/>
                  </a:lnTo>
                  <a:lnTo>
                    <a:pt x="384" y="22"/>
                  </a:lnTo>
                  <a:lnTo>
                    <a:pt x="384" y="22"/>
                  </a:lnTo>
                  <a:lnTo>
                    <a:pt x="384" y="22"/>
                  </a:lnTo>
                  <a:lnTo>
                    <a:pt x="366" y="30"/>
                  </a:lnTo>
                  <a:lnTo>
                    <a:pt x="350" y="36"/>
                  </a:lnTo>
                  <a:lnTo>
                    <a:pt x="314" y="42"/>
                  </a:lnTo>
                  <a:lnTo>
                    <a:pt x="282" y="46"/>
                  </a:lnTo>
                  <a:lnTo>
                    <a:pt x="282" y="46"/>
                  </a:lnTo>
                  <a:lnTo>
                    <a:pt x="268" y="50"/>
                  </a:lnTo>
                  <a:lnTo>
                    <a:pt x="256" y="54"/>
                  </a:lnTo>
                  <a:lnTo>
                    <a:pt x="232" y="64"/>
                  </a:lnTo>
                  <a:lnTo>
                    <a:pt x="212" y="78"/>
                  </a:lnTo>
                  <a:lnTo>
                    <a:pt x="192" y="92"/>
                  </a:lnTo>
                  <a:lnTo>
                    <a:pt x="174" y="106"/>
                  </a:lnTo>
                  <a:lnTo>
                    <a:pt x="174" y="106"/>
                  </a:lnTo>
                  <a:lnTo>
                    <a:pt x="156" y="116"/>
                  </a:lnTo>
                  <a:lnTo>
                    <a:pt x="136" y="124"/>
                  </a:lnTo>
                  <a:lnTo>
                    <a:pt x="114" y="130"/>
                  </a:lnTo>
                  <a:lnTo>
                    <a:pt x="88" y="134"/>
                  </a:lnTo>
                  <a:lnTo>
                    <a:pt x="88" y="134"/>
                  </a:lnTo>
                  <a:lnTo>
                    <a:pt x="74" y="138"/>
                  </a:lnTo>
                  <a:lnTo>
                    <a:pt x="60" y="142"/>
                  </a:lnTo>
                  <a:lnTo>
                    <a:pt x="36" y="154"/>
                  </a:lnTo>
                  <a:lnTo>
                    <a:pt x="18" y="164"/>
                  </a:lnTo>
                  <a:lnTo>
                    <a:pt x="8" y="170"/>
                  </a:lnTo>
                  <a:lnTo>
                    <a:pt x="0" y="174"/>
                  </a:lnTo>
                  <a:lnTo>
                    <a:pt x="4" y="182"/>
                  </a:lnTo>
                  <a:lnTo>
                    <a:pt x="18" y="218"/>
                  </a:lnTo>
                  <a:lnTo>
                    <a:pt x="28" y="216"/>
                  </a:lnTo>
                  <a:lnTo>
                    <a:pt x="28" y="216"/>
                  </a:lnTo>
                  <a:lnTo>
                    <a:pt x="36" y="214"/>
                  </a:lnTo>
                  <a:lnTo>
                    <a:pt x="56" y="208"/>
                  </a:lnTo>
                  <a:lnTo>
                    <a:pt x="84" y="200"/>
                  </a:lnTo>
                  <a:lnTo>
                    <a:pt x="96" y="192"/>
                  </a:lnTo>
                  <a:lnTo>
                    <a:pt x="110" y="184"/>
                  </a:lnTo>
                  <a:lnTo>
                    <a:pt x="110" y="184"/>
                  </a:lnTo>
                  <a:lnTo>
                    <a:pt x="130" y="170"/>
                  </a:lnTo>
                  <a:lnTo>
                    <a:pt x="150" y="158"/>
                  </a:lnTo>
                  <a:lnTo>
                    <a:pt x="170" y="150"/>
                  </a:lnTo>
                  <a:lnTo>
                    <a:pt x="190" y="144"/>
                  </a:lnTo>
                  <a:lnTo>
                    <a:pt x="212" y="140"/>
                  </a:lnTo>
                  <a:lnTo>
                    <a:pt x="212" y="140"/>
                  </a:lnTo>
                  <a:lnTo>
                    <a:pt x="236" y="138"/>
                  </a:lnTo>
                  <a:lnTo>
                    <a:pt x="260" y="132"/>
                  </a:lnTo>
                  <a:lnTo>
                    <a:pt x="284" y="124"/>
                  </a:lnTo>
                  <a:lnTo>
                    <a:pt x="296" y="118"/>
                  </a:lnTo>
                  <a:lnTo>
                    <a:pt x="308" y="110"/>
                  </a:lnTo>
                  <a:lnTo>
                    <a:pt x="336" y="90"/>
                  </a:lnTo>
                  <a:lnTo>
                    <a:pt x="336" y="90"/>
                  </a:lnTo>
                  <a:lnTo>
                    <a:pt x="364" y="70"/>
                  </a:lnTo>
                  <a:lnTo>
                    <a:pt x="380" y="62"/>
                  </a:lnTo>
                  <a:lnTo>
                    <a:pt x="398" y="54"/>
                  </a:lnTo>
                  <a:lnTo>
                    <a:pt x="398" y="54"/>
                  </a:lnTo>
                  <a:lnTo>
                    <a:pt x="424" y="44"/>
                  </a:lnTo>
                  <a:lnTo>
                    <a:pt x="444" y="32"/>
                  </a:lnTo>
                  <a:lnTo>
                    <a:pt x="458" y="24"/>
                  </a:lnTo>
                  <a:lnTo>
                    <a:pt x="462" y="20"/>
                  </a:lnTo>
                  <a:lnTo>
                    <a:pt x="484" y="0"/>
                  </a:lnTo>
                  <a:lnTo>
                    <a:pt x="456" y="2"/>
                  </a:lnTo>
                  <a:close/>
                </a:path>
              </a:pathLst>
            </a:custGeom>
            <a:solidFill>
              <a:srgbClr val="FFC8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2" name="Freeform 154"/>
            <p:cNvSpPr>
              <a:spLocks/>
            </p:cNvSpPr>
            <p:nvPr/>
          </p:nvSpPr>
          <p:spPr bwMode="auto">
            <a:xfrm>
              <a:off x="4638675" y="3111500"/>
              <a:ext cx="701675" cy="307975"/>
            </a:xfrm>
            <a:custGeom>
              <a:avLst/>
              <a:gdLst/>
              <a:ahLst/>
              <a:cxnLst>
                <a:cxn ang="0">
                  <a:pos x="12" y="194"/>
                </a:cxn>
                <a:cxn ang="0">
                  <a:pos x="12" y="194"/>
                </a:cxn>
                <a:cxn ang="0">
                  <a:pos x="20" y="192"/>
                </a:cxn>
                <a:cxn ang="0">
                  <a:pos x="40" y="188"/>
                </a:cxn>
                <a:cxn ang="0">
                  <a:pos x="64" y="178"/>
                </a:cxn>
                <a:cxn ang="0">
                  <a:pos x="76" y="172"/>
                </a:cxn>
                <a:cxn ang="0">
                  <a:pos x="88" y="164"/>
                </a:cxn>
                <a:cxn ang="0">
                  <a:pos x="88" y="164"/>
                </a:cxn>
                <a:cxn ang="0">
                  <a:pos x="110" y="150"/>
                </a:cxn>
                <a:cxn ang="0">
                  <a:pos x="130" y="138"/>
                </a:cxn>
                <a:cxn ang="0">
                  <a:pos x="152" y="128"/>
                </a:cxn>
                <a:cxn ang="0">
                  <a:pos x="174" y="122"/>
                </a:cxn>
                <a:cxn ang="0">
                  <a:pos x="174" y="122"/>
                </a:cxn>
                <a:cxn ang="0">
                  <a:pos x="200" y="118"/>
                </a:cxn>
                <a:cxn ang="0">
                  <a:pos x="230" y="114"/>
                </a:cxn>
                <a:cxn ang="0">
                  <a:pos x="244" y="110"/>
                </a:cxn>
                <a:cxn ang="0">
                  <a:pos x="260" y="106"/>
                </a:cxn>
                <a:cxn ang="0">
                  <a:pos x="274" y="98"/>
                </a:cxn>
                <a:cxn ang="0">
                  <a:pos x="288" y="90"/>
                </a:cxn>
                <a:cxn ang="0">
                  <a:pos x="288" y="90"/>
                </a:cxn>
                <a:cxn ang="0">
                  <a:pos x="334" y="56"/>
                </a:cxn>
                <a:cxn ang="0">
                  <a:pos x="354" y="44"/>
                </a:cxn>
                <a:cxn ang="0">
                  <a:pos x="380" y="32"/>
                </a:cxn>
                <a:cxn ang="0">
                  <a:pos x="380" y="32"/>
                </a:cxn>
                <a:cxn ang="0">
                  <a:pos x="406" y="22"/>
                </a:cxn>
                <a:cxn ang="0">
                  <a:pos x="424" y="12"/>
                </a:cxn>
                <a:cxn ang="0">
                  <a:pos x="442" y="0"/>
                </a:cxn>
                <a:cxn ang="0">
                  <a:pos x="442" y="0"/>
                </a:cxn>
                <a:cxn ang="0">
                  <a:pos x="442" y="0"/>
                </a:cxn>
                <a:cxn ang="0">
                  <a:pos x="422" y="2"/>
                </a:cxn>
                <a:cxn ang="0">
                  <a:pos x="400" y="8"/>
                </a:cxn>
                <a:cxn ang="0">
                  <a:pos x="374" y="20"/>
                </a:cxn>
                <a:cxn ang="0">
                  <a:pos x="374" y="20"/>
                </a:cxn>
                <a:cxn ang="0">
                  <a:pos x="350" y="30"/>
                </a:cxn>
                <a:cxn ang="0">
                  <a:pos x="326" y="36"/>
                </a:cxn>
                <a:cxn ang="0">
                  <a:pos x="270" y="44"/>
                </a:cxn>
                <a:cxn ang="0">
                  <a:pos x="270" y="44"/>
                </a:cxn>
                <a:cxn ang="0">
                  <a:pos x="254" y="48"/>
                </a:cxn>
                <a:cxn ang="0">
                  <a:pos x="238" y="54"/>
                </a:cxn>
                <a:cxn ang="0">
                  <a:pos x="224" y="62"/>
                </a:cxn>
                <a:cxn ang="0">
                  <a:pos x="210" y="70"/>
                </a:cxn>
                <a:cxn ang="0">
                  <a:pos x="186" y="86"/>
                </a:cxn>
                <a:cxn ang="0">
                  <a:pos x="166" y="102"/>
                </a:cxn>
                <a:cxn ang="0">
                  <a:pos x="166" y="102"/>
                </a:cxn>
                <a:cxn ang="0">
                  <a:pos x="146" y="114"/>
                </a:cxn>
                <a:cxn ang="0">
                  <a:pos x="124" y="122"/>
                </a:cxn>
                <a:cxn ang="0">
                  <a:pos x="102" y="128"/>
                </a:cxn>
                <a:cxn ang="0">
                  <a:pos x="76" y="132"/>
                </a:cxn>
                <a:cxn ang="0">
                  <a:pos x="76" y="132"/>
                </a:cxn>
                <a:cxn ang="0">
                  <a:pos x="62" y="136"/>
                </a:cxn>
                <a:cxn ang="0">
                  <a:pos x="48" y="140"/>
                </a:cxn>
                <a:cxn ang="0">
                  <a:pos x="24" y="152"/>
                </a:cxn>
                <a:cxn ang="0">
                  <a:pos x="8" y="162"/>
                </a:cxn>
                <a:cxn ang="0">
                  <a:pos x="0" y="166"/>
                </a:cxn>
                <a:cxn ang="0">
                  <a:pos x="12" y="194"/>
                </a:cxn>
              </a:cxnLst>
              <a:rect l="0" t="0" r="r" b="b"/>
              <a:pathLst>
                <a:path w="442" h="194">
                  <a:moveTo>
                    <a:pt x="12" y="194"/>
                  </a:moveTo>
                  <a:lnTo>
                    <a:pt x="12" y="194"/>
                  </a:lnTo>
                  <a:lnTo>
                    <a:pt x="20" y="192"/>
                  </a:lnTo>
                  <a:lnTo>
                    <a:pt x="40" y="188"/>
                  </a:lnTo>
                  <a:lnTo>
                    <a:pt x="64" y="178"/>
                  </a:lnTo>
                  <a:lnTo>
                    <a:pt x="76" y="172"/>
                  </a:lnTo>
                  <a:lnTo>
                    <a:pt x="88" y="164"/>
                  </a:lnTo>
                  <a:lnTo>
                    <a:pt x="88" y="164"/>
                  </a:lnTo>
                  <a:lnTo>
                    <a:pt x="110" y="150"/>
                  </a:lnTo>
                  <a:lnTo>
                    <a:pt x="130" y="138"/>
                  </a:lnTo>
                  <a:lnTo>
                    <a:pt x="152" y="128"/>
                  </a:lnTo>
                  <a:lnTo>
                    <a:pt x="174" y="122"/>
                  </a:lnTo>
                  <a:lnTo>
                    <a:pt x="174" y="122"/>
                  </a:lnTo>
                  <a:lnTo>
                    <a:pt x="200" y="118"/>
                  </a:lnTo>
                  <a:lnTo>
                    <a:pt x="230" y="114"/>
                  </a:lnTo>
                  <a:lnTo>
                    <a:pt x="244" y="110"/>
                  </a:lnTo>
                  <a:lnTo>
                    <a:pt x="260" y="106"/>
                  </a:lnTo>
                  <a:lnTo>
                    <a:pt x="274" y="98"/>
                  </a:lnTo>
                  <a:lnTo>
                    <a:pt x="288" y="90"/>
                  </a:lnTo>
                  <a:lnTo>
                    <a:pt x="288" y="90"/>
                  </a:lnTo>
                  <a:lnTo>
                    <a:pt x="334" y="56"/>
                  </a:lnTo>
                  <a:lnTo>
                    <a:pt x="354" y="44"/>
                  </a:lnTo>
                  <a:lnTo>
                    <a:pt x="380" y="32"/>
                  </a:lnTo>
                  <a:lnTo>
                    <a:pt x="380" y="32"/>
                  </a:lnTo>
                  <a:lnTo>
                    <a:pt x="406" y="22"/>
                  </a:lnTo>
                  <a:lnTo>
                    <a:pt x="424" y="12"/>
                  </a:lnTo>
                  <a:lnTo>
                    <a:pt x="442" y="0"/>
                  </a:lnTo>
                  <a:lnTo>
                    <a:pt x="442" y="0"/>
                  </a:lnTo>
                  <a:lnTo>
                    <a:pt x="442" y="0"/>
                  </a:lnTo>
                  <a:lnTo>
                    <a:pt x="422" y="2"/>
                  </a:lnTo>
                  <a:lnTo>
                    <a:pt x="400" y="8"/>
                  </a:lnTo>
                  <a:lnTo>
                    <a:pt x="374" y="20"/>
                  </a:lnTo>
                  <a:lnTo>
                    <a:pt x="374" y="20"/>
                  </a:lnTo>
                  <a:lnTo>
                    <a:pt x="350" y="30"/>
                  </a:lnTo>
                  <a:lnTo>
                    <a:pt x="326" y="36"/>
                  </a:lnTo>
                  <a:lnTo>
                    <a:pt x="270" y="44"/>
                  </a:lnTo>
                  <a:lnTo>
                    <a:pt x="270" y="44"/>
                  </a:lnTo>
                  <a:lnTo>
                    <a:pt x="254" y="48"/>
                  </a:lnTo>
                  <a:lnTo>
                    <a:pt x="238" y="54"/>
                  </a:lnTo>
                  <a:lnTo>
                    <a:pt x="224" y="62"/>
                  </a:lnTo>
                  <a:lnTo>
                    <a:pt x="210" y="70"/>
                  </a:lnTo>
                  <a:lnTo>
                    <a:pt x="186" y="86"/>
                  </a:lnTo>
                  <a:lnTo>
                    <a:pt x="166" y="102"/>
                  </a:lnTo>
                  <a:lnTo>
                    <a:pt x="166" y="102"/>
                  </a:lnTo>
                  <a:lnTo>
                    <a:pt x="146" y="114"/>
                  </a:lnTo>
                  <a:lnTo>
                    <a:pt x="124" y="122"/>
                  </a:lnTo>
                  <a:lnTo>
                    <a:pt x="102" y="128"/>
                  </a:lnTo>
                  <a:lnTo>
                    <a:pt x="76" y="132"/>
                  </a:lnTo>
                  <a:lnTo>
                    <a:pt x="76" y="132"/>
                  </a:lnTo>
                  <a:lnTo>
                    <a:pt x="62" y="136"/>
                  </a:lnTo>
                  <a:lnTo>
                    <a:pt x="48" y="140"/>
                  </a:lnTo>
                  <a:lnTo>
                    <a:pt x="24" y="152"/>
                  </a:lnTo>
                  <a:lnTo>
                    <a:pt x="8" y="162"/>
                  </a:lnTo>
                  <a:lnTo>
                    <a:pt x="0" y="166"/>
                  </a:lnTo>
                  <a:lnTo>
                    <a:pt x="12" y="194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3" name="Freeform 155"/>
            <p:cNvSpPr>
              <a:spLocks/>
            </p:cNvSpPr>
            <p:nvPr/>
          </p:nvSpPr>
          <p:spPr bwMode="auto">
            <a:xfrm>
              <a:off x="4959350" y="3203575"/>
              <a:ext cx="155575" cy="66675"/>
            </a:xfrm>
            <a:custGeom>
              <a:avLst/>
              <a:gdLst/>
              <a:ahLst/>
              <a:cxnLst>
                <a:cxn ang="0">
                  <a:pos x="44" y="10"/>
                </a:cxn>
                <a:cxn ang="0">
                  <a:pos x="44" y="10"/>
                </a:cxn>
                <a:cxn ang="0">
                  <a:pos x="30" y="18"/>
                </a:cxn>
                <a:cxn ang="0">
                  <a:pos x="16" y="26"/>
                </a:cxn>
                <a:cxn ang="0">
                  <a:pos x="6" y="34"/>
                </a:cxn>
                <a:cxn ang="0">
                  <a:pos x="0" y="42"/>
                </a:cxn>
                <a:cxn ang="0">
                  <a:pos x="0" y="42"/>
                </a:cxn>
                <a:cxn ang="0">
                  <a:pos x="10" y="42"/>
                </a:cxn>
                <a:cxn ang="0">
                  <a:pos x="22" y="40"/>
                </a:cxn>
                <a:cxn ang="0">
                  <a:pos x="38" y="36"/>
                </a:cxn>
                <a:cxn ang="0">
                  <a:pos x="54" y="30"/>
                </a:cxn>
                <a:cxn ang="0">
                  <a:pos x="54" y="30"/>
                </a:cxn>
                <a:cxn ang="0">
                  <a:pos x="68" y="24"/>
                </a:cxn>
                <a:cxn ang="0">
                  <a:pos x="82" y="16"/>
                </a:cxn>
                <a:cxn ang="0">
                  <a:pos x="92" y="8"/>
                </a:cxn>
                <a:cxn ang="0">
                  <a:pos x="98" y="0"/>
                </a:cxn>
                <a:cxn ang="0">
                  <a:pos x="98" y="0"/>
                </a:cxn>
                <a:cxn ang="0">
                  <a:pos x="88" y="0"/>
                </a:cxn>
                <a:cxn ang="0">
                  <a:pos x="76" y="2"/>
                </a:cxn>
                <a:cxn ang="0">
                  <a:pos x="60" y="6"/>
                </a:cxn>
                <a:cxn ang="0">
                  <a:pos x="44" y="10"/>
                </a:cxn>
                <a:cxn ang="0">
                  <a:pos x="44" y="10"/>
                </a:cxn>
              </a:cxnLst>
              <a:rect l="0" t="0" r="r" b="b"/>
              <a:pathLst>
                <a:path w="98" h="42">
                  <a:moveTo>
                    <a:pt x="44" y="10"/>
                  </a:moveTo>
                  <a:lnTo>
                    <a:pt x="44" y="10"/>
                  </a:lnTo>
                  <a:lnTo>
                    <a:pt x="30" y="18"/>
                  </a:lnTo>
                  <a:lnTo>
                    <a:pt x="16" y="26"/>
                  </a:lnTo>
                  <a:lnTo>
                    <a:pt x="6" y="34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10" y="42"/>
                  </a:lnTo>
                  <a:lnTo>
                    <a:pt x="22" y="40"/>
                  </a:lnTo>
                  <a:lnTo>
                    <a:pt x="38" y="36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68" y="24"/>
                  </a:lnTo>
                  <a:lnTo>
                    <a:pt x="82" y="16"/>
                  </a:lnTo>
                  <a:lnTo>
                    <a:pt x="92" y="8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88" y="0"/>
                  </a:lnTo>
                  <a:lnTo>
                    <a:pt x="76" y="2"/>
                  </a:lnTo>
                  <a:lnTo>
                    <a:pt x="60" y="6"/>
                  </a:lnTo>
                  <a:lnTo>
                    <a:pt x="44" y="10"/>
                  </a:lnTo>
                  <a:lnTo>
                    <a:pt x="44" y="10"/>
                  </a:lnTo>
                  <a:close/>
                </a:path>
              </a:pathLst>
            </a:custGeom>
            <a:solidFill>
              <a:srgbClr val="FFC8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4" name="Freeform 156"/>
            <p:cNvSpPr>
              <a:spLocks/>
            </p:cNvSpPr>
            <p:nvPr/>
          </p:nvSpPr>
          <p:spPr bwMode="auto">
            <a:xfrm>
              <a:off x="4616450" y="3419475"/>
              <a:ext cx="768350" cy="346075"/>
            </a:xfrm>
            <a:custGeom>
              <a:avLst/>
              <a:gdLst/>
              <a:ahLst/>
              <a:cxnLst>
                <a:cxn ang="0">
                  <a:pos x="462" y="198"/>
                </a:cxn>
                <a:cxn ang="0">
                  <a:pos x="444" y="186"/>
                </a:cxn>
                <a:cxn ang="0">
                  <a:pos x="398" y="164"/>
                </a:cxn>
                <a:cxn ang="0">
                  <a:pos x="398" y="164"/>
                </a:cxn>
                <a:cxn ang="0">
                  <a:pos x="364" y="148"/>
                </a:cxn>
                <a:cxn ang="0">
                  <a:pos x="308" y="108"/>
                </a:cxn>
                <a:cxn ang="0">
                  <a:pos x="296" y="100"/>
                </a:cxn>
                <a:cxn ang="0">
                  <a:pos x="260" y="86"/>
                </a:cxn>
                <a:cxn ang="0">
                  <a:pos x="212" y="78"/>
                </a:cxn>
                <a:cxn ang="0">
                  <a:pos x="190" y="74"/>
                </a:cxn>
                <a:cxn ang="0">
                  <a:pos x="150" y="60"/>
                </a:cxn>
                <a:cxn ang="0">
                  <a:pos x="110" y="34"/>
                </a:cxn>
                <a:cxn ang="0">
                  <a:pos x="96" y="26"/>
                </a:cxn>
                <a:cxn ang="0">
                  <a:pos x="58" y="10"/>
                </a:cxn>
                <a:cxn ang="0">
                  <a:pos x="28" y="2"/>
                </a:cxn>
                <a:cxn ang="0">
                  <a:pos x="16" y="8"/>
                </a:cxn>
                <a:cxn ang="0">
                  <a:pos x="8" y="48"/>
                </a:cxn>
                <a:cxn ang="0">
                  <a:pos x="16" y="54"/>
                </a:cxn>
                <a:cxn ang="0">
                  <a:pos x="60" y="76"/>
                </a:cxn>
                <a:cxn ang="0">
                  <a:pos x="88" y="84"/>
                </a:cxn>
                <a:cxn ang="0">
                  <a:pos x="114" y="88"/>
                </a:cxn>
                <a:cxn ang="0">
                  <a:pos x="156" y="102"/>
                </a:cxn>
                <a:cxn ang="0">
                  <a:pos x="192" y="126"/>
                </a:cxn>
                <a:cxn ang="0">
                  <a:pos x="212" y="140"/>
                </a:cxn>
                <a:cxn ang="0">
                  <a:pos x="256" y="164"/>
                </a:cxn>
                <a:cxn ang="0">
                  <a:pos x="282" y="172"/>
                </a:cxn>
                <a:cxn ang="0">
                  <a:pos x="314" y="176"/>
                </a:cxn>
                <a:cxn ang="0">
                  <a:pos x="366" y="188"/>
                </a:cxn>
                <a:cxn ang="0">
                  <a:pos x="384" y="196"/>
                </a:cxn>
                <a:cxn ang="0">
                  <a:pos x="434" y="214"/>
                </a:cxn>
                <a:cxn ang="0">
                  <a:pos x="456" y="216"/>
                </a:cxn>
                <a:cxn ang="0">
                  <a:pos x="462" y="198"/>
                </a:cxn>
              </a:cxnLst>
              <a:rect l="0" t="0" r="r" b="b"/>
              <a:pathLst>
                <a:path w="484" h="218">
                  <a:moveTo>
                    <a:pt x="462" y="198"/>
                  </a:moveTo>
                  <a:lnTo>
                    <a:pt x="462" y="198"/>
                  </a:lnTo>
                  <a:lnTo>
                    <a:pt x="458" y="194"/>
                  </a:lnTo>
                  <a:lnTo>
                    <a:pt x="444" y="186"/>
                  </a:lnTo>
                  <a:lnTo>
                    <a:pt x="424" y="174"/>
                  </a:lnTo>
                  <a:lnTo>
                    <a:pt x="398" y="164"/>
                  </a:lnTo>
                  <a:lnTo>
                    <a:pt x="398" y="164"/>
                  </a:lnTo>
                  <a:lnTo>
                    <a:pt x="398" y="164"/>
                  </a:lnTo>
                  <a:lnTo>
                    <a:pt x="380" y="156"/>
                  </a:lnTo>
                  <a:lnTo>
                    <a:pt x="364" y="148"/>
                  </a:lnTo>
                  <a:lnTo>
                    <a:pt x="336" y="128"/>
                  </a:lnTo>
                  <a:lnTo>
                    <a:pt x="308" y="108"/>
                  </a:lnTo>
                  <a:lnTo>
                    <a:pt x="308" y="108"/>
                  </a:lnTo>
                  <a:lnTo>
                    <a:pt x="296" y="100"/>
                  </a:lnTo>
                  <a:lnTo>
                    <a:pt x="284" y="94"/>
                  </a:lnTo>
                  <a:lnTo>
                    <a:pt x="260" y="86"/>
                  </a:lnTo>
                  <a:lnTo>
                    <a:pt x="236" y="80"/>
                  </a:lnTo>
                  <a:lnTo>
                    <a:pt x="212" y="78"/>
                  </a:lnTo>
                  <a:lnTo>
                    <a:pt x="190" y="74"/>
                  </a:lnTo>
                  <a:lnTo>
                    <a:pt x="190" y="74"/>
                  </a:lnTo>
                  <a:lnTo>
                    <a:pt x="170" y="68"/>
                  </a:lnTo>
                  <a:lnTo>
                    <a:pt x="150" y="60"/>
                  </a:lnTo>
                  <a:lnTo>
                    <a:pt x="130" y="48"/>
                  </a:lnTo>
                  <a:lnTo>
                    <a:pt x="110" y="34"/>
                  </a:lnTo>
                  <a:lnTo>
                    <a:pt x="110" y="34"/>
                  </a:lnTo>
                  <a:lnTo>
                    <a:pt x="96" y="26"/>
                  </a:lnTo>
                  <a:lnTo>
                    <a:pt x="84" y="20"/>
                  </a:lnTo>
                  <a:lnTo>
                    <a:pt x="58" y="10"/>
                  </a:lnTo>
                  <a:lnTo>
                    <a:pt x="38" y="4"/>
                  </a:lnTo>
                  <a:lnTo>
                    <a:pt x="28" y="2"/>
                  </a:lnTo>
                  <a:lnTo>
                    <a:pt x="18" y="0"/>
                  </a:lnTo>
                  <a:lnTo>
                    <a:pt x="16" y="8"/>
                  </a:lnTo>
                  <a:lnTo>
                    <a:pt x="0" y="44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16" y="54"/>
                  </a:lnTo>
                  <a:lnTo>
                    <a:pt x="34" y="64"/>
                  </a:lnTo>
                  <a:lnTo>
                    <a:pt x="60" y="76"/>
                  </a:lnTo>
                  <a:lnTo>
                    <a:pt x="74" y="80"/>
                  </a:lnTo>
                  <a:lnTo>
                    <a:pt x="88" y="84"/>
                  </a:lnTo>
                  <a:lnTo>
                    <a:pt x="88" y="84"/>
                  </a:lnTo>
                  <a:lnTo>
                    <a:pt x="114" y="88"/>
                  </a:lnTo>
                  <a:lnTo>
                    <a:pt x="136" y="94"/>
                  </a:lnTo>
                  <a:lnTo>
                    <a:pt x="156" y="102"/>
                  </a:lnTo>
                  <a:lnTo>
                    <a:pt x="174" y="112"/>
                  </a:lnTo>
                  <a:lnTo>
                    <a:pt x="192" y="126"/>
                  </a:lnTo>
                  <a:lnTo>
                    <a:pt x="192" y="126"/>
                  </a:lnTo>
                  <a:lnTo>
                    <a:pt x="212" y="140"/>
                  </a:lnTo>
                  <a:lnTo>
                    <a:pt x="232" y="154"/>
                  </a:lnTo>
                  <a:lnTo>
                    <a:pt x="256" y="164"/>
                  </a:lnTo>
                  <a:lnTo>
                    <a:pt x="268" y="168"/>
                  </a:lnTo>
                  <a:lnTo>
                    <a:pt x="282" y="172"/>
                  </a:lnTo>
                  <a:lnTo>
                    <a:pt x="314" y="176"/>
                  </a:lnTo>
                  <a:lnTo>
                    <a:pt x="314" y="176"/>
                  </a:lnTo>
                  <a:lnTo>
                    <a:pt x="350" y="182"/>
                  </a:lnTo>
                  <a:lnTo>
                    <a:pt x="366" y="188"/>
                  </a:lnTo>
                  <a:lnTo>
                    <a:pt x="384" y="196"/>
                  </a:lnTo>
                  <a:lnTo>
                    <a:pt x="384" y="196"/>
                  </a:lnTo>
                  <a:lnTo>
                    <a:pt x="410" y="206"/>
                  </a:lnTo>
                  <a:lnTo>
                    <a:pt x="434" y="214"/>
                  </a:lnTo>
                  <a:lnTo>
                    <a:pt x="448" y="216"/>
                  </a:lnTo>
                  <a:lnTo>
                    <a:pt x="456" y="216"/>
                  </a:lnTo>
                  <a:lnTo>
                    <a:pt x="484" y="218"/>
                  </a:lnTo>
                  <a:lnTo>
                    <a:pt x="462" y="198"/>
                  </a:lnTo>
                  <a:close/>
                </a:path>
              </a:pathLst>
            </a:custGeom>
            <a:solidFill>
              <a:srgbClr val="FFC8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5" name="Freeform 157"/>
            <p:cNvSpPr>
              <a:spLocks/>
            </p:cNvSpPr>
            <p:nvPr/>
          </p:nvSpPr>
          <p:spPr bwMode="auto">
            <a:xfrm>
              <a:off x="4638675" y="3438525"/>
              <a:ext cx="701675" cy="307975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0" y="28"/>
                </a:cxn>
                <a:cxn ang="0">
                  <a:pos x="8" y="32"/>
                </a:cxn>
                <a:cxn ang="0">
                  <a:pos x="24" y="42"/>
                </a:cxn>
                <a:cxn ang="0">
                  <a:pos x="48" y="54"/>
                </a:cxn>
                <a:cxn ang="0">
                  <a:pos x="62" y="58"/>
                </a:cxn>
                <a:cxn ang="0">
                  <a:pos x="76" y="62"/>
                </a:cxn>
                <a:cxn ang="0">
                  <a:pos x="76" y="62"/>
                </a:cxn>
                <a:cxn ang="0">
                  <a:pos x="102" y="66"/>
                </a:cxn>
                <a:cxn ang="0">
                  <a:pos x="124" y="72"/>
                </a:cxn>
                <a:cxn ang="0">
                  <a:pos x="146" y="80"/>
                </a:cxn>
                <a:cxn ang="0">
                  <a:pos x="166" y="92"/>
                </a:cxn>
                <a:cxn ang="0">
                  <a:pos x="166" y="92"/>
                </a:cxn>
                <a:cxn ang="0">
                  <a:pos x="186" y="108"/>
                </a:cxn>
                <a:cxn ang="0">
                  <a:pos x="210" y="124"/>
                </a:cxn>
                <a:cxn ang="0">
                  <a:pos x="224" y="132"/>
                </a:cxn>
                <a:cxn ang="0">
                  <a:pos x="238" y="140"/>
                </a:cxn>
                <a:cxn ang="0">
                  <a:pos x="254" y="146"/>
                </a:cxn>
                <a:cxn ang="0">
                  <a:pos x="270" y="150"/>
                </a:cxn>
                <a:cxn ang="0">
                  <a:pos x="270" y="150"/>
                </a:cxn>
                <a:cxn ang="0">
                  <a:pos x="326" y="158"/>
                </a:cxn>
                <a:cxn ang="0">
                  <a:pos x="350" y="164"/>
                </a:cxn>
                <a:cxn ang="0">
                  <a:pos x="374" y="174"/>
                </a:cxn>
                <a:cxn ang="0">
                  <a:pos x="374" y="174"/>
                </a:cxn>
                <a:cxn ang="0">
                  <a:pos x="400" y="186"/>
                </a:cxn>
                <a:cxn ang="0">
                  <a:pos x="422" y="192"/>
                </a:cxn>
                <a:cxn ang="0">
                  <a:pos x="442" y="194"/>
                </a:cxn>
                <a:cxn ang="0">
                  <a:pos x="442" y="194"/>
                </a:cxn>
                <a:cxn ang="0">
                  <a:pos x="442" y="194"/>
                </a:cxn>
                <a:cxn ang="0">
                  <a:pos x="424" y="182"/>
                </a:cxn>
                <a:cxn ang="0">
                  <a:pos x="406" y="172"/>
                </a:cxn>
                <a:cxn ang="0">
                  <a:pos x="380" y="162"/>
                </a:cxn>
                <a:cxn ang="0">
                  <a:pos x="380" y="162"/>
                </a:cxn>
                <a:cxn ang="0">
                  <a:pos x="354" y="150"/>
                </a:cxn>
                <a:cxn ang="0">
                  <a:pos x="334" y="138"/>
                </a:cxn>
                <a:cxn ang="0">
                  <a:pos x="288" y="104"/>
                </a:cxn>
                <a:cxn ang="0">
                  <a:pos x="288" y="104"/>
                </a:cxn>
                <a:cxn ang="0">
                  <a:pos x="274" y="96"/>
                </a:cxn>
                <a:cxn ang="0">
                  <a:pos x="260" y="88"/>
                </a:cxn>
                <a:cxn ang="0">
                  <a:pos x="244" y="84"/>
                </a:cxn>
                <a:cxn ang="0">
                  <a:pos x="230" y="80"/>
                </a:cxn>
                <a:cxn ang="0">
                  <a:pos x="200" y="76"/>
                </a:cxn>
                <a:cxn ang="0">
                  <a:pos x="174" y="72"/>
                </a:cxn>
                <a:cxn ang="0">
                  <a:pos x="174" y="72"/>
                </a:cxn>
                <a:cxn ang="0">
                  <a:pos x="152" y="66"/>
                </a:cxn>
                <a:cxn ang="0">
                  <a:pos x="130" y="56"/>
                </a:cxn>
                <a:cxn ang="0">
                  <a:pos x="110" y="44"/>
                </a:cxn>
                <a:cxn ang="0">
                  <a:pos x="88" y="30"/>
                </a:cxn>
                <a:cxn ang="0">
                  <a:pos x="88" y="30"/>
                </a:cxn>
                <a:cxn ang="0">
                  <a:pos x="76" y="22"/>
                </a:cxn>
                <a:cxn ang="0">
                  <a:pos x="64" y="16"/>
                </a:cxn>
                <a:cxn ang="0">
                  <a:pos x="40" y="6"/>
                </a:cxn>
                <a:cxn ang="0">
                  <a:pos x="20" y="2"/>
                </a:cxn>
                <a:cxn ang="0">
                  <a:pos x="12" y="0"/>
                </a:cxn>
                <a:cxn ang="0">
                  <a:pos x="0" y="28"/>
                </a:cxn>
              </a:cxnLst>
              <a:rect l="0" t="0" r="r" b="b"/>
              <a:pathLst>
                <a:path w="442" h="194">
                  <a:moveTo>
                    <a:pt x="0" y="28"/>
                  </a:moveTo>
                  <a:lnTo>
                    <a:pt x="0" y="28"/>
                  </a:lnTo>
                  <a:lnTo>
                    <a:pt x="8" y="32"/>
                  </a:lnTo>
                  <a:lnTo>
                    <a:pt x="24" y="42"/>
                  </a:lnTo>
                  <a:lnTo>
                    <a:pt x="48" y="54"/>
                  </a:lnTo>
                  <a:lnTo>
                    <a:pt x="62" y="58"/>
                  </a:lnTo>
                  <a:lnTo>
                    <a:pt x="76" y="62"/>
                  </a:lnTo>
                  <a:lnTo>
                    <a:pt x="76" y="62"/>
                  </a:lnTo>
                  <a:lnTo>
                    <a:pt x="102" y="66"/>
                  </a:lnTo>
                  <a:lnTo>
                    <a:pt x="124" y="72"/>
                  </a:lnTo>
                  <a:lnTo>
                    <a:pt x="146" y="80"/>
                  </a:lnTo>
                  <a:lnTo>
                    <a:pt x="166" y="92"/>
                  </a:lnTo>
                  <a:lnTo>
                    <a:pt x="166" y="92"/>
                  </a:lnTo>
                  <a:lnTo>
                    <a:pt x="186" y="108"/>
                  </a:lnTo>
                  <a:lnTo>
                    <a:pt x="210" y="124"/>
                  </a:lnTo>
                  <a:lnTo>
                    <a:pt x="224" y="132"/>
                  </a:lnTo>
                  <a:lnTo>
                    <a:pt x="238" y="140"/>
                  </a:lnTo>
                  <a:lnTo>
                    <a:pt x="254" y="146"/>
                  </a:lnTo>
                  <a:lnTo>
                    <a:pt x="270" y="150"/>
                  </a:lnTo>
                  <a:lnTo>
                    <a:pt x="270" y="150"/>
                  </a:lnTo>
                  <a:lnTo>
                    <a:pt x="326" y="158"/>
                  </a:lnTo>
                  <a:lnTo>
                    <a:pt x="350" y="164"/>
                  </a:lnTo>
                  <a:lnTo>
                    <a:pt x="374" y="174"/>
                  </a:lnTo>
                  <a:lnTo>
                    <a:pt x="374" y="174"/>
                  </a:lnTo>
                  <a:lnTo>
                    <a:pt x="400" y="186"/>
                  </a:lnTo>
                  <a:lnTo>
                    <a:pt x="422" y="192"/>
                  </a:lnTo>
                  <a:lnTo>
                    <a:pt x="442" y="194"/>
                  </a:lnTo>
                  <a:lnTo>
                    <a:pt x="442" y="194"/>
                  </a:lnTo>
                  <a:lnTo>
                    <a:pt x="442" y="194"/>
                  </a:lnTo>
                  <a:lnTo>
                    <a:pt x="424" y="182"/>
                  </a:lnTo>
                  <a:lnTo>
                    <a:pt x="406" y="172"/>
                  </a:lnTo>
                  <a:lnTo>
                    <a:pt x="380" y="162"/>
                  </a:lnTo>
                  <a:lnTo>
                    <a:pt x="380" y="162"/>
                  </a:lnTo>
                  <a:lnTo>
                    <a:pt x="354" y="150"/>
                  </a:lnTo>
                  <a:lnTo>
                    <a:pt x="334" y="138"/>
                  </a:lnTo>
                  <a:lnTo>
                    <a:pt x="288" y="104"/>
                  </a:lnTo>
                  <a:lnTo>
                    <a:pt x="288" y="104"/>
                  </a:lnTo>
                  <a:lnTo>
                    <a:pt x="274" y="96"/>
                  </a:lnTo>
                  <a:lnTo>
                    <a:pt x="260" y="88"/>
                  </a:lnTo>
                  <a:lnTo>
                    <a:pt x="244" y="84"/>
                  </a:lnTo>
                  <a:lnTo>
                    <a:pt x="230" y="80"/>
                  </a:lnTo>
                  <a:lnTo>
                    <a:pt x="200" y="76"/>
                  </a:lnTo>
                  <a:lnTo>
                    <a:pt x="174" y="72"/>
                  </a:lnTo>
                  <a:lnTo>
                    <a:pt x="174" y="72"/>
                  </a:lnTo>
                  <a:lnTo>
                    <a:pt x="152" y="66"/>
                  </a:lnTo>
                  <a:lnTo>
                    <a:pt x="130" y="56"/>
                  </a:lnTo>
                  <a:lnTo>
                    <a:pt x="110" y="44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76" y="22"/>
                  </a:lnTo>
                  <a:lnTo>
                    <a:pt x="64" y="16"/>
                  </a:lnTo>
                  <a:lnTo>
                    <a:pt x="40" y="6"/>
                  </a:lnTo>
                  <a:lnTo>
                    <a:pt x="20" y="2"/>
                  </a:lnTo>
                  <a:lnTo>
                    <a:pt x="12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6" name="Freeform 158"/>
            <p:cNvSpPr>
              <a:spLocks/>
            </p:cNvSpPr>
            <p:nvPr/>
          </p:nvSpPr>
          <p:spPr bwMode="auto">
            <a:xfrm>
              <a:off x="4959350" y="3587750"/>
              <a:ext cx="155575" cy="66675"/>
            </a:xfrm>
            <a:custGeom>
              <a:avLst/>
              <a:gdLst/>
              <a:ahLst/>
              <a:cxnLst>
                <a:cxn ang="0">
                  <a:pos x="54" y="12"/>
                </a:cxn>
                <a:cxn ang="0">
                  <a:pos x="54" y="12"/>
                </a:cxn>
                <a:cxn ang="0">
                  <a:pos x="38" y="6"/>
                </a:cxn>
                <a:cxn ang="0">
                  <a:pos x="22" y="2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" y="8"/>
                </a:cxn>
                <a:cxn ang="0">
                  <a:pos x="16" y="16"/>
                </a:cxn>
                <a:cxn ang="0">
                  <a:pos x="30" y="24"/>
                </a:cxn>
                <a:cxn ang="0">
                  <a:pos x="44" y="32"/>
                </a:cxn>
                <a:cxn ang="0">
                  <a:pos x="44" y="32"/>
                </a:cxn>
                <a:cxn ang="0">
                  <a:pos x="60" y="36"/>
                </a:cxn>
                <a:cxn ang="0">
                  <a:pos x="76" y="40"/>
                </a:cxn>
                <a:cxn ang="0">
                  <a:pos x="88" y="42"/>
                </a:cxn>
                <a:cxn ang="0">
                  <a:pos x="98" y="42"/>
                </a:cxn>
                <a:cxn ang="0">
                  <a:pos x="98" y="42"/>
                </a:cxn>
                <a:cxn ang="0">
                  <a:pos x="92" y="34"/>
                </a:cxn>
                <a:cxn ang="0">
                  <a:pos x="82" y="26"/>
                </a:cxn>
                <a:cxn ang="0">
                  <a:pos x="68" y="18"/>
                </a:cxn>
                <a:cxn ang="0">
                  <a:pos x="54" y="12"/>
                </a:cxn>
                <a:cxn ang="0">
                  <a:pos x="54" y="12"/>
                </a:cxn>
              </a:cxnLst>
              <a:rect l="0" t="0" r="r" b="b"/>
              <a:pathLst>
                <a:path w="98" h="42">
                  <a:moveTo>
                    <a:pt x="54" y="12"/>
                  </a:moveTo>
                  <a:lnTo>
                    <a:pt x="54" y="12"/>
                  </a:lnTo>
                  <a:lnTo>
                    <a:pt x="38" y="6"/>
                  </a:lnTo>
                  <a:lnTo>
                    <a:pt x="2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8"/>
                  </a:lnTo>
                  <a:lnTo>
                    <a:pt x="16" y="16"/>
                  </a:lnTo>
                  <a:lnTo>
                    <a:pt x="30" y="24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60" y="36"/>
                  </a:lnTo>
                  <a:lnTo>
                    <a:pt x="76" y="40"/>
                  </a:lnTo>
                  <a:lnTo>
                    <a:pt x="88" y="42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92" y="34"/>
                  </a:lnTo>
                  <a:lnTo>
                    <a:pt x="82" y="26"/>
                  </a:lnTo>
                  <a:lnTo>
                    <a:pt x="68" y="18"/>
                  </a:lnTo>
                  <a:lnTo>
                    <a:pt x="54" y="12"/>
                  </a:lnTo>
                  <a:lnTo>
                    <a:pt x="54" y="12"/>
                  </a:lnTo>
                  <a:close/>
                </a:path>
              </a:pathLst>
            </a:custGeom>
            <a:solidFill>
              <a:srgbClr val="FFC8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7" name="Freeform 159"/>
            <p:cNvSpPr>
              <a:spLocks/>
            </p:cNvSpPr>
            <p:nvPr/>
          </p:nvSpPr>
          <p:spPr bwMode="auto">
            <a:xfrm>
              <a:off x="4562475" y="3473450"/>
              <a:ext cx="346075" cy="768350"/>
            </a:xfrm>
            <a:custGeom>
              <a:avLst/>
              <a:gdLst/>
              <a:ahLst/>
              <a:cxnLst>
                <a:cxn ang="0">
                  <a:pos x="216" y="456"/>
                </a:cxn>
                <a:cxn ang="0">
                  <a:pos x="214" y="434"/>
                </a:cxn>
                <a:cxn ang="0">
                  <a:pos x="196" y="384"/>
                </a:cxn>
                <a:cxn ang="0">
                  <a:pos x="196" y="384"/>
                </a:cxn>
                <a:cxn ang="0">
                  <a:pos x="182" y="350"/>
                </a:cxn>
                <a:cxn ang="0">
                  <a:pos x="172" y="282"/>
                </a:cxn>
                <a:cxn ang="0">
                  <a:pos x="168" y="268"/>
                </a:cxn>
                <a:cxn ang="0">
                  <a:pos x="154" y="232"/>
                </a:cxn>
                <a:cxn ang="0">
                  <a:pos x="126" y="192"/>
                </a:cxn>
                <a:cxn ang="0">
                  <a:pos x="112" y="174"/>
                </a:cxn>
                <a:cxn ang="0">
                  <a:pos x="94" y="136"/>
                </a:cxn>
                <a:cxn ang="0">
                  <a:pos x="84" y="88"/>
                </a:cxn>
                <a:cxn ang="0">
                  <a:pos x="80" y="74"/>
                </a:cxn>
                <a:cxn ang="0">
                  <a:pos x="64" y="36"/>
                </a:cxn>
                <a:cxn ang="0">
                  <a:pos x="48" y="8"/>
                </a:cxn>
                <a:cxn ang="0">
                  <a:pos x="36" y="4"/>
                </a:cxn>
                <a:cxn ang="0">
                  <a:pos x="2" y="28"/>
                </a:cxn>
                <a:cxn ang="0">
                  <a:pos x="4" y="36"/>
                </a:cxn>
                <a:cxn ang="0">
                  <a:pos x="18" y="84"/>
                </a:cxn>
                <a:cxn ang="0">
                  <a:pos x="34" y="110"/>
                </a:cxn>
                <a:cxn ang="0">
                  <a:pos x="48" y="130"/>
                </a:cxn>
                <a:cxn ang="0">
                  <a:pos x="68" y="170"/>
                </a:cxn>
                <a:cxn ang="0">
                  <a:pos x="78" y="212"/>
                </a:cxn>
                <a:cxn ang="0">
                  <a:pos x="80" y="236"/>
                </a:cxn>
                <a:cxn ang="0">
                  <a:pos x="94" y="284"/>
                </a:cxn>
                <a:cxn ang="0">
                  <a:pos x="108" y="308"/>
                </a:cxn>
                <a:cxn ang="0">
                  <a:pos x="128" y="336"/>
                </a:cxn>
                <a:cxn ang="0">
                  <a:pos x="156" y="380"/>
                </a:cxn>
                <a:cxn ang="0">
                  <a:pos x="164" y="396"/>
                </a:cxn>
                <a:cxn ang="0">
                  <a:pos x="186" y="444"/>
                </a:cxn>
                <a:cxn ang="0">
                  <a:pos x="198" y="462"/>
                </a:cxn>
                <a:cxn ang="0">
                  <a:pos x="216" y="456"/>
                </a:cxn>
              </a:cxnLst>
              <a:rect l="0" t="0" r="r" b="b"/>
              <a:pathLst>
                <a:path w="218" h="484">
                  <a:moveTo>
                    <a:pt x="216" y="456"/>
                  </a:moveTo>
                  <a:lnTo>
                    <a:pt x="216" y="456"/>
                  </a:lnTo>
                  <a:lnTo>
                    <a:pt x="216" y="448"/>
                  </a:lnTo>
                  <a:lnTo>
                    <a:pt x="214" y="434"/>
                  </a:lnTo>
                  <a:lnTo>
                    <a:pt x="206" y="410"/>
                  </a:lnTo>
                  <a:lnTo>
                    <a:pt x="196" y="384"/>
                  </a:lnTo>
                  <a:lnTo>
                    <a:pt x="196" y="384"/>
                  </a:lnTo>
                  <a:lnTo>
                    <a:pt x="196" y="384"/>
                  </a:lnTo>
                  <a:lnTo>
                    <a:pt x="188" y="366"/>
                  </a:lnTo>
                  <a:lnTo>
                    <a:pt x="182" y="350"/>
                  </a:lnTo>
                  <a:lnTo>
                    <a:pt x="176" y="314"/>
                  </a:lnTo>
                  <a:lnTo>
                    <a:pt x="172" y="282"/>
                  </a:lnTo>
                  <a:lnTo>
                    <a:pt x="172" y="282"/>
                  </a:lnTo>
                  <a:lnTo>
                    <a:pt x="168" y="268"/>
                  </a:lnTo>
                  <a:lnTo>
                    <a:pt x="164" y="256"/>
                  </a:lnTo>
                  <a:lnTo>
                    <a:pt x="154" y="232"/>
                  </a:lnTo>
                  <a:lnTo>
                    <a:pt x="140" y="212"/>
                  </a:lnTo>
                  <a:lnTo>
                    <a:pt x="126" y="192"/>
                  </a:lnTo>
                  <a:lnTo>
                    <a:pt x="112" y="174"/>
                  </a:lnTo>
                  <a:lnTo>
                    <a:pt x="112" y="174"/>
                  </a:lnTo>
                  <a:lnTo>
                    <a:pt x="102" y="156"/>
                  </a:lnTo>
                  <a:lnTo>
                    <a:pt x="94" y="136"/>
                  </a:lnTo>
                  <a:lnTo>
                    <a:pt x="88" y="114"/>
                  </a:lnTo>
                  <a:lnTo>
                    <a:pt x="84" y="88"/>
                  </a:lnTo>
                  <a:lnTo>
                    <a:pt x="84" y="88"/>
                  </a:lnTo>
                  <a:lnTo>
                    <a:pt x="80" y="74"/>
                  </a:lnTo>
                  <a:lnTo>
                    <a:pt x="76" y="60"/>
                  </a:lnTo>
                  <a:lnTo>
                    <a:pt x="64" y="36"/>
                  </a:lnTo>
                  <a:lnTo>
                    <a:pt x="54" y="18"/>
                  </a:lnTo>
                  <a:lnTo>
                    <a:pt x="48" y="8"/>
                  </a:lnTo>
                  <a:lnTo>
                    <a:pt x="44" y="0"/>
                  </a:lnTo>
                  <a:lnTo>
                    <a:pt x="36" y="4"/>
                  </a:lnTo>
                  <a:lnTo>
                    <a:pt x="0" y="18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4" y="36"/>
                  </a:lnTo>
                  <a:lnTo>
                    <a:pt x="10" y="56"/>
                  </a:lnTo>
                  <a:lnTo>
                    <a:pt x="18" y="84"/>
                  </a:lnTo>
                  <a:lnTo>
                    <a:pt x="26" y="96"/>
                  </a:lnTo>
                  <a:lnTo>
                    <a:pt x="34" y="110"/>
                  </a:lnTo>
                  <a:lnTo>
                    <a:pt x="34" y="110"/>
                  </a:lnTo>
                  <a:lnTo>
                    <a:pt x="48" y="130"/>
                  </a:lnTo>
                  <a:lnTo>
                    <a:pt x="60" y="150"/>
                  </a:lnTo>
                  <a:lnTo>
                    <a:pt x="68" y="170"/>
                  </a:lnTo>
                  <a:lnTo>
                    <a:pt x="74" y="190"/>
                  </a:lnTo>
                  <a:lnTo>
                    <a:pt x="78" y="212"/>
                  </a:lnTo>
                  <a:lnTo>
                    <a:pt x="78" y="212"/>
                  </a:lnTo>
                  <a:lnTo>
                    <a:pt x="80" y="236"/>
                  </a:lnTo>
                  <a:lnTo>
                    <a:pt x="86" y="260"/>
                  </a:lnTo>
                  <a:lnTo>
                    <a:pt x="94" y="284"/>
                  </a:lnTo>
                  <a:lnTo>
                    <a:pt x="100" y="296"/>
                  </a:lnTo>
                  <a:lnTo>
                    <a:pt x="108" y="308"/>
                  </a:lnTo>
                  <a:lnTo>
                    <a:pt x="128" y="336"/>
                  </a:lnTo>
                  <a:lnTo>
                    <a:pt x="128" y="336"/>
                  </a:lnTo>
                  <a:lnTo>
                    <a:pt x="148" y="364"/>
                  </a:lnTo>
                  <a:lnTo>
                    <a:pt x="156" y="380"/>
                  </a:lnTo>
                  <a:lnTo>
                    <a:pt x="164" y="396"/>
                  </a:lnTo>
                  <a:lnTo>
                    <a:pt x="164" y="396"/>
                  </a:lnTo>
                  <a:lnTo>
                    <a:pt x="174" y="424"/>
                  </a:lnTo>
                  <a:lnTo>
                    <a:pt x="186" y="444"/>
                  </a:lnTo>
                  <a:lnTo>
                    <a:pt x="194" y="458"/>
                  </a:lnTo>
                  <a:lnTo>
                    <a:pt x="198" y="462"/>
                  </a:lnTo>
                  <a:lnTo>
                    <a:pt x="218" y="484"/>
                  </a:lnTo>
                  <a:lnTo>
                    <a:pt x="216" y="456"/>
                  </a:lnTo>
                  <a:close/>
                </a:path>
              </a:pathLst>
            </a:custGeom>
            <a:solidFill>
              <a:srgbClr val="FFC8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8" name="Freeform 160"/>
            <p:cNvSpPr>
              <a:spLocks/>
            </p:cNvSpPr>
            <p:nvPr/>
          </p:nvSpPr>
          <p:spPr bwMode="auto">
            <a:xfrm>
              <a:off x="4581525" y="3495675"/>
              <a:ext cx="307975" cy="70167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2" y="20"/>
                </a:cxn>
                <a:cxn ang="0">
                  <a:pos x="6" y="40"/>
                </a:cxn>
                <a:cxn ang="0">
                  <a:pos x="16" y="64"/>
                </a:cxn>
                <a:cxn ang="0">
                  <a:pos x="22" y="76"/>
                </a:cxn>
                <a:cxn ang="0">
                  <a:pos x="30" y="88"/>
                </a:cxn>
                <a:cxn ang="0">
                  <a:pos x="30" y="88"/>
                </a:cxn>
                <a:cxn ang="0">
                  <a:pos x="44" y="110"/>
                </a:cxn>
                <a:cxn ang="0">
                  <a:pos x="56" y="130"/>
                </a:cxn>
                <a:cxn ang="0">
                  <a:pos x="66" y="152"/>
                </a:cxn>
                <a:cxn ang="0">
                  <a:pos x="72" y="174"/>
                </a:cxn>
                <a:cxn ang="0">
                  <a:pos x="72" y="174"/>
                </a:cxn>
                <a:cxn ang="0">
                  <a:pos x="76" y="200"/>
                </a:cxn>
                <a:cxn ang="0">
                  <a:pos x="80" y="230"/>
                </a:cxn>
                <a:cxn ang="0">
                  <a:pos x="84" y="244"/>
                </a:cxn>
                <a:cxn ang="0">
                  <a:pos x="88" y="260"/>
                </a:cxn>
                <a:cxn ang="0">
                  <a:pos x="96" y="274"/>
                </a:cxn>
                <a:cxn ang="0">
                  <a:pos x="104" y="288"/>
                </a:cxn>
                <a:cxn ang="0">
                  <a:pos x="104" y="288"/>
                </a:cxn>
                <a:cxn ang="0">
                  <a:pos x="138" y="334"/>
                </a:cxn>
                <a:cxn ang="0">
                  <a:pos x="150" y="354"/>
                </a:cxn>
                <a:cxn ang="0">
                  <a:pos x="162" y="380"/>
                </a:cxn>
                <a:cxn ang="0">
                  <a:pos x="162" y="380"/>
                </a:cxn>
                <a:cxn ang="0">
                  <a:pos x="172" y="406"/>
                </a:cxn>
                <a:cxn ang="0">
                  <a:pos x="182" y="424"/>
                </a:cxn>
                <a:cxn ang="0">
                  <a:pos x="194" y="442"/>
                </a:cxn>
                <a:cxn ang="0">
                  <a:pos x="194" y="442"/>
                </a:cxn>
                <a:cxn ang="0">
                  <a:pos x="194" y="442"/>
                </a:cxn>
                <a:cxn ang="0">
                  <a:pos x="192" y="422"/>
                </a:cxn>
                <a:cxn ang="0">
                  <a:pos x="186" y="400"/>
                </a:cxn>
                <a:cxn ang="0">
                  <a:pos x="174" y="374"/>
                </a:cxn>
                <a:cxn ang="0">
                  <a:pos x="174" y="374"/>
                </a:cxn>
                <a:cxn ang="0">
                  <a:pos x="164" y="350"/>
                </a:cxn>
                <a:cxn ang="0">
                  <a:pos x="158" y="326"/>
                </a:cxn>
                <a:cxn ang="0">
                  <a:pos x="150" y="270"/>
                </a:cxn>
                <a:cxn ang="0">
                  <a:pos x="150" y="270"/>
                </a:cxn>
                <a:cxn ang="0">
                  <a:pos x="146" y="254"/>
                </a:cxn>
                <a:cxn ang="0">
                  <a:pos x="140" y="238"/>
                </a:cxn>
                <a:cxn ang="0">
                  <a:pos x="132" y="224"/>
                </a:cxn>
                <a:cxn ang="0">
                  <a:pos x="124" y="210"/>
                </a:cxn>
                <a:cxn ang="0">
                  <a:pos x="108" y="186"/>
                </a:cxn>
                <a:cxn ang="0">
                  <a:pos x="92" y="166"/>
                </a:cxn>
                <a:cxn ang="0">
                  <a:pos x="92" y="166"/>
                </a:cxn>
                <a:cxn ang="0">
                  <a:pos x="80" y="146"/>
                </a:cxn>
                <a:cxn ang="0">
                  <a:pos x="72" y="124"/>
                </a:cxn>
                <a:cxn ang="0">
                  <a:pos x="66" y="102"/>
                </a:cxn>
                <a:cxn ang="0">
                  <a:pos x="62" y="76"/>
                </a:cxn>
                <a:cxn ang="0">
                  <a:pos x="62" y="76"/>
                </a:cxn>
                <a:cxn ang="0">
                  <a:pos x="58" y="62"/>
                </a:cxn>
                <a:cxn ang="0">
                  <a:pos x="54" y="48"/>
                </a:cxn>
                <a:cxn ang="0">
                  <a:pos x="42" y="24"/>
                </a:cxn>
                <a:cxn ang="0">
                  <a:pos x="32" y="8"/>
                </a:cxn>
                <a:cxn ang="0">
                  <a:pos x="28" y="0"/>
                </a:cxn>
                <a:cxn ang="0">
                  <a:pos x="0" y="12"/>
                </a:cxn>
              </a:cxnLst>
              <a:rect l="0" t="0" r="r" b="b"/>
              <a:pathLst>
                <a:path w="194" h="442">
                  <a:moveTo>
                    <a:pt x="0" y="12"/>
                  </a:moveTo>
                  <a:lnTo>
                    <a:pt x="0" y="12"/>
                  </a:lnTo>
                  <a:lnTo>
                    <a:pt x="2" y="20"/>
                  </a:lnTo>
                  <a:lnTo>
                    <a:pt x="6" y="40"/>
                  </a:lnTo>
                  <a:lnTo>
                    <a:pt x="16" y="64"/>
                  </a:lnTo>
                  <a:lnTo>
                    <a:pt x="22" y="76"/>
                  </a:lnTo>
                  <a:lnTo>
                    <a:pt x="30" y="88"/>
                  </a:lnTo>
                  <a:lnTo>
                    <a:pt x="30" y="88"/>
                  </a:lnTo>
                  <a:lnTo>
                    <a:pt x="44" y="110"/>
                  </a:lnTo>
                  <a:lnTo>
                    <a:pt x="56" y="130"/>
                  </a:lnTo>
                  <a:lnTo>
                    <a:pt x="66" y="152"/>
                  </a:lnTo>
                  <a:lnTo>
                    <a:pt x="72" y="174"/>
                  </a:lnTo>
                  <a:lnTo>
                    <a:pt x="72" y="174"/>
                  </a:lnTo>
                  <a:lnTo>
                    <a:pt x="76" y="200"/>
                  </a:lnTo>
                  <a:lnTo>
                    <a:pt x="80" y="230"/>
                  </a:lnTo>
                  <a:lnTo>
                    <a:pt x="84" y="244"/>
                  </a:lnTo>
                  <a:lnTo>
                    <a:pt x="88" y="260"/>
                  </a:lnTo>
                  <a:lnTo>
                    <a:pt x="96" y="274"/>
                  </a:lnTo>
                  <a:lnTo>
                    <a:pt x="104" y="288"/>
                  </a:lnTo>
                  <a:lnTo>
                    <a:pt x="104" y="288"/>
                  </a:lnTo>
                  <a:lnTo>
                    <a:pt x="138" y="334"/>
                  </a:lnTo>
                  <a:lnTo>
                    <a:pt x="150" y="354"/>
                  </a:lnTo>
                  <a:lnTo>
                    <a:pt x="162" y="380"/>
                  </a:lnTo>
                  <a:lnTo>
                    <a:pt x="162" y="380"/>
                  </a:lnTo>
                  <a:lnTo>
                    <a:pt x="172" y="406"/>
                  </a:lnTo>
                  <a:lnTo>
                    <a:pt x="182" y="424"/>
                  </a:lnTo>
                  <a:lnTo>
                    <a:pt x="194" y="442"/>
                  </a:lnTo>
                  <a:lnTo>
                    <a:pt x="194" y="442"/>
                  </a:lnTo>
                  <a:lnTo>
                    <a:pt x="194" y="442"/>
                  </a:lnTo>
                  <a:lnTo>
                    <a:pt x="192" y="422"/>
                  </a:lnTo>
                  <a:lnTo>
                    <a:pt x="186" y="400"/>
                  </a:lnTo>
                  <a:lnTo>
                    <a:pt x="174" y="374"/>
                  </a:lnTo>
                  <a:lnTo>
                    <a:pt x="174" y="374"/>
                  </a:lnTo>
                  <a:lnTo>
                    <a:pt x="164" y="350"/>
                  </a:lnTo>
                  <a:lnTo>
                    <a:pt x="158" y="326"/>
                  </a:lnTo>
                  <a:lnTo>
                    <a:pt x="150" y="270"/>
                  </a:lnTo>
                  <a:lnTo>
                    <a:pt x="150" y="270"/>
                  </a:lnTo>
                  <a:lnTo>
                    <a:pt x="146" y="254"/>
                  </a:lnTo>
                  <a:lnTo>
                    <a:pt x="140" y="238"/>
                  </a:lnTo>
                  <a:lnTo>
                    <a:pt x="132" y="224"/>
                  </a:lnTo>
                  <a:lnTo>
                    <a:pt x="124" y="210"/>
                  </a:lnTo>
                  <a:lnTo>
                    <a:pt x="108" y="186"/>
                  </a:lnTo>
                  <a:lnTo>
                    <a:pt x="92" y="166"/>
                  </a:lnTo>
                  <a:lnTo>
                    <a:pt x="92" y="166"/>
                  </a:lnTo>
                  <a:lnTo>
                    <a:pt x="80" y="146"/>
                  </a:lnTo>
                  <a:lnTo>
                    <a:pt x="72" y="124"/>
                  </a:lnTo>
                  <a:lnTo>
                    <a:pt x="66" y="102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58" y="62"/>
                  </a:lnTo>
                  <a:lnTo>
                    <a:pt x="54" y="48"/>
                  </a:lnTo>
                  <a:lnTo>
                    <a:pt x="42" y="24"/>
                  </a:lnTo>
                  <a:lnTo>
                    <a:pt x="32" y="8"/>
                  </a:lnTo>
                  <a:lnTo>
                    <a:pt x="28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09" name="Freeform 161"/>
            <p:cNvSpPr>
              <a:spLocks/>
            </p:cNvSpPr>
            <p:nvPr/>
          </p:nvSpPr>
          <p:spPr bwMode="auto">
            <a:xfrm>
              <a:off x="4730750" y="3816350"/>
              <a:ext cx="66675" cy="155575"/>
            </a:xfrm>
            <a:custGeom>
              <a:avLst/>
              <a:gdLst/>
              <a:ahLst/>
              <a:cxnLst>
                <a:cxn ang="0">
                  <a:pos x="32" y="44"/>
                </a:cxn>
                <a:cxn ang="0">
                  <a:pos x="32" y="44"/>
                </a:cxn>
                <a:cxn ang="0">
                  <a:pos x="24" y="30"/>
                </a:cxn>
                <a:cxn ang="0">
                  <a:pos x="16" y="16"/>
                </a:cxn>
                <a:cxn ang="0">
                  <a:pos x="8" y="6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0"/>
                </a:cxn>
                <a:cxn ang="0">
                  <a:pos x="2" y="22"/>
                </a:cxn>
                <a:cxn ang="0">
                  <a:pos x="6" y="38"/>
                </a:cxn>
                <a:cxn ang="0">
                  <a:pos x="12" y="54"/>
                </a:cxn>
                <a:cxn ang="0">
                  <a:pos x="12" y="54"/>
                </a:cxn>
                <a:cxn ang="0">
                  <a:pos x="18" y="68"/>
                </a:cxn>
                <a:cxn ang="0">
                  <a:pos x="26" y="82"/>
                </a:cxn>
                <a:cxn ang="0">
                  <a:pos x="34" y="92"/>
                </a:cxn>
                <a:cxn ang="0">
                  <a:pos x="42" y="98"/>
                </a:cxn>
                <a:cxn ang="0">
                  <a:pos x="42" y="98"/>
                </a:cxn>
                <a:cxn ang="0">
                  <a:pos x="42" y="88"/>
                </a:cxn>
                <a:cxn ang="0">
                  <a:pos x="40" y="76"/>
                </a:cxn>
                <a:cxn ang="0">
                  <a:pos x="36" y="60"/>
                </a:cxn>
                <a:cxn ang="0">
                  <a:pos x="32" y="44"/>
                </a:cxn>
                <a:cxn ang="0">
                  <a:pos x="32" y="44"/>
                </a:cxn>
              </a:cxnLst>
              <a:rect l="0" t="0" r="r" b="b"/>
              <a:pathLst>
                <a:path w="42" h="98">
                  <a:moveTo>
                    <a:pt x="32" y="44"/>
                  </a:moveTo>
                  <a:lnTo>
                    <a:pt x="32" y="44"/>
                  </a:lnTo>
                  <a:lnTo>
                    <a:pt x="24" y="30"/>
                  </a:lnTo>
                  <a:lnTo>
                    <a:pt x="16" y="16"/>
                  </a:lnTo>
                  <a:lnTo>
                    <a:pt x="8" y="6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" y="22"/>
                  </a:lnTo>
                  <a:lnTo>
                    <a:pt x="6" y="38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18" y="68"/>
                  </a:lnTo>
                  <a:lnTo>
                    <a:pt x="26" y="82"/>
                  </a:lnTo>
                  <a:lnTo>
                    <a:pt x="34" y="92"/>
                  </a:lnTo>
                  <a:lnTo>
                    <a:pt x="42" y="98"/>
                  </a:lnTo>
                  <a:lnTo>
                    <a:pt x="42" y="98"/>
                  </a:lnTo>
                  <a:lnTo>
                    <a:pt x="42" y="88"/>
                  </a:lnTo>
                  <a:lnTo>
                    <a:pt x="40" y="76"/>
                  </a:lnTo>
                  <a:lnTo>
                    <a:pt x="36" y="60"/>
                  </a:lnTo>
                  <a:lnTo>
                    <a:pt x="32" y="44"/>
                  </a:lnTo>
                  <a:lnTo>
                    <a:pt x="32" y="44"/>
                  </a:lnTo>
                  <a:close/>
                </a:path>
              </a:pathLst>
            </a:custGeom>
            <a:solidFill>
              <a:srgbClr val="FFC8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0" name="Freeform 162"/>
            <p:cNvSpPr>
              <a:spLocks/>
            </p:cNvSpPr>
            <p:nvPr/>
          </p:nvSpPr>
          <p:spPr bwMode="auto">
            <a:xfrm>
              <a:off x="4235450" y="3473450"/>
              <a:ext cx="346075" cy="768350"/>
            </a:xfrm>
            <a:custGeom>
              <a:avLst/>
              <a:gdLst/>
              <a:ahLst/>
              <a:cxnLst>
                <a:cxn ang="0">
                  <a:pos x="20" y="462"/>
                </a:cxn>
                <a:cxn ang="0">
                  <a:pos x="32" y="444"/>
                </a:cxn>
                <a:cxn ang="0">
                  <a:pos x="54" y="396"/>
                </a:cxn>
                <a:cxn ang="0">
                  <a:pos x="54" y="396"/>
                </a:cxn>
                <a:cxn ang="0">
                  <a:pos x="70" y="364"/>
                </a:cxn>
                <a:cxn ang="0">
                  <a:pos x="110" y="308"/>
                </a:cxn>
                <a:cxn ang="0">
                  <a:pos x="118" y="296"/>
                </a:cxn>
                <a:cxn ang="0">
                  <a:pos x="132" y="260"/>
                </a:cxn>
                <a:cxn ang="0">
                  <a:pos x="140" y="212"/>
                </a:cxn>
                <a:cxn ang="0">
                  <a:pos x="144" y="190"/>
                </a:cxn>
                <a:cxn ang="0">
                  <a:pos x="158" y="150"/>
                </a:cxn>
                <a:cxn ang="0">
                  <a:pos x="184" y="110"/>
                </a:cxn>
                <a:cxn ang="0">
                  <a:pos x="192" y="96"/>
                </a:cxn>
                <a:cxn ang="0">
                  <a:pos x="208" y="58"/>
                </a:cxn>
                <a:cxn ang="0">
                  <a:pos x="216" y="28"/>
                </a:cxn>
                <a:cxn ang="0">
                  <a:pos x="210" y="16"/>
                </a:cxn>
                <a:cxn ang="0">
                  <a:pos x="170" y="8"/>
                </a:cxn>
                <a:cxn ang="0">
                  <a:pos x="164" y="16"/>
                </a:cxn>
                <a:cxn ang="0">
                  <a:pos x="142" y="60"/>
                </a:cxn>
                <a:cxn ang="0">
                  <a:pos x="134" y="88"/>
                </a:cxn>
                <a:cxn ang="0">
                  <a:pos x="130" y="114"/>
                </a:cxn>
                <a:cxn ang="0">
                  <a:pos x="116" y="156"/>
                </a:cxn>
                <a:cxn ang="0">
                  <a:pos x="92" y="192"/>
                </a:cxn>
                <a:cxn ang="0">
                  <a:pos x="78" y="212"/>
                </a:cxn>
                <a:cxn ang="0">
                  <a:pos x="54" y="256"/>
                </a:cxn>
                <a:cxn ang="0">
                  <a:pos x="46" y="282"/>
                </a:cxn>
                <a:cxn ang="0">
                  <a:pos x="42" y="314"/>
                </a:cxn>
                <a:cxn ang="0">
                  <a:pos x="30" y="366"/>
                </a:cxn>
                <a:cxn ang="0">
                  <a:pos x="22" y="384"/>
                </a:cxn>
                <a:cxn ang="0">
                  <a:pos x="4" y="434"/>
                </a:cxn>
                <a:cxn ang="0">
                  <a:pos x="2" y="456"/>
                </a:cxn>
                <a:cxn ang="0">
                  <a:pos x="20" y="462"/>
                </a:cxn>
              </a:cxnLst>
              <a:rect l="0" t="0" r="r" b="b"/>
              <a:pathLst>
                <a:path w="218" h="484">
                  <a:moveTo>
                    <a:pt x="20" y="462"/>
                  </a:moveTo>
                  <a:lnTo>
                    <a:pt x="20" y="462"/>
                  </a:lnTo>
                  <a:lnTo>
                    <a:pt x="24" y="458"/>
                  </a:lnTo>
                  <a:lnTo>
                    <a:pt x="32" y="444"/>
                  </a:lnTo>
                  <a:lnTo>
                    <a:pt x="44" y="424"/>
                  </a:lnTo>
                  <a:lnTo>
                    <a:pt x="54" y="396"/>
                  </a:lnTo>
                  <a:lnTo>
                    <a:pt x="54" y="396"/>
                  </a:lnTo>
                  <a:lnTo>
                    <a:pt x="54" y="396"/>
                  </a:lnTo>
                  <a:lnTo>
                    <a:pt x="62" y="380"/>
                  </a:lnTo>
                  <a:lnTo>
                    <a:pt x="70" y="364"/>
                  </a:lnTo>
                  <a:lnTo>
                    <a:pt x="90" y="336"/>
                  </a:lnTo>
                  <a:lnTo>
                    <a:pt x="110" y="308"/>
                  </a:lnTo>
                  <a:lnTo>
                    <a:pt x="110" y="308"/>
                  </a:lnTo>
                  <a:lnTo>
                    <a:pt x="118" y="296"/>
                  </a:lnTo>
                  <a:lnTo>
                    <a:pt x="124" y="284"/>
                  </a:lnTo>
                  <a:lnTo>
                    <a:pt x="132" y="260"/>
                  </a:lnTo>
                  <a:lnTo>
                    <a:pt x="138" y="236"/>
                  </a:lnTo>
                  <a:lnTo>
                    <a:pt x="140" y="212"/>
                  </a:lnTo>
                  <a:lnTo>
                    <a:pt x="144" y="190"/>
                  </a:lnTo>
                  <a:lnTo>
                    <a:pt x="144" y="190"/>
                  </a:lnTo>
                  <a:lnTo>
                    <a:pt x="150" y="170"/>
                  </a:lnTo>
                  <a:lnTo>
                    <a:pt x="158" y="150"/>
                  </a:lnTo>
                  <a:lnTo>
                    <a:pt x="170" y="130"/>
                  </a:lnTo>
                  <a:lnTo>
                    <a:pt x="184" y="110"/>
                  </a:lnTo>
                  <a:lnTo>
                    <a:pt x="184" y="110"/>
                  </a:lnTo>
                  <a:lnTo>
                    <a:pt x="192" y="96"/>
                  </a:lnTo>
                  <a:lnTo>
                    <a:pt x="198" y="84"/>
                  </a:lnTo>
                  <a:lnTo>
                    <a:pt x="208" y="58"/>
                  </a:lnTo>
                  <a:lnTo>
                    <a:pt x="214" y="38"/>
                  </a:lnTo>
                  <a:lnTo>
                    <a:pt x="216" y="28"/>
                  </a:lnTo>
                  <a:lnTo>
                    <a:pt x="218" y="18"/>
                  </a:lnTo>
                  <a:lnTo>
                    <a:pt x="210" y="16"/>
                  </a:lnTo>
                  <a:lnTo>
                    <a:pt x="174" y="0"/>
                  </a:lnTo>
                  <a:lnTo>
                    <a:pt x="170" y="8"/>
                  </a:lnTo>
                  <a:lnTo>
                    <a:pt x="170" y="8"/>
                  </a:lnTo>
                  <a:lnTo>
                    <a:pt x="164" y="16"/>
                  </a:lnTo>
                  <a:lnTo>
                    <a:pt x="154" y="34"/>
                  </a:lnTo>
                  <a:lnTo>
                    <a:pt x="142" y="60"/>
                  </a:lnTo>
                  <a:lnTo>
                    <a:pt x="138" y="74"/>
                  </a:lnTo>
                  <a:lnTo>
                    <a:pt x="134" y="88"/>
                  </a:lnTo>
                  <a:lnTo>
                    <a:pt x="134" y="88"/>
                  </a:lnTo>
                  <a:lnTo>
                    <a:pt x="130" y="114"/>
                  </a:lnTo>
                  <a:lnTo>
                    <a:pt x="124" y="136"/>
                  </a:lnTo>
                  <a:lnTo>
                    <a:pt x="116" y="156"/>
                  </a:lnTo>
                  <a:lnTo>
                    <a:pt x="106" y="174"/>
                  </a:lnTo>
                  <a:lnTo>
                    <a:pt x="92" y="192"/>
                  </a:lnTo>
                  <a:lnTo>
                    <a:pt x="92" y="192"/>
                  </a:lnTo>
                  <a:lnTo>
                    <a:pt x="78" y="212"/>
                  </a:lnTo>
                  <a:lnTo>
                    <a:pt x="64" y="232"/>
                  </a:lnTo>
                  <a:lnTo>
                    <a:pt x="54" y="256"/>
                  </a:lnTo>
                  <a:lnTo>
                    <a:pt x="50" y="268"/>
                  </a:lnTo>
                  <a:lnTo>
                    <a:pt x="46" y="282"/>
                  </a:lnTo>
                  <a:lnTo>
                    <a:pt x="42" y="314"/>
                  </a:lnTo>
                  <a:lnTo>
                    <a:pt x="42" y="314"/>
                  </a:lnTo>
                  <a:lnTo>
                    <a:pt x="36" y="350"/>
                  </a:lnTo>
                  <a:lnTo>
                    <a:pt x="30" y="366"/>
                  </a:lnTo>
                  <a:lnTo>
                    <a:pt x="22" y="384"/>
                  </a:lnTo>
                  <a:lnTo>
                    <a:pt x="22" y="384"/>
                  </a:lnTo>
                  <a:lnTo>
                    <a:pt x="12" y="410"/>
                  </a:lnTo>
                  <a:lnTo>
                    <a:pt x="4" y="434"/>
                  </a:lnTo>
                  <a:lnTo>
                    <a:pt x="2" y="448"/>
                  </a:lnTo>
                  <a:lnTo>
                    <a:pt x="2" y="456"/>
                  </a:lnTo>
                  <a:lnTo>
                    <a:pt x="0" y="484"/>
                  </a:lnTo>
                  <a:lnTo>
                    <a:pt x="20" y="462"/>
                  </a:lnTo>
                  <a:close/>
                </a:path>
              </a:pathLst>
            </a:custGeom>
            <a:solidFill>
              <a:srgbClr val="FFC8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1" name="Freeform 163"/>
            <p:cNvSpPr>
              <a:spLocks/>
            </p:cNvSpPr>
            <p:nvPr/>
          </p:nvSpPr>
          <p:spPr bwMode="auto">
            <a:xfrm>
              <a:off x="4254500" y="3495675"/>
              <a:ext cx="307975" cy="701675"/>
            </a:xfrm>
            <a:custGeom>
              <a:avLst/>
              <a:gdLst/>
              <a:ahLst/>
              <a:cxnLst>
                <a:cxn ang="0">
                  <a:pos x="166" y="0"/>
                </a:cxn>
                <a:cxn ang="0">
                  <a:pos x="166" y="0"/>
                </a:cxn>
                <a:cxn ang="0">
                  <a:pos x="162" y="8"/>
                </a:cxn>
                <a:cxn ang="0">
                  <a:pos x="152" y="24"/>
                </a:cxn>
                <a:cxn ang="0">
                  <a:pos x="140" y="48"/>
                </a:cxn>
                <a:cxn ang="0">
                  <a:pos x="136" y="62"/>
                </a:cxn>
                <a:cxn ang="0">
                  <a:pos x="132" y="76"/>
                </a:cxn>
                <a:cxn ang="0">
                  <a:pos x="132" y="76"/>
                </a:cxn>
                <a:cxn ang="0">
                  <a:pos x="128" y="102"/>
                </a:cxn>
                <a:cxn ang="0">
                  <a:pos x="122" y="124"/>
                </a:cxn>
                <a:cxn ang="0">
                  <a:pos x="114" y="146"/>
                </a:cxn>
                <a:cxn ang="0">
                  <a:pos x="102" y="166"/>
                </a:cxn>
                <a:cxn ang="0">
                  <a:pos x="102" y="166"/>
                </a:cxn>
                <a:cxn ang="0">
                  <a:pos x="86" y="186"/>
                </a:cxn>
                <a:cxn ang="0">
                  <a:pos x="70" y="210"/>
                </a:cxn>
                <a:cxn ang="0">
                  <a:pos x="62" y="224"/>
                </a:cxn>
                <a:cxn ang="0">
                  <a:pos x="54" y="238"/>
                </a:cxn>
                <a:cxn ang="0">
                  <a:pos x="48" y="254"/>
                </a:cxn>
                <a:cxn ang="0">
                  <a:pos x="44" y="270"/>
                </a:cxn>
                <a:cxn ang="0">
                  <a:pos x="44" y="270"/>
                </a:cxn>
                <a:cxn ang="0">
                  <a:pos x="36" y="326"/>
                </a:cxn>
                <a:cxn ang="0">
                  <a:pos x="30" y="350"/>
                </a:cxn>
                <a:cxn ang="0">
                  <a:pos x="20" y="374"/>
                </a:cxn>
                <a:cxn ang="0">
                  <a:pos x="20" y="374"/>
                </a:cxn>
                <a:cxn ang="0">
                  <a:pos x="8" y="400"/>
                </a:cxn>
                <a:cxn ang="0">
                  <a:pos x="2" y="422"/>
                </a:cxn>
                <a:cxn ang="0">
                  <a:pos x="0" y="442"/>
                </a:cxn>
                <a:cxn ang="0">
                  <a:pos x="0" y="442"/>
                </a:cxn>
                <a:cxn ang="0">
                  <a:pos x="0" y="442"/>
                </a:cxn>
                <a:cxn ang="0">
                  <a:pos x="12" y="424"/>
                </a:cxn>
                <a:cxn ang="0">
                  <a:pos x="22" y="406"/>
                </a:cxn>
                <a:cxn ang="0">
                  <a:pos x="32" y="380"/>
                </a:cxn>
                <a:cxn ang="0">
                  <a:pos x="32" y="380"/>
                </a:cxn>
                <a:cxn ang="0">
                  <a:pos x="44" y="354"/>
                </a:cxn>
                <a:cxn ang="0">
                  <a:pos x="56" y="334"/>
                </a:cxn>
                <a:cxn ang="0">
                  <a:pos x="90" y="288"/>
                </a:cxn>
                <a:cxn ang="0">
                  <a:pos x="90" y="288"/>
                </a:cxn>
                <a:cxn ang="0">
                  <a:pos x="98" y="274"/>
                </a:cxn>
                <a:cxn ang="0">
                  <a:pos x="106" y="260"/>
                </a:cxn>
                <a:cxn ang="0">
                  <a:pos x="110" y="244"/>
                </a:cxn>
                <a:cxn ang="0">
                  <a:pos x="114" y="228"/>
                </a:cxn>
                <a:cxn ang="0">
                  <a:pos x="118" y="200"/>
                </a:cxn>
                <a:cxn ang="0">
                  <a:pos x="122" y="174"/>
                </a:cxn>
                <a:cxn ang="0">
                  <a:pos x="122" y="174"/>
                </a:cxn>
                <a:cxn ang="0">
                  <a:pos x="128" y="152"/>
                </a:cxn>
                <a:cxn ang="0">
                  <a:pos x="138" y="130"/>
                </a:cxn>
                <a:cxn ang="0">
                  <a:pos x="150" y="110"/>
                </a:cxn>
                <a:cxn ang="0">
                  <a:pos x="164" y="88"/>
                </a:cxn>
                <a:cxn ang="0">
                  <a:pos x="164" y="88"/>
                </a:cxn>
                <a:cxn ang="0">
                  <a:pos x="172" y="76"/>
                </a:cxn>
                <a:cxn ang="0">
                  <a:pos x="178" y="64"/>
                </a:cxn>
                <a:cxn ang="0">
                  <a:pos x="188" y="40"/>
                </a:cxn>
                <a:cxn ang="0">
                  <a:pos x="192" y="20"/>
                </a:cxn>
                <a:cxn ang="0">
                  <a:pos x="194" y="12"/>
                </a:cxn>
                <a:cxn ang="0">
                  <a:pos x="166" y="0"/>
                </a:cxn>
              </a:cxnLst>
              <a:rect l="0" t="0" r="r" b="b"/>
              <a:pathLst>
                <a:path w="194" h="442">
                  <a:moveTo>
                    <a:pt x="166" y="0"/>
                  </a:moveTo>
                  <a:lnTo>
                    <a:pt x="166" y="0"/>
                  </a:lnTo>
                  <a:lnTo>
                    <a:pt x="162" y="8"/>
                  </a:lnTo>
                  <a:lnTo>
                    <a:pt x="152" y="24"/>
                  </a:lnTo>
                  <a:lnTo>
                    <a:pt x="140" y="48"/>
                  </a:lnTo>
                  <a:lnTo>
                    <a:pt x="136" y="62"/>
                  </a:lnTo>
                  <a:lnTo>
                    <a:pt x="132" y="76"/>
                  </a:lnTo>
                  <a:lnTo>
                    <a:pt x="132" y="76"/>
                  </a:lnTo>
                  <a:lnTo>
                    <a:pt x="128" y="102"/>
                  </a:lnTo>
                  <a:lnTo>
                    <a:pt x="122" y="124"/>
                  </a:lnTo>
                  <a:lnTo>
                    <a:pt x="114" y="146"/>
                  </a:lnTo>
                  <a:lnTo>
                    <a:pt x="102" y="166"/>
                  </a:lnTo>
                  <a:lnTo>
                    <a:pt x="102" y="166"/>
                  </a:lnTo>
                  <a:lnTo>
                    <a:pt x="86" y="186"/>
                  </a:lnTo>
                  <a:lnTo>
                    <a:pt x="70" y="210"/>
                  </a:lnTo>
                  <a:lnTo>
                    <a:pt x="62" y="224"/>
                  </a:lnTo>
                  <a:lnTo>
                    <a:pt x="54" y="238"/>
                  </a:lnTo>
                  <a:lnTo>
                    <a:pt x="48" y="254"/>
                  </a:lnTo>
                  <a:lnTo>
                    <a:pt x="44" y="270"/>
                  </a:lnTo>
                  <a:lnTo>
                    <a:pt x="44" y="270"/>
                  </a:lnTo>
                  <a:lnTo>
                    <a:pt x="36" y="326"/>
                  </a:lnTo>
                  <a:lnTo>
                    <a:pt x="30" y="350"/>
                  </a:lnTo>
                  <a:lnTo>
                    <a:pt x="20" y="374"/>
                  </a:lnTo>
                  <a:lnTo>
                    <a:pt x="20" y="374"/>
                  </a:lnTo>
                  <a:lnTo>
                    <a:pt x="8" y="400"/>
                  </a:lnTo>
                  <a:lnTo>
                    <a:pt x="2" y="422"/>
                  </a:lnTo>
                  <a:lnTo>
                    <a:pt x="0" y="442"/>
                  </a:lnTo>
                  <a:lnTo>
                    <a:pt x="0" y="442"/>
                  </a:lnTo>
                  <a:lnTo>
                    <a:pt x="0" y="442"/>
                  </a:lnTo>
                  <a:lnTo>
                    <a:pt x="12" y="424"/>
                  </a:lnTo>
                  <a:lnTo>
                    <a:pt x="22" y="406"/>
                  </a:lnTo>
                  <a:lnTo>
                    <a:pt x="32" y="380"/>
                  </a:lnTo>
                  <a:lnTo>
                    <a:pt x="32" y="380"/>
                  </a:lnTo>
                  <a:lnTo>
                    <a:pt x="44" y="354"/>
                  </a:lnTo>
                  <a:lnTo>
                    <a:pt x="56" y="334"/>
                  </a:lnTo>
                  <a:lnTo>
                    <a:pt x="90" y="288"/>
                  </a:lnTo>
                  <a:lnTo>
                    <a:pt x="90" y="288"/>
                  </a:lnTo>
                  <a:lnTo>
                    <a:pt x="98" y="274"/>
                  </a:lnTo>
                  <a:lnTo>
                    <a:pt x="106" y="260"/>
                  </a:lnTo>
                  <a:lnTo>
                    <a:pt x="110" y="244"/>
                  </a:lnTo>
                  <a:lnTo>
                    <a:pt x="114" y="228"/>
                  </a:lnTo>
                  <a:lnTo>
                    <a:pt x="118" y="200"/>
                  </a:lnTo>
                  <a:lnTo>
                    <a:pt x="122" y="174"/>
                  </a:lnTo>
                  <a:lnTo>
                    <a:pt x="122" y="174"/>
                  </a:lnTo>
                  <a:lnTo>
                    <a:pt x="128" y="152"/>
                  </a:lnTo>
                  <a:lnTo>
                    <a:pt x="138" y="130"/>
                  </a:lnTo>
                  <a:lnTo>
                    <a:pt x="150" y="110"/>
                  </a:lnTo>
                  <a:lnTo>
                    <a:pt x="164" y="88"/>
                  </a:lnTo>
                  <a:lnTo>
                    <a:pt x="164" y="88"/>
                  </a:lnTo>
                  <a:lnTo>
                    <a:pt x="172" y="76"/>
                  </a:lnTo>
                  <a:lnTo>
                    <a:pt x="178" y="64"/>
                  </a:lnTo>
                  <a:lnTo>
                    <a:pt x="188" y="40"/>
                  </a:lnTo>
                  <a:lnTo>
                    <a:pt x="192" y="20"/>
                  </a:lnTo>
                  <a:lnTo>
                    <a:pt x="194" y="12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2" name="Freeform 164"/>
            <p:cNvSpPr>
              <a:spLocks/>
            </p:cNvSpPr>
            <p:nvPr/>
          </p:nvSpPr>
          <p:spPr bwMode="auto">
            <a:xfrm>
              <a:off x="4346575" y="3816350"/>
              <a:ext cx="66675" cy="155575"/>
            </a:xfrm>
            <a:custGeom>
              <a:avLst/>
              <a:gdLst/>
              <a:ahLst/>
              <a:cxnLst>
                <a:cxn ang="0">
                  <a:pos x="30" y="54"/>
                </a:cxn>
                <a:cxn ang="0">
                  <a:pos x="30" y="54"/>
                </a:cxn>
                <a:cxn ang="0">
                  <a:pos x="36" y="38"/>
                </a:cxn>
                <a:cxn ang="0">
                  <a:pos x="40" y="22"/>
                </a:cxn>
                <a:cxn ang="0">
                  <a:pos x="42" y="10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4" y="6"/>
                </a:cxn>
                <a:cxn ang="0">
                  <a:pos x="26" y="16"/>
                </a:cxn>
                <a:cxn ang="0">
                  <a:pos x="18" y="30"/>
                </a:cxn>
                <a:cxn ang="0">
                  <a:pos x="10" y="44"/>
                </a:cxn>
                <a:cxn ang="0">
                  <a:pos x="10" y="44"/>
                </a:cxn>
                <a:cxn ang="0">
                  <a:pos x="6" y="60"/>
                </a:cxn>
                <a:cxn ang="0">
                  <a:pos x="2" y="76"/>
                </a:cxn>
                <a:cxn ang="0">
                  <a:pos x="0" y="88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8" y="92"/>
                </a:cxn>
                <a:cxn ang="0">
                  <a:pos x="16" y="82"/>
                </a:cxn>
                <a:cxn ang="0">
                  <a:pos x="24" y="68"/>
                </a:cxn>
                <a:cxn ang="0">
                  <a:pos x="30" y="54"/>
                </a:cxn>
                <a:cxn ang="0">
                  <a:pos x="30" y="54"/>
                </a:cxn>
              </a:cxnLst>
              <a:rect l="0" t="0" r="r" b="b"/>
              <a:pathLst>
                <a:path w="42" h="98">
                  <a:moveTo>
                    <a:pt x="30" y="54"/>
                  </a:moveTo>
                  <a:lnTo>
                    <a:pt x="30" y="54"/>
                  </a:lnTo>
                  <a:lnTo>
                    <a:pt x="36" y="38"/>
                  </a:lnTo>
                  <a:lnTo>
                    <a:pt x="40" y="22"/>
                  </a:lnTo>
                  <a:lnTo>
                    <a:pt x="42" y="10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4" y="6"/>
                  </a:lnTo>
                  <a:lnTo>
                    <a:pt x="26" y="16"/>
                  </a:lnTo>
                  <a:lnTo>
                    <a:pt x="18" y="30"/>
                  </a:lnTo>
                  <a:lnTo>
                    <a:pt x="10" y="44"/>
                  </a:lnTo>
                  <a:lnTo>
                    <a:pt x="10" y="44"/>
                  </a:lnTo>
                  <a:lnTo>
                    <a:pt x="6" y="60"/>
                  </a:lnTo>
                  <a:lnTo>
                    <a:pt x="2" y="76"/>
                  </a:lnTo>
                  <a:lnTo>
                    <a:pt x="0" y="88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8" y="92"/>
                  </a:lnTo>
                  <a:lnTo>
                    <a:pt x="16" y="82"/>
                  </a:lnTo>
                  <a:lnTo>
                    <a:pt x="24" y="68"/>
                  </a:lnTo>
                  <a:lnTo>
                    <a:pt x="30" y="54"/>
                  </a:lnTo>
                  <a:lnTo>
                    <a:pt x="30" y="54"/>
                  </a:lnTo>
                  <a:close/>
                </a:path>
              </a:pathLst>
            </a:custGeom>
            <a:solidFill>
              <a:srgbClr val="FFC8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3" name="Freeform 165"/>
            <p:cNvSpPr>
              <a:spLocks/>
            </p:cNvSpPr>
            <p:nvPr/>
          </p:nvSpPr>
          <p:spPr bwMode="auto">
            <a:xfrm>
              <a:off x="3759200" y="3419475"/>
              <a:ext cx="768350" cy="346075"/>
            </a:xfrm>
            <a:custGeom>
              <a:avLst/>
              <a:gdLst/>
              <a:ahLst/>
              <a:cxnLst>
                <a:cxn ang="0">
                  <a:pos x="28" y="216"/>
                </a:cxn>
                <a:cxn ang="0">
                  <a:pos x="50" y="214"/>
                </a:cxn>
                <a:cxn ang="0">
                  <a:pos x="100" y="196"/>
                </a:cxn>
                <a:cxn ang="0">
                  <a:pos x="100" y="196"/>
                </a:cxn>
                <a:cxn ang="0">
                  <a:pos x="134" y="182"/>
                </a:cxn>
                <a:cxn ang="0">
                  <a:pos x="202" y="172"/>
                </a:cxn>
                <a:cxn ang="0">
                  <a:pos x="216" y="168"/>
                </a:cxn>
                <a:cxn ang="0">
                  <a:pos x="252" y="154"/>
                </a:cxn>
                <a:cxn ang="0">
                  <a:pos x="292" y="126"/>
                </a:cxn>
                <a:cxn ang="0">
                  <a:pos x="310" y="112"/>
                </a:cxn>
                <a:cxn ang="0">
                  <a:pos x="348" y="94"/>
                </a:cxn>
                <a:cxn ang="0">
                  <a:pos x="396" y="84"/>
                </a:cxn>
                <a:cxn ang="0">
                  <a:pos x="410" y="80"/>
                </a:cxn>
                <a:cxn ang="0">
                  <a:pos x="448" y="64"/>
                </a:cxn>
                <a:cxn ang="0">
                  <a:pos x="476" y="48"/>
                </a:cxn>
                <a:cxn ang="0">
                  <a:pos x="480" y="36"/>
                </a:cxn>
                <a:cxn ang="0">
                  <a:pos x="456" y="2"/>
                </a:cxn>
                <a:cxn ang="0">
                  <a:pos x="448" y="4"/>
                </a:cxn>
                <a:cxn ang="0">
                  <a:pos x="400" y="18"/>
                </a:cxn>
                <a:cxn ang="0">
                  <a:pos x="374" y="34"/>
                </a:cxn>
                <a:cxn ang="0">
                  <a:pos x="354" y="48"/>
                </a:cxn>
                <a:cxn ang="0">
                  <a:pos x="314" y="68"/>
                </a:cxn>
                <a:cxn ang="0">
                  <a:pos x="272" y="78"/>
                </a:cxn>
                <a:cxn ang="0">
                  <a:pos x="248" y="80"/>
                </a:cxn>
                <a:cxn ang="0">
                  <a:pos x="200" y="94"/>
                </a:cxn>
                <a:cxn ang="0">
                  <a:pos x="176" y="108"/>
                </a:cxn>
                <a:cxn ang="0">
                  <a:pos x="148" y="128"/>
                </a:cxn>
                <a:cxn ang="0">
                  <a:pos x="104" y="156"/>
                </a:cxn>
                <a:cxn ang="0">
                  <a:pos x="88" y="164"/>
                </a:cxn>
                <a:cxn ang="0">
                  <a:pos x="40" y="186"/>
                </a:cxn>
                <a:cxn ang="0">
                  <a:pos x="22" y="198"/>
                </a:cxn>
                <a:cxn ang="0">
                  <a:pos x="28" y="216"/>
                </a:cxn>
              </a:cxnLst>
              <a:rect l="0" t="0" r="r" b="b"/>
              <a:pathLst>
                <a:path w="484" h="218">
                  <a:moveTo>
                    <a:pt x="28" y="216"/>
                  </a:moveTo>
                  <a:lnTo>
                    <a:pt x="28" y="216"/>
                  </a:lnTo>
                  <a:lnTo>
                    <a:pt x="36" y="216"/>
                  </a:lnTo>
                  <a:lnTo>
                    <a:pt x="50" y="214"/>
                  </a:lnTo>
                  <a:lnTo>
                    <a:pt x="74" y="206"/>
                  </a:lnTo>
                  <a:lnTo>
                    <a:pt x="100" y="196"/>
                  </a:lnTo>
                  <a:lnTo>
                    <a:pt x="100" y="196"/>
                  </a:lnTo>
                  <a:lnTo>
                    <a:pt x="100" y="196"/>
                  </a:lnTo>
                  <a:lnTo>
                    <a:pt x="118" y="188"/>
                  </a:lnTo>
                  <a:lnTo>
                    <a:pt x="134" y="182"/>
                  </a:lnTo>
                  <a:lnTo>
                    <a:pt x="170" y="176"/>
                  </a:lnTo>
                  <a:lnTo>
                    <a:pt x="202" y="172"/>
                  </a:lnTo>
                  <a:lnTo>
                    <a:pt x="202" y="172"/>
                  </a:lnTo>
                  <a:lnTo>
                    <a:pt x="216" y="168"/>
                  </a:lnTo>
                  <a:lnTo>
                    <a:pt x="228" y="164"/>
                  </a:lnTo>
                  <a:lnTo>
                    <a:pt x="252" y="154"/>
                  </a:lnTo>
                  <a:lnTo>
                    <a:pt x="272" y="140"/>
                  </a:lnTo>
                  <a:lnTo>
                    <a:pt x="292" y="126"/>
                  </a:lnTo>
                  <a:lnTo>
                    <a:pt x="310" y="112"/>
                  </a:lnTo>
                  <a:lnTo>
                    <a:pt x="310" y="112"/>
                  </a:lnTo>
                  <a:lnTo>
                    <a:pt x="328" y="102"/>
                  </a:lnTo>
                  <a:lnTo>
                    <a:pt x="348" y="94"/>
                  </a:lnTo>
                  <a:lnTo>
                    <a:pt x="370" y="88"/>
                  </a:lnTo>
                  <a:lnTo>
                    <a:pt x="396" y="84"/>
                  </a:lnTo>
                  <a:lnTo>
                    <a:pt x="396" y="84"/>
                  </a:lnTo>
                  <a:lnTo>
                    <a:pt x="410" y="80"/>
                  </a:lnTo>
                  <a:lnTo>
                    <a:pt x="424" y="76"/>
                  </a:lnTo>
                  <a:lnTo>
                    <a:pt x="448" y="64"/>
                  </a:lnTo>
                  <a:lnTo>
                    <a:pt x="466" y="54"/>
                  </a:lnTo>
                  <a:lnTo>
                    <a:pt x="476" y="48"/>
                  </a:lnTo>
                  <a:lnTo>
                    <a:pt x="484" y="44"/>
                  </a:lnTo>
                  <a:lnTo>
                    <a:pt x="480" y="36"/>
                  </a:lnTo>
                  <a:lnTo>
                    <a:pt x="466" y="0"/>
                  </a:lnTo>
                  <a:lnTo>
                    <a:pt x="456" y="2"/>
                  </a:lnTo>
                  <a:lnTo>
                    <a:pt x="456" y="2"/>
                  </a:lnTo>
                  <a:lnTo>
                    <a:pt x="448" y="4"/>
                  </a:lnTo>
                  <a:lnTo>
                    <a:pt x="426" y="10"/>
                  </a:lnTo>
                  <a:lnTo>
                    <a:pt x="400" y="18"/>
                  </a:lnTo>
                  <a:lnTo>
                    <a:pt x="388" y="26"/>
                  </a:lnTo>
                  <a:lnTo>
                    <a:pt x="374" y="34"/>
                  </a:lnTo>
                  <a:lnTo>
                    <a:pt x="374" y="34"/>
                  </a:lnTo>
                  <a:lnTo>
                    <a:pt x="354" y="48"/>
                  </a:lnTo>
                  <a:lnTo>
                    <a:pt x="334" y="60"/>
                  </a:lnTo>
                  <a:lnTo>
                    <a:pt x="314" y="68"/>
                  </a:lnTo>
                  <a:lnTo>
                    <a:pt x="294" y="74"/>
                  </a:lnTo>
                  <a:lnTo>
                    <a:pt x="272" y="78"/>
                  </a:lnTo>
                  <a:lnTo>
                    <a:pt x="272" y="78"/>
                  </a:lnTo>
                  <a:lnTo>
                    <a:pt x="248" y="80"/>
                  </a:lnTo>
                  <a:lnTo>
                    <a:pt x="224" y="86"/>
                  </a:lnTo>
                  <a:lnTo>
                    <a:pt x="200" y="94"/>
                  </a:lnTo>
                  <a:lnTo>
                    <a:pt x="188" y="100"/>
                  </a:lnTo>
                  <a:lnTo>
                    <a:pt x="176" y="108"/>
                  </a:lnTo>
                  <a:lnTo>
                    <a:pt x="148" y="128"/>
                  </a:lnTo>
                  <a:lnTo>
                    <a:pt x="148" y="128"/>
                  </a:lnTo>
                  <a:lnTo>
                    <a:pt x="120" y="148"/>
                  </a:lnTo>
                  <a:lnTo>
                    <a:pt x="104" y="156"/>
                  </a:lnTo>
                  <a:lnTo>
                    <a:pt x="88" y="164"/>
                  </a:lnTo>
                  <a:lnTo>
                    <a:pt x="88" y="164"/>
                  </a:lnTo>
                  <a:lnTo>
                    <a:pt x="60" y="174"/>
                  </a:lnTo>
                  <a:lnTo>
                    <a:pt x="40" y="186"/>
                  </a:lnTo>
                  <a:lnTo>
                    <a:pt x="26" y="194"/>
                  </a:lnTo>
                  <a:lnTo>
                    <a:pt x="22" y="198"/>
                  </a:lnTo>
                  <a:lnTo>
                    <a:pt x="0" y="218"/>
                  </a:lnTo>
                  <a:lnTo>
                    <a:pt x="28" y="216"/>
                  </a:lnTo>
                  <a:close/>
                </a:path>
              </a:pathLst>
            </a:custGeom>
            <a:solidFill>
              <a:srgbClr val="FFC8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4" name="Freeform 166"/>
            <p:cNvSpPr>
              <a:spLocks/>
            </p:cNvSpPr>
            <p:nvPr/>
          </p:nvSpPr>
          <p:spPr bwMode="auto">
            <a:xfrm>
              <a:off x="3803650" y="3438525"/>
              <a:ext cx="701675" cy="307975"/>
            </a:xfrm>
            <a:custGeom>
              <a:avLst/>
              <a:gdLst/>
              <a:ahLst/>
              <a:cxnLst>
                <a:cxn ang="0">
                  <a:pos x="430" y="0"/>
                </a:cxn>
                <a:cxn ang="0">
                  <a:pos x="430" y="0"/>
                </a:cxn>
                <a:cxn ang="0">
                  <a:pos x="422" y="2"/>
                </a:cxn>
                <a:cxn ang="0">
                  <a:pos x="402" y="6"/>
                </a:cxn>
                <a:cxn ang="0">
                  <a:pos x="378" y="16"/>
                </a:cxn>
                <a:cxn ang="0">
                  <a:pos x="366" y="22"/>
                </a:cxn>
                <a:cxn ang="0">
                  <a:pos x="354" y="30"/>
                </a:cxn>
                <a:cxn ang="0">
                  <a:pos x="354" y="30"/>
                </a:cxn>
                <a:cxn ang="0">
                  <a:pos x="332" y="44"/>
                </a:cxn>
                <a:cxn ang="0">
                  <a:pos x="312" y="56"/>
                </a:cxn>
                <a:cxn ang="0">
                  <a:pos x="290" y="66"/>
                </a:cxn>
                <a:cxn ang="0">
                  <a:pos x="268" y="72"/>
                </a:cxn>
                <a:cxn ang="0">
                  <a:pos x="268" y="72"/>
                </a:cxn>
                <a:cxn ang="0">
                  <a:pos x="242" y="76"/>
                </a:cxn>
                <a:cxn ang="0">
                  <a:pos x="214" y="80"/>
                </a:cxn>
                <a:cxn ang="0">
                  <a:pos x="198" y="84"/>
                </a:cxn>
                <a:cxn ang="0">
                  <a:pos x="182" y="88"/>
                </a:cxn>
                <a:cxn ang="0">
                  <a:pos x="168" y="96"/>
                </a:cxn>
                <a:cxn ang="0">
                  <a:pos x="154" y="104"/>
                </a:cxn>
                <a:cxn ang="0">
                  <a:pos x="154" y="104"/>
                </a:cxn>
                <a:cxn ang="0">
                  <a:pos x="108" y="138"/>
                </a:cxn>
                <a:cxn ang="0">
                  <a:pos x="88" y="150"/>
                </a:cxn>
                <a:cxn ang="0">
                  <a:pos x="62" y="162"/>
                </a:cxn>
                <a:cxn ang="0">
                  <a:pos x="62" y="162"/>
                </a:cxn>
                <a:cxn ang="0">
                  <a:pos x="36" y="172"/>
                </a:cxn>
                <a:cxn ang="0">
                  <a:pos x="18" y="182"/>
                </a:cxn>
                <a:cxn ang="0">
                  <a:pos x="0" y="194"/>
                </a:cxn>
                <a:cxn ang="0">
                  <a:pos x="0" y="194"/>
                </a:cxn>
                <a:cxn ang="0">
                  <a:pos x="0" y="194"/>
                </a:cxn>
                <a:cxn ang="0">
                  <a:pos x="20" y="192"/>
                </a:cxn>
                <a:cxn ang="0">
                  <a:pos x="42" y="186"/>
                </a:cxn>
                <a:cxn ang="0">
                  <a:pos x="68" y="174"/>
                </a:cxn>
                <a:cxn ang="0">
                  <a:pos x="68" y="174"/>
                </a:cxn>
                <a:cxn ang="0">
                  <a:pos x="92" y="164"/>
                </a:cxn>
                <a:cxn ang="0">
                  <a:pos x="116" y="158"/>
                </a:cxn>
                <a:cxn ang="0">
                  <a:pos x="172" y="150"/>
                </a:cxn>
                <a:cxn ang="0">
                  <a:pos x="172" y="150"/>
                </a:cxn>
                <a:cxn ang="0">
                  <a:pos x="188" y="146"/>
                </a:cxn>
                <a:cxn ang="0">
                  <a:pos x="204" y="140"/>
                </a:cxn>
                <a:cxn ang="0">
                  <a:pos x="218" y="132"/>
                </a:cxn>
                <a:cxn ang="0">
                  <a:pos x="232" y="124"/>
                </a:cxn>
                <a:cxn ang="0">
                  <a:pos x="256" y="108"/>
                </a:cxn>
                <a:cxn ang="0">
                  <a:pos x="276" y="92"/>
                </a:cxn>
                <a:cxn ang="0">
                  <a:pos x="276" y="92"/>
                </a:cxn>
                <a:cxn ang="0">
                  <a:pos x="296" y="80"/>
                </a:cxn>
                <a:cxn ang="0">
                  <a:pos x="318" y="72"/>
                </a:cxn>
                <a:cxn ang="0">
                  <a:pos x="340" y="66"/>
                </a:cxn>
                <a:cxn ang="0">
                  <a:pos x="366" y="62"/>
                </a:cxn>
                <a:cxn ang="0">
                  <a:pos x="366" y="62"/>
                </a:cxn>
                <a:cxn ang="0">
                  <a:pos x="380" y="58"/>
                </a:cxn>
                <a:cxn ang="0">
                  <a:pos x="394" y="54"/>
                </a:cxn>
                <a:cxn ang="0">
                  <a:pos x="418" y="42"/>
                </a:cxn>
                <a:cxn ang="0">
                  <a:pos x="434" y="32"/>
                </a:cxn>
                <a:cxn ang="0">
                  <a:pos x="442" y="28"/>
                </a:cxn>
                <a:cxn ang="0">
                  <a:pos x="430" y="0"/>
                </a:cxn>
              </a:cxnLst>
              <a:rect l="0" t="0" r="r" b="b"/>
              <a:pathLst>
                <a:path w="442" h="194">
                  <a:moveTo>
                    <a:pt x="430" y="0"/>
                  </a:moveTo>
                  <a:lnTo>
                    <a:pt x="430" y="0"/>
                  </a:lnTo>
                  <a:lnTo>
                    <a:pt x="422" y="2"/>
                  </a:lnTo>
                  <a:lnTo>
                    <a:pt x="402" y="6"/>
                  </a:lnTo>
                  <a:lnTo>
                    <a:pt x="378" y="16"/>
                  </a:lnTo>
                  <a:lnTo>
                    <a:pt x="366" y="22"/>
                  </a:lnTo>
                  <a:lnTo>
                    <a:pt x="354" y="30"/>
                  </a:lnTo>
                  <a:lnTo>
                    <a:pt x="354" y="30"/>
                  </a:lnTo>
                  <a:lnTo>
                    <a:pt x="332" y="44"/>
                  </a:lnTo>
                  <a:lnTo>
                    <a:pt x="312" y="56"/>
                  </a:lnTo>
                  <a:lnTo>
                    <a:pt x="290" y="66"/>
                  </a:lnTo>
                  <a:lnTo>
                    <a:pt x="268" y="72"/>
                  </a:lnTo>
                  <a:lnTo>
                    <a:pt x="268" y="72"/>
                  </a:lnTo>
                  <a:lnTo>
                    <a:pt x="242" y="76"/>
                  </a:lnTo>
                  <a:lnTo>
                    <a:pt x="214" y="80"/>
                  </a:lnTo>
                  <a:lnTo>
                    <a:pt x="198" y="84"/>
                  </a:lnTo>
                  <a:lnTo>
                    <a:pt x="182" y="88"/>
                  </a:lnTo>
                  <a:lnTo>
                    <a:pt x="168" y="96"/>
                  </a:lnTo>
                  <a:lnTo>
                    <a:pt x="154" y="104"/>
                  </a:lnTo>
                  <a:lnTo>
                    <a:pt x="154" y="104"/>
                  </a:lnTo>
                  <a:lnTo>
                    <a:pt x="108" y="138"/>
                  </a:lnTo>
                  <a:lnTo>
                    <a:pt x="88" y="150"/>
                  </a:lnTo>
                  <a:lnTo>
                    <a:pt x="62" y="162"/>
                  </a:lnTo>
                  <a:lnTo>
                    <a:pt x="62" y="162"/>
                  </a:lnTo>
                  <a:lnTo>
                    <a:pt x="36" y="172"/>
                  </a:lnTo>
                  <a:lnTo>
                    <a:pt x="18" y="182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20" y="192"/>
                  </a:lnTo>
                  <a:lnTo>
                    <a:pt x="42" y="186"/>
                  </a:lnTo>
                  <a:lnTo>
                    <a:pt x="68" y="174"/>
                  </a:lnTo>
                  <a:lnTo>
                    <a:pt x="68" y="174"/>
                  </a:lnTo>
                  <a:lnTo>
                    <a:pt x="92" y="164"/>
                  </a:lnTo>
                  <a:lnTo>
                    <a:pt x="116" y="158"/>
                  </a:lnTo>
                  <a:lnTo>
                    <a:pt x="172" y="150"/>
                  </a:lnTo>
                  <a:lnTo>
                    <a:pt x="172" y="150"/>
                  </a:lnTo>
                  <a:lnTo>
                    <a:pt x="188" y="146"/>
                  </a:lnTo>
                  <a:lnTo>
                    <a:pt x="204" y="140"/>
                  </a:lnTo>
                  <a:lnTo>
                    <a:pt x="218" y="132"/>
                  </a:lnTo>
                  <a:lnTo>
                    <a:pt x="232" y="124"/>
                  </a:lnTo>
                  <a:lnTo>
                    <a:pt x="256" y="108"/>
                  </a:lnTo>
                  <a:lnTo>
                    <a:pt x="276" y="92"/>
                  </a:lnTo>
                  <a:lnTo>
                    <a:pt x="276" y="92"/>
                  </a:lnTo>
                  <a:lnTo>
                    <a:pt x="296" y="80"/>
                  </a:lnTo>
                  <a:lnTo>
                    <a:pt x="318" y="72"/>
                  </a:lnTo>
                  <a:lnTo>
                    <a:pt x="340" y="66"/>
                  </a:lnTo>
                  <a:lnTo>
                    <a:pt x="366" y="62"/>
                  </a:lnTo>
                  <a:lnTo>
                    <a:pt x="366" y="62"/>
                  </a:lnTo>
                  <a:lnTo>
                    <a:pt x="380" y="58"/>
                  </a:lnTo>
                  <a:lnTo>
                    <a:pt x="394" y="54"/>
                  </a:lnTo>
                  <a:lnTo>
                    <a:pt x="418" y="42"/>
                  </a:lnTo>
                  <a:lnTo>
                    <a:pt x="434" y="32"/>
                  </a:lnTo>
                  <a:lnTo>
                    <a:pt x="442" y="28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5" name="Freeform 167"/>
            <p:cNvSpPr>
              <a:spLocks/>
            </p:cNvSpPr>
            <p:nvPr/>
          </p:nvSpPr>
          <p:spPr bwMode="auto">
            <a:xfrm>
              <a:off x="4029075" y="3587750"/>
              <a:ext cx="155575" cy="66675"/>
            </a:xfrm>
            <a:custGeom>
              <a:avLst/>
              <a:gdLst/>
              <a:ahLst/>
              <a:cxnLst>
                <a:cxn ang="0">
                  <a:pos x="54" y="32"/>
                </a:cxn>
                <a:cxn ang="0">
                  <a:pos x="54" y="32"/>
                </a:cxn>
                <a:cxn ang="0">
                  <a:pos x="68" y="24"/>
                </a:cxn>
                <a:cxn ang="0">
                  <a:pos x="82" y="16"/>
                </a:cxn>
                <a:cxn ang="0">
                  <a:pos x="92" y="8"/>
                </a:cxn>
                <a:cxn ang="0">
                  <a:pos x="98" y="0"/>
                </a:cxn>
                <a:cxn ang="0">
                  <a:pos x="98" y="0"/>
                </a:cxn>
                <a:cxn ang="0">
                  <a:pos x="88" y="0"/>
                </a:cxn>
                <a:cxn ang="0">
                  <a:pos x="76" y="2"/>
                </a:cxn>
                <a:cxn ang="0">
                  <a:pos x="60" y="6"/>
                </a:cxn>
                <a:cxn ang="0">
                  <a:pos x="44" y="12"/>
                </a:cxn>
                <a:cxn ang="0">
                  <a:pos x="44" y="12"/>
                </a:cxn>
                <a:cxn ang="0">
                  <a:pos x="30" y="18"/>
                </a:cxn>
                <a:cxn ang="0">
                  <a:pos x="16" y="26"/>
                </a:cxn>
                <a:cxn ang="0">
                  <a:pos x="6" y="34"/>
                </a:cxn>
                <a:cxn ang="0">
                  <a:pos x="0" y="42"/>
                </a:cxn>
                <a:cxn ang="0">
                  <a:pos x="0" y="42"/>
                </a:cxn>
                <a:cxn ang="0">
                  <a:pos x="10" y="42"/>
                </a:cxn>
                <a:cxn ang="0">
                  <a:pos x="22" y="40"/>
                </a:cxn>
                <a:cxn ang="0">
                  <a:pos x="38" y="36"/>
                </a:cxn>
                <a:cxn ang="0">
                  <a:pos x="54" y="32"/>
                </a:cxn>
                <a:cxn ang="0">
                  <a:pos x="54" y="32"/>
                </a:cxn>
              </a:cxnLst>
              <a:rect l="0" t="0" r="r" b="b"/>
              <a:pathLst>
                <a:path w="98" h="42">
                  <a:moveTo>
                    <a:pt x="54" y="32"/>
                  </a:moveTo>
                  <a:lnTo>
                    <a:pt x="54" y="32"/>
                  </a:lnTo>
                  <a:lnTo>
                    <a:pt x="68" y="24"/>
                  </a:lnTo>
                  <a:lnTo>
                    <a:pt x="82" y="16"/>
                  </a:lnTo>
                  <a:lnTo>
                    <a:pt x="92" y="8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88" y="0"/>
                  </a:lnTo>
                  <a:lnTo>
                    <a:pt x="76" y="2"/>
                  </a:lnTo>
                  <a:lnTo>
                    <a:pt x="60" y="6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30" y="18"/>
                  </a:lnTo>
                  <a:lnTo>
                    <a:pt x="16" y="26"/>
                  </a:lnTo>
                  <a:lnTo>
                    <a:pt x="6" y="34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10" y="42"/>
                  </a:lnTo>
                  <a:lnTo>
                    <a:pt x="22" y="40"/>
                  </a:lnTo>
                  <a:lnTo>
                    <a:pt x="38" y="36"/>
                  </a:lnTo>
                  <a:lnTo>
                    <a:pt x="54" y="32"/>
                  </a:lnTo>
                  <a:lnTo>
                    <a:pt x="54" y="32"/>
                  </a:lnTo>
                  <a:close/>
                </a:path>
              </a:pathLst>
            </a:custGeom>
            <a:solidFill>
              <a:srgbClr val="FFC8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6" name="Freeform 168"/>
            <p:cNvSpPr>
              <a:spLocks/>
            </p:cNvSpPr>
            <p:nvPr/>
          </p:nvSpPr>
          <p:spPr bwMode="auto">
            <a:xfrm>
              <a:off x="3759200" y="3092450"/>
              <a:ext cx="768350" cy="346075"/>
            </a:xfrm>
            <a:custGeom>
              <a:avLst/>
              <a:gdLst/>
              <a:ahLst/>
              <a:cxnLst>
                <a:cxn ang="0">
                  <a:pos x="22" y="20"/>
                </a:cxn>
                <a:cxn ang="0">
                  <a:pos x="40" y="32"/>
                </a:cxn>
                <a:cxn ang="0">
                  <a:pos x="88" y="54"/>
                </a:cxn>
                <a:cxn ang="0">
                  <a:pos x="88" y="54"/>
                </a:cxn>
                <a:cxn ang="0">
                  <a:pos x="120" y="70"/>
                </a:cxn>
                <a:cxn ang="0">
                  <a:pos x="176" y="110"/>
                </a:cxn>
                <a:cxn ang="0">
                  <a:pos x="188" y="118"/>
                </a:cxn>
                <a:cxn ang="0">
                  <a:pos x="224" y="132"/>
                </a:cxn>
                <a:cxn ang="0">
                  <a:pos x="272" y="140"/>
                </a:cxn>
                <a:cxn ang="0">
                  <a:pos x="294" y="144"/>
                </a:cxn>
                <a:cxn ang="0">
                  <a:pos x="334" y="158"/>
                </a:cxn>
                <a:cxn ang="0">
                  <a:pos x="374" y="184"/>
                </a:cxn>
                <a:cxn ang="0">
                  <a:pos x="388" y="192"/>
                </a:cxn>
                <a:cxn ang="0">
                  <a:pos x="426" y="208"/>
                </a:cxn>
                <a:cxn ang="0">
                  <a:pos x="456" y="216"/>
                </a:cxn>
                <a:cxn ang="0">
                  <a:pos x="468" y="210"/>
                </a:cxn>
                <a:cxn ang="0">
                  <a:pos x="476" y="170"/>
                </a:cxn>
                <a:cxn ang="0">
                  <a:pos x="468" y="164"/>
                </a:cxn>
                <a:cxn ang="0">
                  <a:pos x="424" y="142"/>
                </a:cxn>
                <a:cxn ang="0">
                  <a:pos x="396" y="134"/>
                </a:cxn>
                <a:cxn ang="0">
                  <a:pos x="370" y="130"/>
                </a:cxn>
                <a:cxn ang="0">
                  <a:pos x="328" y="116"/>
                </a:cxn>
                <a:cxn ang="0">
                  <a:pos x="292" y="92"/>
                </a:cxn>
                <a:cxn ang="0">
                  <a:pos x="272" y="78"/>
                </a:cxn>
                <a:cxn ang="0">
                  <a:pos x="228" y="54"/>
                </a:cxn>
                <a:cxn ang="0">
                  <a:pos x="202" y="46"/>
                </a:cxn>
                <a:cxn ang="0">
                  <a:pos x="170" y="42"/>
                </a:cxn>
                <a:cxn ang="0">
                  <a:pos x="118" y="30"/>
                </a:cxn>
                <a:cxn ang="0">
                  <a:pos x="100" y="22"/>
                </a:cxn>
                <a:cxn ang="0">
                  <a:pos x="50" y="4"/>
                </a:cxn>
                <a:cxn ang="0">
                  <a:pos x="28" y="2"/>
                </a:cxn>
                <a:cxn ang="0">
                  <a:pos x="22" y="20"/>
                </a:cxn>
              </a:cxnLst>
              <a:rect l="0" t="0" r="r" b="b"/>
              <a:pathLst>
                <a:path w="484" h="218">
                  <a:moveTo>
                    <a:pt x="22" y="20"/>
                  </a:moveTo>
                  <a:lnTo>
                    <a:pt x="22" y="20"/>
                  </a:lnTo>
                  <a:lnTo>
                    <a:pt x="26" y="24"/>
                  </a:lnTo>
                  <a:lnTo>
                    <a:pt x="40" y="32"/>
                  </a:lnTo>
                  <a:lnTo>
                    <a:pt x="60" y="44"/>
                  </a:lnTo>
                  <a:lnTo>
                    <a:pt x="88" y="54"/>
                  </a:lnTo>
                  <a:lnTo>
                    <a:pt x="88" y="54"/>
                  </a:lnTo>
                  <a:lnTo>
                    <a:pt x="88" y="54"/>
                  </a:lnTo>
                  <a:lnTo>
                    <a:pt x="104" y="62"/>
                  </a:lnTo>
                  <a:lnTo>
                    <a:pt x="120" y="70"/>
                  </a:lnTo>
                  <a:lnTo>
                    <a:pt x="148" y="90"/>
                  </a:lnTo>
                  <a:lnTo>
                    <a:pt x="176" y="110"/>
                  </a:lnTo>
                  <a:lnTo>
                    <a:pt x="176" y="110"/>
                  </a:lnTo>
                  <a:lnTo>
                    <a:pt x="188" y="118"/>
                  </a:lnTo>
                  <a:lnTo>
                    <a:pt x="200" y="124"/>
                  </a:lnTo>
                  <a:lnTo>
                    <a:pt x="224" y="132"/>
                  </a:lnTo>
                  <a:lnTo>
                    <a:pt x="248" y="138"/>
                  </a:lnTo>
                  <a:lnTo>
                    <a:pt x="272" y="140"/>
                  </a:lnTo>
                  <a:lnTo>
                    <a:pt x="294" y="144"/>
                  </a:lnTo>
                  <a:lnTo>
                    <a:pt x="294" y="144"/>
                  </a:lnTo>
                  <a:lnTo>
                    <a:pt x="314" y="150"/>
                  </a:lnTo>
                  <a:lnTo>
                    <a:pt x="334" y="158"/>
                  </a:lnTo>
                  <a:lnTo>
                    <a:pt x="354" y="170"/>
                  </a:lnTo>
                  <a:lnTo>
                    <a:pt x="374" y="184"/>
                  </a:lnTo>
                  <a:lnTo>
                    <a:pt x="374" y="184"/>
                  </a:lnTo>
                  <a:lnTo>
                    <a:pt x="388" y="192"/>
                  </a:lnTo>
                  <a:lnTo>
                    <a:pt x="400" y="198"/>
                  </a:lnTo>
                  <a:lnTo>
                    <a:pt x="426" y="208"/>
                  </a:lnTo>
                  <a:lnTo>
                    <a:pt x="446" y="214"/>
                  </a:lnTo>
                  <a:lnTo>
                    <a:pt x="456" y="216"/>
                  </a:lnTo>
                  <a:lnTo>
                    <a:pt x="466" y="218"/>
                  </a:lnTo>
                  <a:lnTo>
                    <a:pt x="468" y="210"/>
                  </a:lnTo>
                  <a:lnTo>
                    <a:pt x="484" y="174"/>
                  </a:lnTo>
                  <a:lnTo>
                    <a:pt x="476" y="170"/>
                  </a:lnTo>
                  <a:lnTo>
                    <a:pt x="476" y="170"/>
                  </a:lnTo>
                  <a:lnTo>
                    <a:pt x="468" y="164"/>
                  </a:lnTo>
                  <a:lnTo>
                    <a:pt x="450" y="154"/>
                  </a:lnTo>
                  <a:lnTo>
                    <a:pt x="424" y="142"/>
                  </a:lnTo>
                  <a:lnTo>
                    <a:pt x="410" y="138"/>
                  </a:lnTo>
                  <a:lnTo>
                    <a:pt x="396" y="134"/>
                  </a:lnTo>
                  <a:lnTo>
                    <a:pt x="396" y="134"/>
                  </a:lnTo>
                  <a:lnTo>
                    <a:pt x="370" y="130"/>
                  </a:lnTo>
                  <a:lnTo>
                    <a:pt x="348" y="124"/>
                  </a:lnTo>
                  <a:lnTo>
                    <a:pt x="328" y="116"/>
                  </a:lnTo>
                  <a:lnTo>
                    <a:pt x="310" y="106"/>
                  </a:lnTo>
                  <a:lnTo>
                    <a:pt x="292" y="92"/>
                  </a:lnTo>
                  <a:lnTo>
                    <a:pt x="292" y="92"/>
                  </a:lnTo>
                  <a:lnTo>
                    <a:pt x="272" y="78"/>
                  </a:lnTo>
                  <a:lnTo>
                    <a:pt x="252" y="64"/>
                  </a:lnTo>
                  <a:lnTo>
                    <a:pt x="228" y="54"/>
                  </a:lnTo>
                  <a:lnTo>
                    <a:pt x="216" y="50"/>
                  </a:lnTo>
                  <a:lnTo>
                    <a:pt x="202" y="46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34" y="36"/>
                  </a:lnTo>
                  <a:lnTo>
                    <a:pt x="118" y="30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74" y="12"/>
                  </a:lnTo>
                  <a:lnTo>
                    <a:pt x="50" y="4"/>
                  </a:lnTo>
                  <a:lnTo>
                    <a:pt x="36" y="2"/>
                  </a:lnTo>
                  <a:lnTo>
                    <a:pt x="28" y="2"/>
                  </a:lnTo>
                  <a:lnTo>
                    <a:pt x="0" y="0"/>
                  </a:lnTo>
                  <a:lnTo>
                    <a:pt x="22" y="20"/>
                  </a:lnTo>
                  <a:close/>
                </a:path>
              </a:pathLst>
            </a:custGeom>
            <a:solidFill>
              <a:srgbClr val="FFC8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7" name="Freeform 169"/>
            <p:cNvSpPr>
              <a:spLocks/>
            </p:cNvSpPr>
            <p:nvPr/>
          </p:nvSpPr>
          <p:spPr bwMode="auto">
            <a:xfrm>
              <a:off x="3803650" y="3111500"/>
              <a:ext cx="701675" cy="307975"/>
            </a:xfrm>
            <a:custGeom>
              <a:avLst/>
              <a:gdLst/>
              <a:ahLst/>
              <a:cxnLst>
                <a:cxn ang="0">
                  <a:pos x="442" y="166"/>
                </a:cxn>
                <a:cxn ang="0">
                  <a:pos x="442" y="166"/>
                </a:cxn>
                <a:cxn ang="0">
                  <a:pos x="434" y="162"/>
                </a:cxn>
                <a:cxn ang="0">
                  <a:pos x="418" y="152"/>
                </a:cxn>
                <a:cxn ang="0">
                  <a:pos x="394" y="140"/>
                </a:cxn>
                <a:cxn ang="0">
                  <a:pos x="380" y="136"/>
                </a:cxn>
                <a:cxn ang="0">
                  <a:pos x="366" y="132"/>
                </a:cxn>
                <a:cxn ang="0">
                  <a:pos x="366" y="132"/>
                </a:cxn>
                <a:cxn ang="0">
                  <a:pos x="340" y="128"/>
                </a:cxn>
                <a:cxn ang="0">
                  <a:pos x="318" y="122"/>
                </a:cxn>
                <a:cxn ang="0">
                  <a:pos x="296" y="114"/>
                </a:cxn>
                <a:cxn ang="0">
                  <a:pos x="276" y="102"/>
                </a:cxn>
                <a:cxn ang="0">
                  <a:pos x="276" y="102"/>
                </a:cxn>
                <a:cxn ang="0">
                  <a:pos x="256" y="86"/>
                </a:cxn>
                <a:cxn ang="0">
                  <a:pos x="232" y="70"/>
                </a:cxn>
                <a:cxn ang="0">
                  <a:pos x="218" y="62"/>
                </a:cxn>
                <a:cxn ang="0">
                  <a:pos x="204" y="54"/>
                </a:cxn>
                <a:cxn ang="0">
                  <a:pos x="188" y="48"/>
                </a:cxn>
                <a:cxn ang="0">
                  <a:pos x="172" y="44"/>
                </a:cxn>
                <a:cxn ang="0">
                  <a:pos x="172" y="44"/>
                </a:cxn>
                <a:cxn ang="0">
                  <a:pos x="116" y="36"/>
                </a:cxn>
                <a:cxn ang="0">
                  <a:pos x="92" y="30"/>
                </a:cxn>
                <a:cxn ang="0">
                  <a:pos x="68" y="20"/>
                </a:cxn>
                <a:cxn ang="0">
                  <a:pos x="68" y="20"/>
                </a:cxn>
                <a:cxn ang="0">
                  <a:pos x="42" y="8"/>
                </a:cxn>
                <a:cxn ang="0">
                  <a:pos x="2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8" y="12"/>
                </a:cxn>
                <a:cxn ang="0">
                  <a:pos x="36" y="22"/>
                </a:cxn>
                <a:cxn ang="0">
                  <a:pos x="62" y="32"/>
                </a:cxn>
                <a:cxn ang="0">
                  <a:pos x="62" y="32"/>
                </a:cxn>
                <a:cxn ang="0">
                  <a:pos x="88" y="44"/>
                </a:cxn>
                <a:cxn ang="0">
                  <a:pos x="108" y="56"/>
                </a:cxn>
                <a:cxn ang="0">
                  <a:pos x="154" y="90"/>
                </a:cxn>
                <a:cxn ang="0">
                  <a:pos x="154" y="90"/>
                </a:cxn>
                <a:cxn ang="0">
                  <a:pos x="168" y="98"/>
                </a:cxn>
                <a:cxn ang="0">
                  <a:pos x="182" y="106"/>
                </a:cxn>
                <a:cxn ang="0">
                  <a:pos x="198" y="110"/>
                </a:cxn>
                <a:cxn ang="0">
                  <a:pos x="214" y="114"/>
                </a:cxn>
                <a:cxn ang="0">
                  <a:pos x="242" y="118"/>
                </a:cxn>
                <a:cxn ang="0">
                  <a:pos x="268" y="122"/>
                </a:cxn>
                <a:cxn ang="0">
                  <a:pos x="268" y="122"/>
                </a:cxn>
                <a:cxn ang="0">
                  <a:pos x="290" y="128"/>
                </a:cxn>
                <a:cxn ang="0">
                  <a:pos x="312" y="138"/>
                </a:cxn>
                <a:cxn ang="0">
                  <a:pos x="332" y="150"/>
                </a:cxn>
                <a:cxn ang="0">
                  <a:pos x="354" y="164"/>
                </a:cxn>
                <a:cxn ang="0">
                  <a:pos x="354" y="164"/>
                </a:cxn>
                <a:cxn ang="0">
                  <a:pos x="366" y="172"/>
                </a:cxn>
                <a:cxn ang="0">
                  <a:pos x="378" y="178"/>
                </a:cxn>
                <a:cxn ang="0">
                  <a:pos x="402" y="188"/>
                </a:cxn>
                <a:cxn ang="0">
                  <a:pos x="422" y="192"/>
                </a:cxn>
                <a:cxn ang="0">
                  <a:pos x="430" y="194"/>
                </a:cxn>
                <a:cxn ang="0">
                  <a:pos x="442" y="166"/>
                </a:cxn>
              </a:cxnLst>
              <a:rect l="0" t="0" r="r" b="b"/>
              <a:pathLst>
                <a:path w="442" h="194">
                  <a:moveTo>
                    <a:pt x="442" y="166"/>
                  </a:moveTo>
                  <a:lnTo>
                    <a:pt x="442" y="166"/>
                  </a:lnTo>
                  <a:lnTo>
                    <a:pt x="434" y="162"/>
                  </a:lnTo>
                  <a:lnTo>
                    <a:pt x="418" y="152"/>
                  </a:lnTo>
                  <a:lnTo>
                    <a:pt x="394" y="140"/>
                  </a:lnTo>
                  <a:lnTo>
                    <a:pt x="380" y="136"/>
                  </a:lnTo>
                  <a:lnTo>
                    <a:pt x="366" y="132"/>
                  </a:lnTo>
                  <a:lnTo>
                    <a:pt x="366" y="132"/>
                  </a:lnTo>
                  <a:lnTo>
                    <a:pt x="340" y="128"/>
                  </a:lnTo>
                  <a:lnTo>
                    <a:pt x="318" y="122"/>
                  </a:lnTo>
                  <a:lnTo>
                    <a:pt x="296" y="114"/>
                  </a:lnTo>
                  <a:lnTo>
                    <a:pt x="276" y="102"/>
                  </a:lnTo>
                  <a:lnTo>
                    <a:pt x="276" y="102"/>
                  </a:lnTo>
                  <a:lnTo>
                    <a:pt x="256" y="86"/>
                  </a:lnTo>
                  <a:lnTo>
                    <a:pt x="232" y="70"/>
                  </a:lnTo>
                  <a:lnTo>
                    <a:pt x="218" y="62"/>
                  </a:lnTo>
                  <a:lnTo>
                    <a:pt x="204" y="54"/>
                  </a:lnTo>
                  <a:lnTo>
                    <a:pt x="188" y="48"/>
                  </a:lnTo>
                  <a:lnTo>
                    <a:pt x="172" y="44"/>
                  </a:lnTo>
                  <a:lnTo>
                    <a:pt x="172" y="44"/>
                  </a:lnTo>
                  <a:lnTo>
                    <a:pt x="116" y="36"/>
                  </a:lnTo>
                  <a:lnTo>
                    <a:pt x="92" y="30"/>
                  </a:lnTo>
                  <a:lnTo>
                    <a:pt x="68" y="20"/>
                  </a:lnTo>
                  <a:lnTo>
                    <a:pt x="68" y="20"/>
                  </a:lnTo>
                  <a:lnTo>
                    <a:pt x="42" y="8"/>
                  </a:lnTo>
                  <a:lnTo>
                    <a:pt x="2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8" y="12"/>
                  </a:lnTo>
                  <a:lnTo>
                    <a:pt x="36" y="22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88" y="44"/>
                  </a:lnTo>
                  <a:lnTo>
                    <a:pt x="108" y="56"/>
                  </a:lnTo>
                  <a:lnTo>
                    <a:pt x="154" y="90"/>
                  </a:lnTo>
                  <a:lnTo>
                    <a:pt x="154" y="90"/>
                  </a:lnTo>
                  <a:lnTo>
                    <a:pt x="168" y="98"/>
                  </a:lnTo>
                  <a:lnTo>
                    <a:pt x="182" y="106"/>
                  </a:lnTo>
                  <a:lnTo>
                    <a:pt x="198" y="110"/>
                  </a:lnTo>
                  <a:lnTo>
                    <a:pt x="214" y="114"/>
                  </a:lnTo>
                  <a:lnTo>
                    <a:pt x="242" y="118"/>
                  </a:lnTo>
                  <a:lnTo>
                    <a:pt x="268" y="122"/>
                  </a:lnTo>
                  <a:lnTo>
                    <a:pt x="268" y="122"/>
                  </a:lnTo>
                  <a:lnTo>
                    <a:pt x="290" y="128"/>
                  </a:lnTo>
                  <a:lnTo>
                    <a:pt x="312" y="138"/>
                  </a:lnTo>
                  <a:lnTo>
                    <a:pt x="332" y="150"/>
                  </a:lnTo>
                  <a:lnTo>
                    <a:pt x="354" y="164"/>
                  </a:lnTo>
                  <a:lnTo>
                    <a:pt x="354" y="164"/>
                  </a:lnTo>
                  <a:lnTo>
                    <a:pt x="366" y="172"/>
                  </a:lnTo>
                  <a:lnTo>
                    <a:pt x="378" y="178"/>
                  </a:lnTo>
                  <a:lnTo>
                    <a:pt x="402" y="188"/>
                  </a:lnTo>
                  <a:lnTo>
                    <a:pt x="422" y="192"/>
                  </a:lnTo>
                  <a:lnTo>
                    <a:pt x="430" y="194"/>
                  </a:lnTo>
                  <a:lnTo>
                    <a:pt x="442" y="166"/>
                  </a:lnTo>
                  <a:close/>
                </a:path>
              </a:pathLst>
            </a:custGeom>
            <a:solidFill>
              <a:srgbClr val="FF7F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218" name="Freeform 170"/>
            <p:cNvSpPr>
              <a:spLocks/>
            </p:cNvSpPr>
            <p:nvPr/>
          </p:nvSpPr>
          <p:spPr bwMode="auto">
            <a:xfrm>
              <a:off x="4029075" y="3203575"/>
              <a:ext cx="155575" cy="66675"/>
            </a:xfrm>
            <a:custGeom>
              <a:avLst/>
              <a:gdLst/>
              <a:ahLst/>
              <a:cxnLst>
                <a:cxn ang="0">
                  <a:pos x="44" y="30"/>
                </a:cxn>
                <a:cxn ang="0">
                  <a:pos x="44" y="30"/>
                </a:cxn>
                <a:cxn ang="0">
                  <a:pos x="60" y="36"/>
                </a:cxn>
                <a:cxn ang="0">
                  <a:pos x="76" y="40"/>
                </a:cxn>
                <a:cxn ang="0">
                  <a:pos x="88" y="42"/>
                </a:cxn>
                <a:cxn ang="0">
                  <a:pos x="98" y="42"/>
                </a:cxn>
                <a:cxn ang="0">
                  <a:pos x="98" y="42"/>
                </a:cxn>
                <a:cxn ang="0">
                  <a:pos x="92" y="34"/>
                </a:cxn>
                <a:cxn ang="0">
                  <a:pos x="82" y="26"/>
                </a:cxn>
                <a:cxn ang="0">
                  <a:pos x="68" y="18"/>
                </a:cxn>
                <a:cxn ang="0">
                  <a:pos x="54" y="10"/>
                </a:cxn>
                <a:cxn ang="0">
                  <a:pos x="54" y="10"/>
                </a:cxn>
                <a:cxn ang="0">
                  <a:pos x="38" y="6"/>
                </a:cxn>
                <a:cxn ang="0">
                  <a:pos x="22" y="2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6" y="8"/>
                </a:cxn>
                <a:cxn ang="0">
                  <a:pos x="16" y="16"/>
                </a:cxn>
                <a:cxn ang="0">
                  <a:pos x="30" y="24"/>
                </a:cxn>
                <a:cxn ang="0">
                  <a:pos x="44" y="30"/>
                </a:cxn>
                <a:cxn ang="0">
                  <a:pos x="44" y="30"/>
                </a:cxn>
              </a:cxnLst>
              <a:rect l="0" t="0" r="r" b="b"/>
              <a:pathLst>
                <a:path w="98" h="42">
                  <a:moveTo>
                    <a:pt x="44" y="30"/>
                  </a:moveTo>
                  <a:lnTo>
                    <a:pt x="44" y="30"/>
                  </a:lnTo>
                  <a:lnTo>
                    <a:pt x="60" y="36"/>
                  </a:lnTo>
                  <a:lnTo>
                    <a:pt x="76" y="40"/>
                  </a:lnTo>
                  <a:lnTo>
                    <a:pt x="88" y="42"/>
                  </a:lnTo>
                  <a:lnTo>
                    <a:pt x="98" y="42"/>
                  </a:lnTo>
                  <a:lnTo>
                    <a:pt x="98" y="42"/>
                  </a:lnTo>
                  <a:lnTo>
                    <a:pt x="92" y="34"/>
                  </a:lnTo>
                  <a:lnTo>
                    <a:pt x="82" y="26"/>
                  </a:lnTo>
                  <a:lnTo>
                    <a:pt x="68" y="18"/>
                  </a:lnTo>
                  <a:lnTo>
                    <a:pt x="54" y="10"/>
                  </a:lnTo>
                  <a:lnTo>
                    <a:pt x="54" y="10"/>
                  </a:lnTo>
                  <a:lnTo>
                    <a:pt x="38" y="6"/>
                  </a:lnTo>
                  <a:lnTo>
                    <a:pt x="2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8"/>
                  </a:lnTo>
                  <a:lnTo>
                    <a:pt x="16" y="16"/>
                  </a:lnTo>
                  <a:lnTo>
                    <a:pt x="30" y="24"/>
                  </a:lnTo>
                  <a:lnTo>
                    <a:pt x="44" y="30"/>
                  </a:lnTo>
                  <a:lnTo>
                    <a:pt x="44" y="30"/>
                  </a:lnTo>
                  <a:close/>
                </a:path>
              </a:pathLst>
            </a:custGeom>
            <a:solidFill>
              <a:srgbClr val="FFC800"/>
            </a:solidFill>
            <a:ln w="9525">
              <a:noFill/>
              <a:round/>
              <a:headEnd/>
              <a:tailEnd/>
            </a:ln>
            <a:effectLst/>
            <a:sp3d prstMaterial="clear">
              <a:bevelT h="6350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7" name="Text Box 1"/>
          <p:cNvSpPr txBox="1"/>
          <p:nvPr/>
        </p:nvSpPr>
        <p:spPr>
          <a:xfrm>
            <a:off x="-8173" y="195563"/>
            <a:ext cx="9152173" cy="93202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009650" algn="l"/>
              </a:tabLst>
            </a:pPr>
            <a:r>
              <a:rPr lang="en-GB" sz="4200" b="1" spc="50" dirty="0">
                <a:ln w="9525" cap="flat" cmpd="sng" algn="ctr">
                  <a:solidFill>
                    <a:srgbClr val="FFCC00"/>
                  </a:solidFill>
                  <a:prstDash val="solid"/>
                  <a:round/>
                </a:ln>
                <a:solidFill>
                  <a:srgbClr val="FEFEFE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Mind, Body, Dualism &amp; Monism</a:t>
            </a:r>
            <a:endParaRPr lang="en-GB" sz="4200" dirty="0">
              <a:ln w="9525" cap="flat" cmpd="sng" algn="ctr">
                <a:solidFill>
                  <a:srgbClr val="FFCC00"/>
                </a:solidFill>
                <a:prstDash val="solid"/>
                <a:round/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3" y="3055319"/>
            <a:ext cx="821470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u="sng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To begin… </a:t>
            </a:r>
            <a:r>
              <a:rPr lang="en-US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Quiz!</a:t>
            </a:r>
            <a:endParaRPr lang="en-US" sz="32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4029080"/>
            <a:ext cx="794415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u="sng" dirty="0">
                <a:solidFill>
                  <a:srgbClr val="FFFF99"/>
                </a:solidFill>
                <a:latin typeface="Arial Rounded MT Bold" panose="020F0704030504030204" pitchFamily="34" charset="0"/>
              </a:rPr>
              <a:t>Explain…</a:t>
            </a:r>
          </a:p>
          <a:p>
            <a:endParaRPr lang="en-GB" sz="1000" dirty="0">
              <a:solidFill>
                <a:srgbClr val="FFFF99"/>
              </a:solidFill>
              <a:latin typeface="Arial Rounded MT Bold" panose="020F0704030504030204" pitchFamily="34" charset="0"/>
            </a:endParaRPr>
          </a:p>
          <a:p>
            <a:r>
              <a:rPr lang="en-GB" sz="2600" dirty="0">
                <a:solidFill>
                  <a:srgbClr val="FFFF99"/>
                </a:solidFill>
                <a:latin typeface="Arial Rounded MT Bold" panose="020F0704030504030204" pitchFamily="34" charset="0"/>
              </a:rPr>
              <a:t>1.	Explain Cartesian dualism.</a:t>
            </a:r>
          </a:p>
          <a:p>
            <a:r>
              <a:rPr lang="en-GB" sz="2600" dirty="0">
                <a:solidFill>
                  <a:srgbClr val="FFFF99"/>
                </a:solidFill>
                <a:latin typeface="Arial Rounded MT Bold" panose="020F0704030504030204" pitchFamily="34" charset="0"/>
              </a:rPr>
              <a:t>2.	Explain the two types of monism.</a:t>
            </a:r>
          </a:p>
          <a:p>
            <a:r>
              <a:rPr lang="en-GB" sz="2600" dirty="0">
                <a:solidFill>
                  <a:srgbClr val="FFFF99"/>
                </a:solidFill>
                <a:latin typeface="Arial Rounded MT Bold" panose="020F0704030504030204" pitchFamily="34" charset="0"/>
              </a:rPr>
              <a:t>3.	Explain, phenomenalism with an example.</a:t>
            </a:r>
          </a:p>
          <a:p>
            <a:pPr marL="457200" indent="-457200">
              <a:buAutoNum type="arabicPeriod" startAt="4"/>
            </a:pPr>
            <a:r>
              <a:rPr lang="en-GB" sz="2600" dirty="0" smtClean="0">
                <a:solidFill>
                  <a:srgbClr val="FFFF99"/>
                </a:solidFill>
                <a:latin typeface="Arial Rounded MT Bold" panose="020F0704030504030204" pitchFamily="34" charset="0"/>
              </a:rPr>
              <a:t>     How </a:t>
            </a:r>
            <a:r>
              <a:rPr lang="en-GB" sz="2600" dirty="0">
                <a:solidFill>
                  <a:srgbClr val="FFFF99"/>
                </a:solidFill>
                <a:latin typeface="Arial Rounded MT Bold" panose="020F0704030504030204" pitchFamily="34" charset="0"/>
              </a:rPr>
              <a:t>might these ideas affect beliefs about </a:t>
            </a:r>
            <a:r>
              <a:rPr lang="en-GB" sz="2600" dirty="0" smtClean="0">
                <a:solidFill>
                  <a:srgbClr val="FFFF99"/>
                </a:solidFill>
                <a:latin typeface="Arial Rounded MT Bold" panose="020F0704030504030204" pitchFamily="34" charset="0"/>
              </a:rPr>
              <a:t> </a:t>
            </a:r>
          </a:p>
          <a:p>
            <a:r>
              <a:rPr lang="en-GB" sz="2600" dirty="0">
                <a:solidFill>
                  <a:srgbClr val="FFFF99"/>
                </a:solidFill>
                <a:latin typeface="Arial Rounded MT Bold" panose="020F0704030504030204" pitchFamily="34" charset="0"/>
              </a:rPr>
              <a:t> </a:t>
            </a:r>
            <a:r>
              <a:rPr lang="en-GB" sz="2600" dirty="0" smtClean="0">
                <a:solidFill>
                  <a:srgbClr val="FFFF99"/>
                </a:solidFill>
                <a:latin typeface="Arial Rounded MT Bold" panose="020F0704030504030204" pitchFamily="34" charset="0"/>
              </a:rPr>
              <a:t>          life after death</a:t>
            </a:r>
            <a:r>
              <a:rPr lang="en-GB" sz="2600" dirty="0">
                <a:solidFill>
                  <a:srgbClr val="FFFF99"/>
                </a:solidFill>
                <a:latin typeface="Arial Rounded MT Bold" panose="020F0704030504030204" pitchFamily="34" charset="0"/>
              </a:rPr>
              <a:t>? </a:t>
            </a:r>
          </a:p>
        </p:txBody>
      </p:sp>
      <p:sp>
        <p:nvSpPr>
          <p:cNvPr id="60" name="Rectangle 59"/>
          <p:cNvSpPr/>
          <p:nvPr/>
        </p:nvSpPr>
        <p:spPr>
          <a:xfrm>
            <a:off x="467543" y="1177253"/>
            <a:ext cx="8325937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u="sng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Focus</a:t>
            </a:r>
            <a:r>
              <a:rPr lang="en-US" sz="3200" b="1" u="sng" cap="none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…</a:t>
            </a:r>
          </a:p>
          <a:p>
            <a:endParaRPr lang="en-US" sz="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r>
              <a:rPr lang="en-US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What did Descartes, Kant and Plato say about the relationship between body and soul? </a:t>
            </a:r>
            <a:endParaRPr lang="en-US" sz="32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05786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6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sun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1" r="8911"/>
          <a:stretch/>
        </p:blipFill>
        <p:spPr bwMode="auto">
          <a:xfrm>
            <a:off x="0" y="-13094"/>
            <a:ext cx="9144000" cy="687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"/>
          <p:cNvSpPr txBox="1"/>
          <p:nvPr/>
        </p:nvSpPr>
        <p:spPr>
          <a:xfrm>
            <a:off x="0" y="249181"/>
            <a:ext cx="9125047" cy="93202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009650" algn="l"/>
              </a:tabLst>
            </a:pPr>
            <a:r>
              <a:rPr lang="en-GB" sz="4200" b="1" spc="50" dirty="0">
                <a:ln w="9525" cap="flat" cmpd="sng" algn="ctr">
                  <a:solidFill>
                    <a:srgbClr val="FFCC00"/>
                  </a:solidFill>
                  <a:prstDash val="solid"/>
                  <a:round/>
                </a:ln>
                <a:solidFill>
                  <a:srgbClr val="FEFEFE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Mind, Body, Dualism &amp; Monism</a:t>
            </a:r>
            <a:endParaRPr lang="en-GB" sz="4200" dirty="0">
              <a:ln w="9525" cap="flat" cmpd="sng" algn="ctr">
                <a:solidFill>
                  <a:srgbClr val="FFCC00"/>
                </a:solidFill>
                <a:prstDash val="solid"/>
                <a:round/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1514074"/>
            <a:ext cx="8640960" cy="4049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600" u="sng" dirty="0">
                <a:solidFill>
                  <a:srgbClr val="FFFFCC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Explain…</a:t>
            </a:r>
            <a:endParaRPr lang="en-GB" sz="2600" dirty="0">
              <a:solidFill>
                <a:srgbClr val="FFFFCC"/>
              </a:solidFill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800" dirty="0">
                <a:solidFill>
                  <a:srgbClr val="FFFFCC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en-GB" sz="2600" dirty="0">
                <a:solidFill>
                  <a:srgbClr val="FFFFCC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Explain why Kant believed God exists due to morality.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en-GB" sz="2600" dirty="0">
                <a:solidFill>
                  <a:srgbClr val="FFFFCC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Explain how, according to Kant, the idea of justice links to the existence of an afterlife.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en-GB" sz="2600" dirty="0">
                <a:solidFill>
                  <a:srgbClr val="FFFFCC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Look up the parable of the sheep and goats Matthew 25:31-46. Explain how this parable backs up Kant’s theory.</a:t>
            </a:r>
            <a:endParaRPr lang="en-GB" sz="2600" dirty="0">
              <a:solidFill>
                <a:srgbClr val="FFFFCC"/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7544" y="5661248"/>
            <a:ext cx="6318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www.youtube.com/watch?v=G1KCRhhPSII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67544" y="6074958"/>
            <a:ext cx="5382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</a:t>
            </a:r>
            <a:r>
              <a:rPr lang="en-GB" dirty="0" smtClean="0">
                <a:hlinkClick r:id="rId4"/>
              </a:rPr>
              <a:t>www.youtube.com/watch?v=6X5wkjCpaMw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7277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sun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18207" y="2271067"/>
            <a:ext cx="79441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u="sng" dirty="0" smtClean="0">
                <a:solidFill>
                  <a:srgbClr val="FFFF99"/>
                </a:solidFill>
                <a:latin typeface="Arial Rounded MT Bold" panose="020F0704030504030204" pitchFamily="34" charset="0"/>
              </a:rPr>
              <a:t>Complete…</a:t>
            </a:r>
            <a:endParaRPr lang="en-GB" sz="2800" u="sng" dirty="0">
              <a:solidFill>
                <a:srgbClr val="FFFF99"/>
              </a:solidFill>
              <a:latin typeface="Arial Rounded MT Bold" panose="020F0704030504030204" pitchFamily="34" charset="0"/>
            </a:endParaRPr>
          </a:p>
          <a:p>
            <a:endParaRPr lang="en-GB" sz="1000" dirty="0">
              <a:solidFill>
                <a:srgbClr val="FFFF99"/>
              </a:solidFill>
              <a:latin typeface="Arial Rounded MT Bold" panose="020F0704030504030204" pitchFamily="34" charset="0"/>
            </a:endParaRPr>
          </a:p>
          <a:p>
            <a:r>
              <a:rPr lang="en-GB" sz="2600" dirty="0" smtClean="0">
                <a:solidFill>
                  <a:srgbClr val="FFFF99"/>
                </a:solidFill>
                <a:latin typeface="Arial Rounded MT Bold" panose="020F0704030504030204" pitchFamily="34" charset="0"/>
              </a:rPr>
              <a:t>Read about Plato and complete the tasks. </a:t>
            </a:r>
            <a:endParaRPr lang="en-GB" sz="2600" dirty="0">
              <a:solidFill>
                <a:srgbClr val="FFFF99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8207" y="4005064"/>
            <a:ext cx="8172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u="sng" dirty="0" smtClean="0">
                <a:solidFill>
                  <a:srgbClr val="FFFF99"/>
                </a:solidFill>
                <a:latin typeface="Arial Rounded MT Bold" panose="020F0704030504030204" pitchFamily="34" charset="0"/>
              </a:rPr>
              <a:t>and then …</a:t>
            </a:r>
            <a:endParaRPr lang="en-GB" sz="2800" u="sng" dirty="0">
              <a:solidFill>
                <a:srgbClr val="FFFF99"/>
              </a:solidFill>
              <a:latin typeface="Arial Rounded MT Bold" panose="020F0704030504030204" pitchFamily="34" charset="0"/>
            </a:endParaRPr>
          </a:p>
          <a:p>
            <a:endParaRPr lang="en-GB" sz="1000" dirty="0">
              <a:solidFill>
                <a:srgbClr val="FFFF99"/>
              </a:solidFill>
              <a:latin typeface="Arial Rounded MT Bold" panose="020F0704030504030204" pitchFamily="34" charset="0"/>
            </a:endParaRPr>
          </a:p>
          <a:p>
            <a:r>
              <a:rPr lang="en-GB" sz="2600" dirty="0" smtClean="0">
                <a:solidFill>
                  <a:srgbClr val="FFFF99"/>
                </a:solidFill>
                <a:latin typeface="Arial Rounded MT Bold" panose="020F0704030504030204" pitchFamily="34" charset="0"/>
              </a:rPr>
              <a:t>Read about Plato’s theory of forms and complete the tasks. </a:t>
            </a:r>
            <a:endParaRPr lang="en-GB" sz="2600" dirty="0">
              <a:solidFill>
                <a:srgbClr val="FFFF99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3" name="Text Box 1"/>
          <p:cNvSpPr txBox="1"/>
          <p:nvPr/>
        </p:nvSpPr>
        <p:spPr>
          <a:xfrm>
            <a:off x="0" y="249180"/>
            <a:ext cx="9125047" cy="1739659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009650" algn="l"/>
              </a:tabLst>
            </a:pPr>
            <a:r>
              <a:rPr lang="en-GB" sz="4000" b="1" spc="50" dirty="0">
                <a:ln w="9525" cap="flat" cmpd="sng" algn="ctr">
                  <a:solidFill>
                    <a:srgbClr val="FFCC00"/>
                  </a:solidFill>
                  <a:prstDash val="solid"/>
                  <a:round/>
                </a:ln>
                <a:solidFill>
                  <a:srgbClr val="FEFEFE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Mind, Body, </a:t>
            </a:r>
            <a:r>
              <a:rPr lang="en-GB" sz="4000" b="1" spc="50" dirty="0" smtClean="0">
                <a:ln w="9525" cap="flat" cmpd="sng" algn="ctr">
                  <a:solidFill>
                    <a:srgbClr val="FFCC00"/>
                  </a:solidFill>
                  <a:prstDash val="solid"/>
                  <a:round/>
                </a:ln>
                <a:solidFill>
                  <a:srgbClr val="FEFEFE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Soul? Plato &amp; the Analogy of the Cave.</a:t>
            </a:r>
            <a:endParaRPr lang="en-GB" sz="4000" dirty="0">
              <a:ln w="9525" cap="flat" cmpd="sng" algn="ctr">
                <a:solidFill>
                  <a:srgbClr val="FFCC00"/>
                </a:solidFill>
                <a:prstDash val="solid"/>
                <a:round/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01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067"/>
            <a:ext cx="9144000" cy="687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"/>
          <p:cNvSpPr txBox="1"/>
          <p:nvPr/>
        </p:nvSpPr>
        <p:spPr>
          <a:xfrm>
            <a:off x="0" y="249180"/>
            <a:ext cx="9125047" cy="1739659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009650" algn="l"/>
              </a:tabLst>
            </a:pPr>
            <a:r>
              <a:rPr lang="en-GB" sz="4000" b="1" spc="50" dirty="0">
                <a:ln w="9525" cap="flat" cmpd="sng" algn="ctr">
                  <a:solidFill>
                    <a:srgbClr val="FFCC00"/>
                  </a:solidFill>
                  <a:prstDash val="solid"/>
                  <a:round/>
                </a:ln>
                <a:solidFill>
                  <a:srgbClr val="FEFEFE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Mind, Body, </a:t>
            </a:r>
            <a:r>
              <a:rPr lang="en-GB" sz="4000" b="1" spc="50" dirty="0" smtClean="0">
                <a:ln w="9525" cap="flat" cmpd="sng" algn="ctr">
                  <a:solidFill>
                    <a:srgbClr val="FFCC00"/>
                  </a:solidFill>
                  <a:prstDash val="solid"/>
                  <a:round/>
                </a:ln>
                <a:solidFill>
                  <a:srgbClr val="FEFEFE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Soul? Plato &amp; the Analogy of the Cave.</a:t>
            </a:r>
            <a:endParaRPr lang="en-GB" sz="4000" dirty="0">
              <a:ln w="9525" cap="flat" cmpd="sng" algn="ctr">
                <a:solidFill>
                  <a:srgbClr val="FFCC00"/>
                </a:solidFill>
                <a:prstDash val="solid"/>
                <a:round/>
              </a:ln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2357744"/>
            <a:ext cx="849694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600" u="sng" dirty="0">
                <a:solidFill>
                  <a:srgbClr val="FFFFCC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Task one.</a:t>
            </a:r>
            <a:endParaRPr lang="en-GB" sz="2600" dirty="0">
              <a:solidFill>
                <a:srgbClr val="FFFFCC"/>
              </a:solidFill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000" dirty="0">
                <a:solidFill>
                  <a:srgbClr val="FFFFCC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 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en-GB" sz="2600" dirty="0">
                <a:solidFill>
                  <a:srgbClr val="FFFFCC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Explain, using examples, how our senses are sometimes deceived. 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en-GB" sz="2600" dirty="0">
                <a:solidFill>
                  <a:srgbClr val="FFFFCC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Which sense do you think you would miss the most if you were to suddenly lose it? Explain your answer.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en-GB" sz="2600" dirty="0">
                <a:solidFill>
                  <a:srgbClr val="FFFFCC"/>
                </a:solidFill>
                <a:latin typeface="Arial Rounded MT Bold" panose="020F0704030504030204" pitchFamily="34" charset="0"/>
                <a:ea typeface="Times New Roman" panose="02020603050405020304" pitchFamily="18" charset="0"/>
              </a:rPr>
              <a:t>Considering your answer for (b) is this, in your opinion, the most important sense and also the most easily deceived? Explain your answer.</a:t>
            </a:r>
            <a:endParaRPr lang="en-GB" sz="2600" dirty="0">
              <a:solidFill>
                <a:srgbClr val="FFFFCC"/>
              </a:solidFill>
              <a:effectLst/>
              <a:latin typeface="Arial Rounded MT Bold" panose="020F07040305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996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323"/>
            <a:ext cx="9144000" cy="681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49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7BE4AED-A9C7-4B3D-B631-126E174B15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Animated sun with spinning text</Template>
  <TotalTime>0</TotalTime>
  <Words>1424</Words>
  <Application>Microsoft Office PowerPoint</Application>
  <PresentationFormat>On-screen Show (4:3)</PresentationFormat>
  <Paragraphs>104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Rounded MT Bold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2017-11-11T21:51:46Z</dcterms:created>
  <dcterms:modified xsi:type="dcterms:W3CDTF">2017-11-13T08:33:52Z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TC019192429991</vt:lpwstr>
  </property>
</Properties>
</file>