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2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6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3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5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50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46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6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0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8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6AFD-C212-4DB1-97B9-3213275A974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302C-5671-44F7-AD8C-145C60966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8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rLpL3Wtl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r="8848"/>
          <a:stretch/>
        </p:blipFill>
        <p:spPr bwMode="auto">
          <a:xfrm>
            <a:off x="-1" y="-1"/>
            <a:ext cx="1220917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45734" y="3289305"/>
            <a:ext cx="766722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u="sng" dirty="0" smtClean="0">
                <a:solidFill>
                  <a:srgbClr val="FFFF66"/>
                </a:solidFill>
                <a:latin typeface="Segoe Print" panose="02000600000000000000" pitchFamily="2" charset="0"/>
              </a:rPr>
              <a:t>Replica theory:</a:t>
            </a:r>
            <a:r>
              <a:rPr lang="en-GB" sz="2600" b="1" dirty="0" smtClean="0">
                <a:solidFill>
                  <a:srgbClr val="FFFF66"/>
                </a:solidFill>
                <a:latin typeface="Segoe Print" panose="02000600000000000000" pitchFamily="2" charset="0"/>
              </a:rPr>
              <a:t> notion that one can die in one body and continue to live in a different body while being the same person, including after death.</a:t>
            </a:r>
            <a:endParaRPr lang="en-GB" sz="2600" b="1" dirty="0">
              <a:solidFill>
                <a:srgbClr val="FFFF66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6395" y="6156617"/>
            <a:ext cx="4922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  <a:hlinkClick r:id="rId3"/>
              </a:rPr>
              <a:t>https://www.youtube.com/watch?v=XnrLpL3Wtl4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262" y="185498"/>
            <a:ext cx="92427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Replica Theory –         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                         John Hick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3728" y="5507791"/>
            <a:ext cx="94037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To begin:  Watch the video and answer the questions: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28057" y="2354566"/>
            <a:ext cx="8109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Berlin Sans FB" panose="020E0602020502020306" pitchFamily="34" charset="0"/>
                <a:ea typeface="Malgun Gothic" panose="020B0503020000020004" pitchFamily="34" charset="-127"/>
              </a:rPr>
              <a:t>Focus:  What was Hick’s theory about life after death?</a:t>
            </a:r>
            <a:endParaRPr lang="en-GB" sz="2800" dirty="0">
              <a:solidFill>
                <a:schemeClr val="bg1"/>
              </a:solidFill>
              <a:latin typeface="Berlin Sans FB" panose="020E0602020502020306" pitchFamily="34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21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6518" y="360608"/>
            <a:ext cx="112303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Replica Theory – John Hick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519" y="1644546"/>
            <a:ext cx="112303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sng" kern="0" dirty="0" smtClean="0">
                <a:latin typeface="Century Gothic" panose="020B0502020202020204" pitchFamily="34" charset="0"/>
              </a:rPr>
              <a:t>Read and answer...</a:t>
            </a:r>
            <a:endParaRPr lang="en-GB" sz="2400" b="1" kern="0" dirty="0">
              <a:latin typeface="Century Gothic" panose="020B0502020202020204" pitchFamily="34" charset="0"/>
            </a:endParaRPr>
          </a:p>
          <a:p>
            <a:pPr marL="1714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7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it be of any consolation to a dying person to know that an exact replica of themselves were to appear somewhere else, the instant they died? Explain your answer.</a:t>
            </a:r>
          </a:p>
          <a:p>
            <a:pPr marL="4000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7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criteria could be used to show the individuality of identical twins?</a:t>
            </a:r>
          </a:p>
          <a:p>
            <a:pPr marL="1714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7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down a summary of Hick’s theory (in bullet point or diagram form if you wish).</a:t>
            </a:r>
          </a:p>
          <a:p>
            <a:pPr marL="1714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7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your opinion of Hick’s theory? Explain your answer.</a:t>
            </a:r>
          </a:p>
          <a:p>
            <a:pPr marL="171450" indent="-1714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7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GB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have other philosophers criticised the replica theory?    </a:t>
            </a:r>
            <a:endParaRPr lang="en-GB" sz="2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152" y="4184043"/>
            <a:ext cx="4165671" cy="310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2"/>
          <a:stretch/>
        </p:blipFill>
        <p:spPr bwMode="auto">
          <a:xfrm>
            <a:off x="1" y="0"/>
            <a:ext cx="12192000" cy="688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287887" y="0"/>
            <a:ext cx="92427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Replica Theory –         </a:t>
            </a:r>
          </a:p>
          <a:p>
            <a:pPr algn="ctr"/>
            <a:r>
              <a:rPr lang="en-US" sz="5400" b="1" spc="50" dirty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                         John Hick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031" y="1754326"/>
            <a:ext cx="978794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sng" kern="0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Explain</a:t>
            </a:r>
            <a:r>
              <a:rPr lang="en-GB" sz="2400" b="1" u="sng" kern="0" dirty="0">
                <a:solidFill>
                  <a:srgbClr val="FFFF99"/>
                </a:solidFill>
                <a:latin typeface="Century Gothic" panose="020B0502020202020204" pitchFamily="34" charset="0"/>
              </a:rPr>
              <a:t>....</a:t>
            </a:r>
            <a:endParaRPr lang="en-GB" sz="2000" b="1" kern="0" dirty="0">
              <a:solidFill>
                <a:srgbClr val="FFFF99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6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GB" sz="20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7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be of any consolation to a dying 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person to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 that an exact replica of 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themselves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appear somewhere else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instant they 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died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Explain your answer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endParaRPr lang="en-GB" sz="800" b="1" dirty="0" smtClean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criteria could be used to show the                                      individuality of identical twins?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endParaRPr lang="en-GB" sz="8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endParaRPr lang="en-GB" sz="4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 down a summary of Hick’s theory (in bullet point </a:t>
            </a:r>
            <a:r>
              <a:rPr lang="en-GB" sz="2400" b="1" dirty="0" smtClean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or </a:t>
            </a: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 form if you wish).</a:t>
            </a:r>
            <a:endParaRPr lang="en-GB" sz="20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</a:pPr>
            <a:endParaRPr lang="en-GB" sz="8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your opinion of Hick’s theory? Explain your answer.</a:t>
            </a:r>
            <a:endParaRPr lang="en-GB" sz="20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</a:pPr>
            <a:endParaRPr lang="en-GB" sz="800" b="1" dirty="0">
              <a:solidFill>
                <a:srgbClr val="FFFF99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GB" sz="2400" b="1" dirty="0">
                <a:solidFill>
                  <a:srgbClr val="FFFF99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have other philosophers criticised the replica theory?    </a:t>
            </a:r>
            <a:endParaRPr lang="en-GB" sz="2000" b="1" dirty="0">
              <a:solidFill>
                <a:srgbClr val="FFFF99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hilosophy background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2428" y="2052722"/>
            <a:ext cx="1146219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Evaluate the strengths and weaknesses of the belief in immortality of the soul and reincarnation. </a:t>
            </a:r>
            <a:endParaRPr lang="en-GB" sz="2800" dirty="0" smtClean="0">
              <a:latin typeface="Berlin Sans FB" panose="020E0602020502020306" pitchFamily="34" charset="0"/>
              <a:ea typeface="Malgun Gothic" panose="020B0503020000020004" pitchFamily="34" charset="-127"/>
            </a:endParaRPr>
          </a:p>
          <a:p>
            <a:endParaRPr lang="en-GB" sz="1000" dirty="0">
              <a:latin typeface="Berlin Sans FB" panose="020E0602020502020306" pitchFamily="34" charset="0"/>
              <a:ea typeface="Malgun Gothic" panose="020B0503020000020004" pitchFamily="34" charset="-127"/>
            </a:endParaRPr>
          </a:p>
          <a:p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In </a:t>
            </a:r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your response to this question, you must include how developments in Philosophy of Religion have been influenced by one of the following</a:t>
            </a:r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:</a:t>
            </a:r>
          </a:p>
          <a:p>
            <a:endParaRPr lang="en-GB" sz="1000" dirty="0" smtClean="0">
              <a:latin typeface="Berlin Sans FB" panose="020E0602020502020306" pitchFamily="34" charset="0"/>
              <a:ea typeface="Malgun Gothic" panose="020B0503020000020004" pitchFamily="34" charset="-127"/>
            </a:endParaRPr>
          </a:p>
          <a:p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 </a:t>
            </a:r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• Religion and </a:t>
            </a:r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Ethics</a:t>
            </a:r>
          </a:p>
          <a:p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 </a:t>
            </a:r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• </a:t>
            </a:r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New </a:t>
            </a:r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Testament </a:t>
            </a:r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Studies</a:t>
            </a:r>
          </a:p>
          <a:p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 </a:t>
            </a:r>
            <a:r>
              <a:rPr lang="en-GB" sz="2800" dirty="0">
                <a:latin typeface="Berlin Sans FB" panose="020E0602020502020306" pitchFamily="34" charset="0"/>
                <a:ea typeface="Malgun Gothic" panose="020B0503020000020004" pitchFamily="34" charset="-127"/>
              </a:rPr>
              <a:t>• the study of a religion. (30</a:t>
            </a:r>
            <a:r>
              <a:rPr lang="en-GB" sz="2800" dirty="0" smtClean="0">
                <a:latin typeface="Berlin Sans FB" panose="020E0602020502020306" pitchFamily="34" charset="0"/>
                <a:ea typeface="Malgun Gothic" panose="020B0503020000020004" pitchFamily="34" charset="-127"/>
              </a:rPr>
              <a:t>) </a:t>
            </a:r>
            <a:endParaRPr lang="en-GB" sz="2800" dirty="0">
              <a:latin typeface="Berlin Sans FB" panose="020E0602020502020306" pitchFamily="34" charset="0"/>
              <a:ea typeface="Malgun Gothic" panose="020B0503020000020004" pitchFamily="34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810" y="547352"/>
            <a:ext cx="112303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Replica Theory – John Hick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907" y="3786620"/>
            <a:ext cx="4713668" cy="351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1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148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Malgun Gothic</vt:lpstr>
      <vt:lpstr>Arial</vt:lpstr>
      <vt:lpstr>Berlin Sans FB</vt:lpstr>
      <vt:lpstr>Calibri</vt:lpstr>
      <vt:lpstr>Calibri Light</vt:lpstr>
      <vt:lpstr>Century Gothic</vt:lpstr>
      <vt:lpstr>Courier New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W Butler</cp:lastModifiedBy>
  <cp:revision>11</cp:revision>
  <dcterms:created xsi:type="dcterms:W3CDTF">2017-09-16T16:54:32Z</dcterms:created>
  <dcterms:modified xsi:type="dcterms:W3CDTF">2017-09-25T11:59:42Z</dcterms:modified>
</cp:coreProperties>
</file>