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229" y="854756"/>
            <a:ext cx="928965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Towards the true kinship of faiths</a:t>
            </a:r>
            <a:endParaRPr lang="en-US" sz="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pple Boy BTN" panose="020C0904040107040205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946"/>
          <a:stretch/>
        </p:blipFill>
        <p:spPr>
          <a:xfrm>
            <a:off x="10131973" y="232309"/>
            <a:ext cx="1915182" cy="2106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634" y="1996222"/>
            <a:ext cx="119105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2800" b="1" dirty="0" smtClean="0">
                <a:latin typeface="Candy Round BTN" panose="020F0604020102040306" pitchFamily="34" charset="0"/>
              </a:rPr>
              <a:t>What does the Dalai Lama say is central to all religions? Give examples.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ndy Round BTN" panose="020F0604020102040306" pitchFamily="34" charset="0"/>
              </a:rPr>
              <a:t>What is the ‘balance’ required to achieve religious coexistence?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ndy Round BTN" panose="020F0604020102040306" pitchFamily="34" charset="0"/>
              </a:rPr>
              <a:t>Why do you think ‘promotion of understanding among the world’s religions’ is important?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ndy Round BTN" panose="020F0604020102040306" pitchFamily="34" charset="0"/>
              </a:rPr>
              <a:t>What, according to the Dalai Lama is the solution to the world’s problems?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ndy Round BTN" panose="020F0604020102040306" pitchFamily="34" charset="0"/>
              </a:rPr>
              <a:t>What is the basis of ‘peaceful coexistence’?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ndy Round BTN" panose="020F0604020102040306" pitchFamily="34" charset="0"/>
              </a:rPr>
              <a:t>How can we prevent disagreement ending up in conflict?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ndy Round BTN" panose="020F0604020102040306" pitchFamily="34" charset="0"/>
              </a:rPr>
              <a:t>What is the advice the Dalai Lama gives to religious believers in order to gain a ‘kinship of faiths’?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ndy Round BTN" panose="020F0604020102040306" pitchFamily="34" charset="0"/>
              </a:rPr>
              <a:t>What might be the consequences of failing to live in ‘peaceful coexistence’?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ndy Round BTN" panose="020F0604020102040306" pitchFamily="34" charset="0"/>
              </a:rPr>
              <a:t>Use a quotation that illustrates that Buddhists should </a:t>
            </a:r>
            <a:r>
              <a:rPr lang="en-GB" sz="2800" b="1" smtClean="0">
                <a:latin typeface="Candy Round BTN" panose="020F0604020102040306" pitchFamily="34" charset="0"/>
              </a:rPr>
              <a:t>desire coexistence.</a:t>
            </a:r>
            <a:endParaRPr lang="en-GB" sz="2800" b="1" dirty="0">
              <a:latin typeface="Candy Round BTN" panose="020F060402010204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8739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192</TotalTime>
  <Words>129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Boy BTN</vt:lpstr>
      <vt:lpstr>Candy Round BTN</vt:lpstr>
      <vt:lpstr>Arial</vt:lpstr>
      <vt:lpstr>Trebuchet MS</vt:lpstr>
      <vt:lpstr>Berlin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MICHAEL HAUGHTON</cp:lastModifiedBy>
  <cp:revision>4</cp:revision>
  <dcterms:created xsi:type="dcterms:W3CDTF">2018-05-14T10:13:27Z</dcterms:created>
  <dcterms:modified xsi:type="dcterms:W3CDTF">2019-01-03T22:49:43Z</dcterms:modified>
</cp:coreProperties>
</file>