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"/>
  </p:notesMasterIdLst>
  <p:handoutMasterIdLst>
    <p:handoutMasterId r:id="rId7"/>
  </p:handoutMasterIdLst>
  <p:sldIdLst>
    <p:sldId id="256" r:id="rId3"/>
    <p:sldId id="273" r:id="rId4"/>
    <p:sldId id="264" r:id="rId5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13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1/3/2019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-direct.co.uk/resources/quiz-busters/quiz-busters-game.aspx?game_id=14540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5524" y="160273"/>
            <a:ext cx="115034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Religious Experience 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As an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rgument for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the Existence of God.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48" y="2132856"/>
            <a:ext cx="11871544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Focus of the lesson…</a:t>
            </a:r>
          </a:p>
          <a:p>
            <a:endParaRPr lang="en-US" sz="800" u="sng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Can religious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n-US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xperiences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p</a:t>
            </a:r>
            <a:r>
              <a:rPr lang="en-US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rove the existence of God? </a:t>
            </a:r>
            <a:endParaRPr lang="en-US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190" y="3573016"/>
            <a:ext cx="11871544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To begin…</a:t>
            </a:r>
          </a:p>
          <a:p>
            <a:endParaRPr lang="en-US" sz="800" u="sng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Review Quiz…</a:t>
            </a:r>
            <a:endParaRPr lang="en-US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4012" y="4625083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www.teachers-direct.co.uk/resources/quiz-busters/quiz-busters-game.aspx?game_id=145408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1764" y="4970424"/>
            <a:ext cx="10297144" cy="1770943"/>
          </a:xfrm>
          <a:prstGeom prst="rect">
            <a:avLst/>
          </a:prstGeom>
          <a:noFill/>
          <a:ln w="12700">
            <a:noFill/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u="none" strike="noStrike" kern="1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u="sng" kern="1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Can religious experiences prove that God exists?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u="none" strike="noStrike" kern="1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 smtClean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the information and explain 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 answer to the above question including an example in your answer.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764" y="0"/>
            <a:ext cx="116539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Religious Experience </a:t>
            </a:r>
          </a:p>
          <a:p>
            <a:pPr algn="ctr"/>
            <a:r>
              <a:rPr lang="en-US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As an </a:t>
            </a:r>
            <a:r>
              <a:rPr lang="en-US" sz="4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n-US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rgument for</a:t>
            </a:r>
            <a:r>
              <a:rPr lang="en-US" sz="4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the Existence of God.</a:t>
            </a:r>
            <a:endParaRPr lang="en-US" sz="4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95" y="1593565"/>
            <a:ext cx="967457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chemeClr val="bg1"/>
                </a:solidFill>
                <a:latin typeface="Arial Rounded MT Bold" panose="020F0704030504030204" pitchFamily="34" charset="0"/>
              </a:rPr>
              <a:t>Explain…</a:t>
            </a:r>
          </a:p>
          <a:p>
            <a:endParaRPr lang="en-US" sz="800" u="sng" dirty="0" smtClean="0">
              <a:ln w="0"/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Explain, with an example how religious experiences could prove that God exists.</a:t>
            </a:r>
            <a:endParaRPr lang="en-US" sz="2700" dirty="0">
              <a:ln w="0"/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594" y="3127542"/>
            <a:ext cx="11868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Complete…</a:t>
            </a:r>
          </a:p>
          <a:p>
            <a:pPr>
              <a:spcAft>
                <a:spcPts val="0"/>
              </a:spcAft>
            </a:pPr>
            <a:endParaRPr lang="en-GB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7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</a:t>
            </a:r>
            <a:r>
              <a:rPr lang="en-GB" sz="27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different examples of religious experiences. Choose 3 of the examples to complete a table giving brief descriptions, useful quotations and evidence for </a:t>
            </a:r>
            <a:r>
              <a:rPr lang="en-GB" sz="27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proving </a:t>
            </a:r>
            <a:r>
              <a:rPr lang="en-GB" sz="27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existence of God. </a:t>
            </a:r>
            <a:endParaRPr lang="en-GB" sz="27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595" y="5156087"/>
            <a:ext cx="89881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Compare…</a:t>
            </a:r>
          </a:p>
          <a:p>
            <a:pPr>
              <a:spcAft>
                <a:spcPts val="0"/>
              </a:spcAft>
            </a:pPr>
            <a:endParaRPr lang="en-GB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7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Make comparisons (common elements + differences) in each of the experiences you have focussed on.</a:t>
            </a:r>
            <a:endParaRPr lang="en-GB" sz="27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373663" y="5233722"/>
            <a:ext cx="1568475" cy="151287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926431" y="4685824"/>
            <a:ext cx="1568475" cy="151287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534547" y="5233722"/>
            <a:ext cx="1568475" cy="151287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6967" y="0"/>
            <a:ext cx="114540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Religious Experience 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As an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rgument for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the Existence of God.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7908" y="2060848"/>
            <a:ext cx="6120680" cy="38010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Review &amp; I.L.</a:t>
            </a:r>
          </a:p>
          <a:p>
            <a:endParaRPr lang="en-US" sz="800" u="sng" dirty="0" smtClean="0">
              <a:ln w="0"/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Review what you have learnt so far.</a:t>
            </a:r>
          </a:p>
          <a:p>
            <a:endParaRPr lang="en-US" sz="1200" dirty="0" smtClean="0">
              <a:ln w="0"/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Find another example of a religious experience from any religion. Very briefly explain what happened, the difference it made to people’s lives and evaluate how far the experience proves that God exists.</a:t>
            </a:r>
            <a:endParaRPr lang="en-US" sz="2700" dirty="0">
              <a:ln w="0"/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ttp://media.gettyimages.com/photos/yusuf-islam-former-folk-singer-cat-stevens-meets-with-pupils-from-the-picture-id11664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4693" r="33943" b="39351"/>
          <a:stretch/>
        </p:blipFill>
        <p:spPr bwMode="auto">
          <a:xfrm>
            <a:off x="7822604" y="1916832"/>
            <a:ext cx="1800200" cy="23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glisebordeauxrepublique.com/wp-content/uploads/2015/05/Nicky-Cru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5198" b="23475"/>
          <a:stretch/>
        </p:blipFill>
        <p:spPr bwMode="auto">
          <a:xfrm>
            <a:off x="9766820" y="1916831"/>
            <a:ext cx="1800200" cy="23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lds.org/scriptures/bc/scriptures/bofm/2-ne/3/images/087-087-brother-joseph-full.jpg?download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0246" r="2822" b="6648"/>
          <a:stretch/>
        </p:blipFill>
        <p:spPr bwMode="auto">
          <a:xfrm>
            <a:off x="7798296" y="4365104"/>
            <a:ext cx="1811654" cy="21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ignette2.wikia.nocookie.net/biblestudy/images/f/f7/Moses.jpg/revision/latest?cb=2016070621343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b="3771"/>
          <a:stretch/>
        </p:blipFill>
        <p:spPr bwMode="auto">
          <a:xfrm>
            <a:off x="9755204" y="4365104"/>
            <a:ext cx="18002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746744" y="5784827"/>
            <a:ext cx="288032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52244" y="5960492"/>
            <a:ext cx="2669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Some ideas 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175</Words>
  <Application>Microsoft Office PowerPoint</Application>
  <PresentationFormat>Custom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Corbel</vt:lpstr>
      <vt:lpstr>Segoe UI Symbol</vt:lpstr>
      <vt:lpstr>Times New Roman</vt:lpstr>
      <vt:lpstr>Earthtones 16x9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2016-08-18T12:44:46Z</dcterms:created>
  <dcterms:modified xsi:type="dcterms:W3CDTF">2019-01-03T21:35:02Z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