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1/3/2019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1/3/2019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1/3/2019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1/3/2019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5004" y="237014"/>
            <a:ext cx="117669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Mahayana Buddhism</a:t>
            </a:r>
            <a:endParaRPr lang="en-US" sz="6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25004" y="1676210"/>
            <a:ext cx="10244534" cy="111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30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Key Question; </a:t>
            </a:r>
            <a:endParaRPr lang="en-GB" altLang="en-US" sz="30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5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What is unique about Mahayana Buddhism?</a:t>
            </a:r>
          </a:p>
          <a:p>
            <a:pPr marL="0" indent="0" eaLnBrk="1" hangingPunct="1">
              <a:buNone/>
            </a:pPr>
            <a:endParaRPr lang="en-GB" altLang="en-US" sz="1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25004" y="3310265"/>
            <a:ext cx="4351712" cy="111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30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To begin… </a:t>
            </a:r>
            <a:endParaRPr lang="en-GB" altLang="en-US" sz="30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5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Quiz time!</a:t>
            </a:r>
          </a:p>
          <a:p>
            <a:pPr marL="0" indent="0" eaLnBrk="1" hangingPunct="1">
              <a:buNone/>
            </a:pPr>
            <a:endParaRPr lang="en-GB" altLang="en-US" sz="1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06640" y="1366859"/>
            <a:ext cx="8405096" cy="452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8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Read and answer… </a:t>
            </a:r>
            <a:endParaRPr lang="en-US" altLang="en-US" sz="28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6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  <a:r>
              <a:rPr lang="en-GB" altLang="en-US" sz="2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.	Explain two main differences between Mahayana and Theravada Buddhism.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2.	Why are there fewer monks and nuns in countries where Mahayana is the main school of Buddhism?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3.	What does the title, ‘Greater Vehicle’ suggest about Mahayana Buddhism?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4.	Note down and then explain the ten perfections.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5.	Note down key words and their definitions.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6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640" y="127831"/>
            <a:ext cx="117669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Mahayana Buddhism</a:t>
            </a:r>
            <a:endParaRPr lang="en-US" sz="6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06640" y="1563806"/>
            <a:ext cx="8405096" cy="452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8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Read and explain… </a:t>
            </a:r>
            <a:endParaRPr lang="en-US" altLang="en-US" sz="28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6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Explain the differences between how Mahayana and Theravada Buddhists view the Buddha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. </a:t>
            </a:r>
          </a:p>
          <a:p>
            <a:pPr marL="514350" indent="-514350" eaLnBrk="1" hangingPunct="1">
              <a:lnSpc>
                <a:spcPct val="100000"/>
              </a:lnSpc>
              <a:buFontTx/>
              <a:buAutoNum type="arabicPeriod"/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Explain the ideas of Buddha-nature and Buddhahood in the Mahayana tradition.</a:t>
            </a:r>
          </a:p>
          <a:p>
            <a:pPr marL="514350" indent="-514350" eaLnBrk="1" hangingPunct="1">
              <a:lnSpc>
                <a:spcPct val="100000"/>
              </a:lnSpc>
              <a:buFontTx/>
              <a:buAutoNum type="arabicPeriod"/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Explain the concept of </a:t>
            </a:r>
            <a:r>
              <a:rPr lang="en-US" altLang="en-US" sz="2600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sunyata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in the Mahayana tradition. 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6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640" y="127831"/>
            <a:ext cx="117669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Mahayana Buddhism</a:t>
            </a:r>
            <a:endParaRPr lang="en-US" sz="6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51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06640" y="1246390"/>
            <a:ext cx="8405096" cy="202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Review… </a:t>
            </a:r>
            <a:endParaRPr lang="en-US" altLang="en-US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7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Explore key differences between Theravada and Mahayana Buddhism.   </a:t>
            </a:r>
            <a:r>
              <a:rPr lang="en-GB" altLang="en-US" sz="2400" i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(9marks).</a:t>
            </a:r>
            <a:endParaRPr lang="en-US" altLang="en-US" sz="600" i="1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640" y="113763"/>
            <a:ext cx="117669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Mahayana Buddhism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206639" y="3150552"/>
            <a:ext cx="9106173" cy="202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28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In your answer consider the following…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GB" altLang="en-US" sz="8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The Three Vehicles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Arahant (Theravada) including the Four Stages &amp; Buddhahood (Mahayana) including the </a:t>
            </a:r>
            <a:r>
              <a:rPr lang="en-GB" altLang="en-US" sz="2800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Paramitas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Ideas about the Buddha.</a:t>
            </a:r>
            <a:endParaRPr lang="en-US" altLang="en-US" sz="2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6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115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 JULIAN</vt:lpstr>
      <vt:lpstr>Arial</vt:lpstr>
      <vt:lpstr>Arial Rounded MT Bold</vt:lpstr>
      <vt:lpstr>Georgia</vt:lpstr>
      <vt:lpstr>Ocean 16x9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2017-04-29T18:30:46Z</dcterms:created>
  <dcterms:modified xsi:type="dcterms:W3CDTF">2019-01-03T21:11:35Z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