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C2BB-5CDE-4A27-9D81-2217A8A0D2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B0DAD-CFAA-4969-AAF6-7EA29C95B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8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8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6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4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2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7BE8-93D0-4CC0-9AE1-4CD8FD91FF28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ECF9-DE35-4913-AB3C-0D123D67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3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2.alphacoders.com/254/254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r="1466"/>
          <a:stretch/>
        </p:blipFill>
        <p:spPr bwMode="auto">
          <a:xfrm>
            <a:off x="0" y="-64616"/>
            <a:ext cx="9252520" cy="69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51520" y="1042861"/>
            <a:ext cx="504056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600" b="1" u="sng" dirty="0" smtClean="0">
                <a:solidFill>
                  <a:schemeClr val="bg1"/>
                </a:solidFill>
                <a:latin typeface="Papyrus" pitchFamily="66" charset="0"/>
              </a:rPr>
              <a:t>Focus.</a:t>
            </a:r>
            <a:endParaRPr lang="en-GB" sz="2600" b="1" u="sng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8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What was significant about Buddha’s Enlightenment? </a:t>
            </a:r>
            <a:endParaRPr lang="en-GB" sz="26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51520" y="2852936"/>
            <a:ext cx="78262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600" b="1" u="sng" dirty="0" smtClean="0">
                <a:solidFill>
                  <a:schemeClr val="bg1"/>
                </a:solidFill>
                <a:latin typeface="Papyrus" pitchFamily="66" charset="0"/>
              </a:rPr>
              <a:t>DLOs</a:t>
            </a:r>
            <a:endParaRPr lang="en-GB" sz="26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To use pictures to show re-tell about the life of Siddhartha Gautama and how he became Buddha.</a:t>
            </a:r>
          </a:p>
          <a:p>
            <a:pPr marL="342900" indent="-342900">
              <a:spcBef>
                <a:spcPct val="2000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To understand the importance of the Four Sights and Buddha’s Enlightenment.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To combine knowledge learnt in both lessons to                  make connections between the Life of </a:t>
            </a:r>
            <a:r>
              <a:rPr lang="en-GB" sz="2600" b="1" dirty="0" err="1" smtClean="0">
                <a:solidFill>
                  <a:schemeClr val="bg1"/>
                </a:solidFill>
                <a:latin typeface="Papyrus" pitchFamily="66" charset="0"/>
              </a:rPr>
              <a:t>Siddartha</a:t>
            </a: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 Gautama and Buddha’s enlightenment.</a:t>
            </a:r>
          </a:p>
          <a:p>
            <a:pPr marL="342900" indent="-342900">
              <a:spcBef>
                <a:spcPct val="20000"/>
              </a:spcBef>
            </a:pPr>
            <a:endParaRPr lang="en-GB" sz="2600" b="1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6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6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914" y="104402"/>
            <a:ext cx="5748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Buddha’s Enlightenment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tmuseum.org/downloads/images/desktop_20100214buddha_1920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r="12473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548" y="249660"/>
            <a:ext cx="6298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Buddha’s Enlightenment</a:t>
            </a:r>
            <a:endParaRPr lang="en-US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93302" y="1412777"/>
            <a:ext cx="65935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chemeClr val="bg1"/>
                </a:solidFill>
                <a:latin typeface="Papyrus" pitchFamily="66" charset="0"/>
              </a:rPr>
              <a:t>Quick Task.</a:t>
            </a:r>
          </a:p>
          <a:p>
            <a:pPr marL="342900" indent="-342900">
              <a:spcBef>
                <a:spcPct val="20000"/>
              </a:spcBef>
            </a:pPr>
            <a:endParaRPr lang="en-GB" sz="8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What were the Four Sights?</a:t>
            </a:r>
          </a:p>
          <a:p>
            <a:pPr marL="342900" indent="-342900">
              <a:spcBef>
                <a:spcPct val="20000"/>
              </a:spcBef>
            </a:pPr>
            <a:endParaRPr lang="en-GB" sz="1400" b="1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          Why were the Four 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b="1" dirty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         Sights so significant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b="1" dirty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          in the development of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b="1" dirty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         Buddhism?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7" y="2589159"/>
            <a:ext cx="2412078" cy="32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kpaper.com/large/Antique_wallpapers_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00238" y="1196752"/>
            <a:ext cx="761212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chemeClr val="bg1"/>
                </a:solidFill>
                <a:latin typeface="Papyrus" pitchFamily="66" charset="0"/>
              </a:rPr>
              <a:t>Next...</a:t>
            </a:r>
            <a:endParaRPr lang="en-GB" sz="2800" b="1" u="sng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Papyrus" pitchFamily="66" charset="0"/>
              </a:rPr>
              <a:t>Watch the video clip and read about Buddha’s enlightenment and complete the tasks on the sheet.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419" y="188640"/>
            <a:ext cx="5748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Buddha’s Enlightenment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4419" y="2924944"/>
            <a:ext cx="87300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>
                <a:solidFill>
                  <a:schemeClr val="bg1"/>
                </a:solidFill>
                <a:latin typeface="Papyrus" pitchFamily="66" charset="0"/>
              </a:rPr>
              <a:t>a</a:t>
            </a:r>
            <a:r>
              <a:rPr lang="en-GB" sz="2800" b="1" u="sng" dirty="0" smtClean="0">
                <a:solidFill>
                  <a:schemeClr val="bg1"/>
                </a:solidFill>
                <a:latin typeface="Papyrus" pitchFamily="66" charset="0"/>
              </a:rPr>
              <a:t>nd then....</a:t>
            </a:r>
            <a:endParaRPr lang="en-GB" sz="2800" b="1" u="sng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Draw up a table outlining causes of suffering                 and happiness according to Buddha. </a:t>
            </a:r>
          </a:p>
          <a:p>
            <a:pPr marL="342900" indent="-342900">
              <a:spcBef>
                <a:spcPct val="20000"/>
              </a:spcBef>
            </a:pPr>
            <a:endParaRPr lang="en-GB" sz="2000" b="1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</a:t>
            </a:r>
            <a:r>
              <a:rPr lang="en-GB" sz="2800" b="1" u="sng" dirty="0" smtClean="0">
                <a:solidFill>
                  <a:schemeClr val="bg1"/>
                </a:solidFill>
                <a:latin typeface="Papyrus" pitchFamily="66" charset="0"/>
              </a:rPr>
              <a:t>Explain…</a:t>
            </a:r>
          </a:p>
          <a:p>
            <a:pPr marL="342900" indent="-342900">
              <a:spcBef>
                <a:spcPct val="20000"/>
              </a:spcBef>
            </a:pPr>
            <a:endParaRPr lang="en-GB" sz="800" b="1" u="sng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Why some of the examples on your table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b="1" dirty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can cause suffering and happiness.</a:t>
            </a:r>
          </a:p>
        </p:txBody>
      </p:sp>
      <p:pic>
        <p:nvPicPr>
          <p:cNvPr id="1030" name="Picture 6" descr="Image result for 3 poisons buddhi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" y="4653136"/>
            <a:ext cx="1964564" cy="1964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260648"/>
            <a:ext cx="5748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Buddha’s Enlightenment</a:t>
            </a:r>
            <a:endParaRPr lang="en-US" sz="4000" b="1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pyru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11298"/>
              </p:ext>
            </p:extLst>
          </p:nvPr>
        </p:nvGraphicFramePr>
        <p:xfrm>
          <a:off x="4139952" y="2429907"/>
          <a:ext cx="4752528" cy="29590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1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Happiness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Suffering</a:t>
                      </a:r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1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C00000"/>
                          </a:solidFill>
                        </a:rPr>
                        <a:t>Awareness </a:t>
                      </a:r>
                      <a:endParaRPr lang="en-GB" sz="3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1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C00000"/>
                          </a:solidFill>
                        </a:rPr>
                        <a:t>Status</a:t>
                      </a:r>
                      <a:endParaRPr lang="en-GB" sz="3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1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1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1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5.staticflickr.com/4103/5003460345_822d3f970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19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58238" y="1097531"/>
            <a:ext cx="7560840" cy="21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b="1" u="sng" dirty="0" smtClean="0">
                <a:solidFill>
                  <a:schemeClr val="bg1"/>
                </a:solidFill>
                <a:latin typeface="Papyrus" pitchFamily="66" charset="0"/>
              </a:rPr>
              <a:t>… and finally – connecting ideas.</a:t>
            </a:r>
          </a:p>
          <a:p>
            <a:pPr marL="342900" indent="-342900">
              <a:spcBef>
                <a:spcPct val="20000"/>
              </a:spcBef>
            </a:pPr>
            <a:endParaRPr lang="en-GB" sz="600" b="1" u="sng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Note down at least 5 things you learnt last lesson and 5 things you learnt this lesson and make connections between your points. </a:t>
            </a:r>
            <a:endParaRPr lang="en-GB" sz="28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2327" y="3491385"/>
            <a:ext cx="2495721" cy="29523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314679" y="3508172"/>
            <a:ext cx="2502892" cy="29523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Wave 7"/>
          <p:cNvSpPr/>
          <p:nvPr/>
        </p:nvSpPr>
        <p:spPr>
          <a:xfrm>
            <a:off x="2770041" y="4085777"/>
            <a:ext cx="3544637" cy="1958547"/>
          </a:xfrm>
          <a:prstGeom prst="wave">
            <a:avLst>
              <a:gd name="adj1" fmla="val 12500"/>
              <a:gd name="adj2" fmla="val 409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92327" y="3645024"/>
            <a:ext cx="24794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</a:rPr>
              <a:t>Previous lesson’s learning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0672" y="3645024"/>
            <a:ext cx="2556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</a:rPr>
              <a:t>This lesson’s learning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564" y="4753504"/>
            <a:ext cx="3380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</a:rPr>
              <a:t>Connecting learning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419" y="188640"/>
            <a:ext cx="6026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Buddha’s Enlightenment</a:t>
            </a:r>
            <a:endParaRPr lang="en-US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6" grpId="0" animBg="1"/>
      <p:bldP spid="8" grpId="0" animBg="1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194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MICHAEL HAUGHTON</cp:lastModifiedBy>
  <cp:revision>28</cp:revision>
  <cp:lastPrinted>2017-01-16T12:50:35Z</cp:lastPrinted>
  <dcterms:created xsi:type="dcterms:W3CDTF">2013-07-22T19:10:23Z</dcterms:created>
  <dcterms:modified xsi:type="dcterms:W3CDTF">2019-01-03T20:35:00Z</dcterms:modified>
</cp:coreProperties>
</file>