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4E5C-408D-46BD-8473-31E7E76E9CD0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921B4-674F-475C-ABF7-5AC7FDF2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0723D-FCD2-4098-9FD9-20255EEAF1EB}"/>
              </a:ext>
            </a:extLst>
          </p:cNvPr>
          <p:cNvSpPr/>
          <p:nvPr/>
        </p:nvSpPr>
        <p:spPr>
          <a:xfrm>
            <a:off x="-808383" y="449422"/>
            <a:ext cx="1109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Christian Persecution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CBED6BB-C2D8-48A0-963D-8B31AA05E716}"/>
              </a:ext>
            </a:extLst>
          </p:cNvPr>
          <p:cNvSpPr txBox="1">
            <a:spLocks/>
          </p:cNvSpPr>
          <p:nvPr/>
        </p:nvSpPr>
        <p:spPr bwMode="auto">
          <a:xfrm>
            <a:off x="344557" y="1789044"/>
            <a:ext cx="10866781" cy="20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How do Christian Churches respond to persecution?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3AA00-D1CE-4AD6-8FEE-85FC92267D73}"/>
              </a:ext>
            </a:extLst>
          </p:cNvPr>
          <p:cNvSpPr txBox="1">
            <a:spLocks/>
          </p:cNvSpPr>
          <p:nvPr/>
        </p:nvSpPr>
        <p:spPr bwMode="auto">
          <a:xfrm>
            <a:off x="344558" y="3483888"/>
            <a:ext cx="3458816" cy="76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To begin…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AFCD9-88EC-4F5D-9DF6-AB0AE5C278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1899" y="3010981"/>
            <a:ext cx="3746223" cy="18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51B94-DD77-4441-A0A0-9D49EC11E6DF}"/>
              </a:ext>
            </a:extLst>
          </p:cNvPr>
          <p:cNvSpPr/>
          <p:nvPr/>
        </p:nvSpPr>
        <p:spPr>
          <a:xfrm>
            <a:off x="265043" y="104866"/>
            <a:ext cx="1109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Christian Persecution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176-6BEA-4A41-9C75-FB90410DBEC3}"/>
              </a:ext>
            </a:extLst>
          </p:cNvPr>
          <p:cNvSpPr txBox="1">
            <a:spLocks/>
          </p:cNvSpPr>
          <p:nvPr/>
        </p:nvSpPr>
        <p:spPr bwMode="auto">
          <a:xfrm>
            <a:off x="384312" y="1470991"/>
            <a:ext cx="11184835" cy="43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Questions (page 59);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How many Christians are persecuted across the world? 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 what ways are they persecuted?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Where does the worst persecution of Christian take place?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did St. Paul say about persecution in 2 Timothy 3:12?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did Jesus say about persecution in                                           John 15:18-19?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98879-879E-4515-93C4-845B803A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226" y="4240696"/>
            <a:ext cx="2928729" cy="25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51B94-DD77-4441-A0A0-9D49EC11E6DF}"/>
              </a:ext>
            </a:extLst>
          </p:cNvPr>
          <p:cNvSpPr/>
          <p:nvPr/>
        </p:nvSpPr>
        <p:spPr>
          <a:xfrm>
            <a:off x="265043" y="104866"/>
            <a:ext cx="1109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Christian Persecution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176-6BEA-4A41-9C75-FB90410DBEC3}"/>
              </a:ext>
            </a:extLst>
          </p:cNvPr>
          <p:cNvSpPr txBox="1">
            <a:spLocks/>
          </p:cNvSpPr>
          <p:nvPr/>
        </p:nvSpPr>
        <p:spPr bwMode="auto">
          <a:xfrm>
            <a:off x="384312" y="1537252"/>
            <a:ext cx="11184835" cy="42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Questions (page 59/60);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Give an example of how the World Council of Churches tries to bring about reconciliation.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Note down the most important part of Matthew 5:10-12.  What does this suggest about possible rewards for those who are persecuted?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Explain why some Christian thinkers believe persecution can be a positive thing.</a:t>
            </a:r>
          </a:p>
        </p:txBody>
      </p:sp>
    </p:spTree>
    <p:extLst>
      <p:ext uri="{BB962C8B-B14F-4D97-AF65-F5344CB8AC3E}">
        <p14:creationId xmlns:p14="http://schemas.microsoft.com/office/powerpoint/2010/main" val="27439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51B94-DD77-4441-A0A0-9D49EC11E6DF}"/>
              </a:ext>
            </a:extLst>
          </p:cNvPr>
          <p:cNvSpPr/>
          <p:nvPr/>
        </p:nvSpPr>
        <p:spPr>
          <a:xfrm>
            <a:off x="265043" y="104866"/>
            <a:ext cx="1109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Christian Persecution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176-6BEA-4A41-9C75-FB90410DBEC3}"/>
              </a:ext>
            </a:extLst>
          </p:cNvPr>
          <p:cNvSpPr txBox="1">
            <a:spLocks/>
          </p:cNvSpPr>
          <p:nvPr/>
        </p:nvSpPr>
        <p:spPr bwMode="auto">
          <a:xfrm>
            <a:off x="265044" y="1908312"/>
            <a:ext cx="11304104" cy="40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Questions (page 60/1);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Who is Pastor Baber George and under what                               circumstances did he become a Christian?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How and why was Pastor George persecuted?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Where did he flee to and how was he helped?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Explain the work of the </a:t>
            </a:r>
            <a:r>
              <a:rPr lang="en-GB" altLang="en-US" sz="28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Barnabus</a:t>
            </a: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Fund.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8A1C1-C751-4086-92A7-8E55FB5A9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513" y="4619799"/>
            <a:ext cx="4361622" cy="2238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B91F4-5814-4A14-9E0C-A4244FF74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991" y="2392192"/>
            <a:ext cx="2970144" cy="2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51B94-DD77-4441-A0A0-9D49EC11E6DF}"/>
              </a:ext>
            </a:extLst>
          </p:cNvPr>
          <p:cNvSpPr/>
          <p:nvPr/>
        </p:nvSpPr>
        <p:spPr>
          <a:xfrm>
            <a:off x="265043" y="104866"/>
            <a:ext cx="1109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Christian Persecution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176-6BEA-4A41-9C75-FB90410DBEC3}"/>
              </a:ext>
            </a:extLst>
          </p:cNvPr>
          <p:cNvSpPr txBox="1">
            <a:spLocks/>
          </p:cNvSpPr>
          <p:nvPr/>
        </p:nvSpPr>
        <p:spPr bwMode="auto">
          <a:xfrm>
            <a:off x="265044" y="1351722"/>
            <a:ext cx="11304104" cy="46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Questions (page 61);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down Romans 12:21. What does this suggest about how Christians should react to those that persecute them?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Explain a reason (including a religious teaching) why Christians should help those that are persecuted. Give an example.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Give four examples of the strategies used by Christian Solidarity Worldwide in their campaign for religious freedom.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7E2F8-1837-48DF-9CCF-EEAF7A6C84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42" b="13060"/>
          <a:stretch/>
        </p:blipFill>
        <p:spPr>
          <a:xfrm>
            <a:off x="3854002" y="5227982"/>
            <a:ext cx="412618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B96116-DA4B-418F-A3AD-2D9DC0569A9F}"/>
              </a:ext>
            </a:extLst>
          </p:cNvPr>
          <p:cNvSpPr/>
          <p:nvPr/>
        </p:nvSpPr>
        <p:spPr>
          <a:xfrm>
            <a:off x="265043" y="1602362"/>
            <a:ext cx="1118483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Arial Rounded MT Bold" panose="020F0704030504030204" pitchFamily="34" charset="0"/>
              </a:rPr>
              <a:t>Exam style question.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Explain two ways that Christians help fellow believers who are being persecuted. (5 marks) </a:t>
            </a:r>
          </a:p>
          <a:p>
            <a:endParaRPr lang="en-GB" sz="1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GB" sz="28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Use the sentences starters below to help;</a:t>
            </a:r>
          </a:p>
          <a:p>
            <a:endParaRPr lang="en-GB" sz="1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One way Christians will help those who are persecuted is…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Another way would be to…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An example of this would be… </a:t>
            </a:r>
          </a:p>
          <a:p>
            <a:endParaRPr lang="en-GB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34F56-AA0A-4D5E-859B-226DBA5E2D59}"/>
              </a:ext>
            </a:extLst>
          </p:cNvPr>
          <p:cNvSpPr/>
          <p:nvPr/>
        </p:nvSpPr>
        <p:spPr>
          <a:xfrm>
            <a:off x="265043" y="237388"/>
            <a:ext cx="1109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Christian Persecution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C103C-2FB9-41B0-A426-9ACB34A8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65" y="4055165"/>
            <a:ext cx="1907522" cy="2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48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238</TotalTime>
  <Words>302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Copperplate Gothic Bold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9</cp:revision>
  <cp:lastPrinted>2018-01-22T10:16:47Z</cp:lastPrinted>
  <dcterms:created xsi:type="dcterms:W3CDTF">2018-01-20T20:39:21Z</dcterms:created>
  <dcterms:modified xsi:type="dcterms:W3CDTF">2018-01-22T13:00:30Z</dcterms:modified>
</cp:coreProperties>
</file>