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9D6B8-501E-4B5F-B5BA-5C4053F83EF9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B2FC2-64C0-4CEE-B5A9-41D7E1E7F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259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086DCD-DFD1-423F-97FA-3CAC0ACA36E6}"/>
              </a:ext>
            </a:extLst>
          </p:cNvPr>
          <p:cNvSpPr/>
          <p:nvPr/>
        </p:nvSpPr>
        <p:spPr>
          <a:xfrm>
            <a:off x="145774" y="303648"/>
            <a:ext cx="11847443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The Importance of the Worldwide Church</a:t>
            </a:r>
            <a:endParaRPr lang="en-US" sz="4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DC3BBD-C8BC-47E4-862E-47AC5E766E81}"/>
              </a:ext>
            </a:extLst>
          </p:cNvPr>
          <p:cNvSpPr txBox="1">
            <a:spLocks/>
          </p:cNvSpPr>
          <p:nvPr/>
        </p:nvSpPr>
        <p:spPr bwMode="auto">
          <a:xfrm>
            <a:off x="2663686" y="1789044"/>
            <a:ext cx="7407965" cy="204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Key Question; </a:t>
            </a:r>
          </a:p>
          <a:p>
            <a:pPr eaLnBrk="1" hangingPunct="1">
              <a:buFontTx/>
              <a:buNone/>
            </a:pPr>
            <a:endParaRPr lang="en-GB" altLang="en-US" sz="800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How does the Church show its importance across the world?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C80FF9-AB21-437C-8D71-E291B9645D42}"/>
              </a:ext>
            </a:extLst>
          </p:cNvPr>
          <p:cNvSpPr txBox="1">
            <a:spLocks/>
          </p:cNvSpPr>
          <p:nvPr/>
        </p:nvSpPr>
        <p:spPr bwMode="auto">
          <a:xfrm>
            <a:off x="2663686" y="3829879"/>
            <a:ext cx="5141844" cy="152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To begin… </a:t>
            </a: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FBBDA1-1467-4ADF-B144-6C9806E63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608" y="3624232"/>
            <a:ext cx="4113558" cy="178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34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E531A6-B304-4ED7-87EC-3834FC75EA0B}"/>
              </a:ext>
            </a:extLst>
          </p:cNvPr>
          <p:cNvSpPr/>
          <p:nvPr/>
        </p:nvSpPr>
        <p:spPr>
          <a:xfrm>
            <a:off x="145774" y="502431"/>
            <a:ext cx="11847443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The Importance of the </a:t>
            </a:r>
          </a:p>
          <a:p>
            <a:pPr algn="ctr"/>
            <a:r>
              <a:rPr lang="en-US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Worldwide Church</a:t>
            </a:r>
            <a:endParaRPr lang="en-US" sz="4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8BC76-62CB-4E94-8B05-927040DDD3CF}"/>
              </a:ext>
            </a:extLst>
          </p:cNvPr>
          <p:cNvSpPr txBox="1">
            <a:spLocks/>
          </p:cNvSpPr>
          <p:nvPr/>
        </p:nvSpPr>
        <p:spPr bwMode="auto">
          <a:xfrm>
            <a:off x="556590" y="2305877"/>
            <a:ext cx="11184835" cy="393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Questions (page 58); </a:t>
            </a:r>
          </a:p>
          <a:p>
            <a:pPr eaLnBrk="1" hangingPunct="1">
              <a:buFontTx/>
              <a:buNone/>
            </a:pPr>
            <a:endParaRPr lang="en-GB" altLang="en-US" sz="800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What is the main mission of the Church?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Why do Christians believe the relationship                                between God and the people has broken? 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How might the relationship be restored? </a:t>
            </a:r>
            <a:r>
              <a:rPr lang="en-GB" alt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(Refer to Romans 5:10).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Give some examples of why the relationship                             between God and Humans has broken down.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48F88-3774-4909-BE82-C0E2B9809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905" y="2502186"/>
            <a:ext cx="2437806" cy="1828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6DD06-652A-45FD-A427-EBDFC68C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982979" y="4895970"/>
            <a:ext cx="2758446" cy="18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ADBF2E-21A7-42E9-9800-93B2A3231C62}"/>
              </a:ext>
            </a:extLst>
          </p:cNvPr>
          <p:cNvSpPr/>
          <p:nvPr/>
        </p:nvSpPr>
        <p:spPr>
          <a:xfrm>
            <a:off x="543339" y="502431"/>
            <a:ext cx="75934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The Importance of the </a:t>
            </a:r>
          </a:p>
          <a:p>
            <a:r>
              <a:rPr lang="en-US" sz="4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Worldwide Church</a:t>
            </a:r>
            <a:endParaRPr lang="en-US" sz="43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97793-7BA3-4516-A24F-F1C77C5EC291}"/>
              </a:ext>
            </a:extLst>
          </p:cNvPr>
          <p:cNvSpPr txBox="1">
            <a:spLocks/>
          </p:cNvSpPr>
          <p:nvPr/>
        </p:nvSpPr>
        <p:spPr bwMode="auto">
          <a:xfrm>
            <a:off x="543339" y="2570922"/>
            <a:ext cx="5963478" cy="351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Questions (page 58/9); </a:t>
            </a:r>
          </a:p>
          <a:p>
            <a:pPr eaLnBrk="1" hangingPunct="1">
              <a:buFontTx/>
              <a:buNone/>
            </a:pPr>
            <a:endParaRPr lang="en-GB" altLang="en-US" sz="800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Why is Coventry Cathedral a centre of reconciliation?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1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What are the aims of the Community of the Cross based at Coventry Cathedral? 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740F28-F209-4592-A606-6AD5E9F6B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017" y="470452"/>
            <a:ext cx="2719198" cy="3101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9A9CD8-4881-4EA9-8155-0C0398681A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21" t="2272" r="23462" b="11393"/>
          <a:stretch/>
        </p:blipFill>
        <p:spPr>
          <a:xfrm>
            <a:off x="6763766" y="834887"/>
            <a:ext cx="2486251" cy="2684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CC6E8D-46AE-471A-B3EF-004C1B1D7C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96" t="12702" r="19607" b="11823"/>
          <a:stretch/>
        </p:blipFill>
        <p:spPr>
          <a:xfrm>
            <a:off x="6506817" y="3518453"/>
            <a:ext cx="5486400" cy="30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6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ADBF2E-21A7-42E9-9800-93B2A3231C62}"/>
              </a:ext>
            </a:extLst>
          </p:cNvPr>
          <p:cNvSpPr/>
          <p:nvPr/>
        </p:nvSpPr>
        <p:spPr>
          <a:xfrm>
            <a:off x="901148" y="502431"/>
            <a:ext cx="11092069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The Importance of the </a:t>
            </a:r>
          </a:p>
          <a:p>
            <a:r>
              <a:rPr lang="en-US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Worldwide Church</a:t>
            </a:r>
            <a:endParaRPr lang="en-US" sz="4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97793-7BA3-4516-A24F-F1C77C5EC291}"/>
              </a:ext>
            </a:extLst>
          </p:cNvPr>
          <p:cNvSpPr txBox="1">
            <a:spLocks/>
          </p:cNvSpPr>
          <p:nvPr/>
        </p:nvSpPr>
        <p:spPr bwMode="auto">
          <a:xfrm>
            <a:off x="556592" y="2239618"/>
            <a:ext cx="11264348" cy="340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Questions (page 59); </a:t>
            </a:r>
          </a:p>
          <a:p>
            <a:pPr eaLnBrk="1" hangingPunct="1">
              <a:buFontTx/>
              <a:buNone/>
            </a:pPr>
            <a:endParaRPr lang="en-GB" altLang="en-US" sz="800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Explain the aims of the </a:t>
            </a:r>
            <a:r>
              <a:rPr lang="en-GB" altLang="en-US" sz="28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Corrymeela</a:t>
            </a: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Community                                       and how it attempts to achieve these aims.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Where has their work particularly important?                        Why was this?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Why is and how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9040B-9B09-4F5E-82E6-3E19C6FBE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4887" y="4295429"/>
            <a:ext cx="3538330" cy="2363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3DB16C-87A6-402D-A898-DA3144190B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056" r="14959" b="5953"/>
          <a:stretch/>
        </p:blipFill>
        <p:spPr>
          <a:xfrm rot="507405">
            <a:off x="8914806" y="329588"/>
            <a:ext cx="3078846" cy="27946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699201-EE82-4E3D-9542-9CDB226F503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41" t="4132" r="3469" b="5046"/>
          <a:stretch/>
        </p:blipFill>
        <p:spPr>
          <a:xfrm>
            <a:off x="4426226" y="5107414"/>
            <a:ext cx="4015408" cy="15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253</TotalTime>
  <Words>164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butle</dc:creator>
  <cp:lastModifiedBy>W Butler</cp:lastModifiedBy>
  <cp:revision>10</cp:revision>
  <cp:lastPrinted>2018-01-22T10:15:40Z</cp:lastPrinted>
  <dcterms:created xsi:type="dcterms:W3CDTF">2018-01-20T19:05:48Z</dcterms:created>
  <dcterms:modified xsi:type="dcterms:W3CDTF">2018-01-22T12:58:08Z</dcterms:modified>
</cp:coreProperties>
</file>