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E5FF"/>
    <a:srgbClr val="008A3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HSsKTPhTGw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HSsKTPhTGw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www.god.tv/abou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6038EF-E6DB-46B0-B493-3105C86D8E63}"/>
              </a:ext>
            </a:extLst>
          </p:cNvPr>
          <p:cNvSpPr/>
          <p:nvPr/>
        </p:nvSpPr>
        <p:spPr>
          <a:xfrm>
            <a:off x="437323" y="202971"/>
            <a:ext cx="93030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Church Growth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2E83EC6-017F-4F14-8140-6D189C8E27B7}"/>
              </a:ext>
            </a:extLst>
          </p:cNvPr>
          <p:cNvSpPr txBox="1">
            <a:spLocks/>
          </p:cNvSpPr>
          <p:nvPr/>
        </p:nvSpPr>
        <p:spPr bwMode="auto">
          <a:xfrm>
            <a:off x="437323" y="2266122"/>
            <a:ext cx="9886120" cy="20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006600"/>
                </a:solidFill>
                <a:latin typeface="Arial Rounded MT Bold" panose="020F0704030504030204" pitchFamily="34" charset="0"/>
              </a:rPr>
              <a:t>Key Question; </a:t>
            </a:r>
          </a:p>
          <a:p>
            <a:pPr eaLnBrk="1" hangingPunct="1">
              <a:buFontTx/>
              <a:buNone/>
            </a:pPr>
            <a:endParaRPr lang="en-GB" altLang="en-US" sz="800" u="sng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dirty="0">
                <a:solidFill>
                  <a:srgbClr val="006600"/>
                </a:solidFill>
                <a:latin typeface="Arial Rounded MT Bold" panose="020F0704030504030204" pitchFamily="34" charset="0"/>
              </a:rPr>
              <a:t>How is the Church promoting worldwide growth?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3C7B8E-58F2-4426-B6A3-A837AB3F4E11}"/>
              </a:ext>
            </a:extLst>
          </p:cNvPr>
          <p:cNvSpPr txBox="1">
            <a:spLocks/>
          </p:cNvSpPr>
          <p:nvPr/>
        </p:nvSpPr>
        <p:spPr bwMode="auto">
          <a:xfrm>
            <a:off x="437323" y="4260349"/>
            <a:ext cx="8666923" cy="109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008A3E"/>
                </a:solidFill>
                <a:latin typeface="Arial Rounded MT Bold" panose="020F0704030504030204" pitchFamily="34" charset="0"/>
              </a:rPr>
              <a:t>To begin… 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008A3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000" dirty="0">
              <a:solidFill>
                <a:srgbClr val="008A3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rgbClr val="008A3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A3E523-8D24-43CD-8161-516893AC6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182" y="4306957"/>
            <a:ext cx="47815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085F2-C5DB-4987-B527-6566460B4B1C}"/>
              </a:ext>
            </a:extLst>
          </p:cNvPr>
          <p:cNvSpPr/>
          <p:nvPr/>
        </p:nvSpPr>
        <p:spPr>
          <a:xfrm>
            <a:off x="258647" y="87357"/>
            <a:ext cx="113384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Church Growth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7A8DB-4D6E-4C08-A683-D1F0AB400436}"/>
              </a:ext>
            </a:extLst>
          </p:cNvPr>
          <p:cNvSpPr txBox="1">
            <a:spLocks/>
          </p:cNvSpPr>
          <p:nvPr/>
        </p:nvSpPr>
        <p:spPr bwMode="auto">
          <a:xfrm>
            <a:off x="258647" y="1236106"/>
            <a:ext cx="9886120" cy="20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Questions (page 56); </a:t>
            </a:r>
            <a:endParaRPr lang="en-GB" altLang="en-US" sz="3000" u="sng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600" u="sng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Approximately how many Christians are the in the world? Who does this figure include?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 smtClean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Where is the Church growing the most? Why do you think this might be?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 smtClean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Where </a:t>
            </a:r>
            <a:r>
              <a:rPr lang="en-GB" altLang="en-US" sz="28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in the world is the Church not growing so quickly? Why might this be?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 smtClean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Which is the biggest Christian denomination? How many members does this denomination have?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 smtClean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What is the estimated growth of Church membership  in Africa?</a:t>
            </a:r>
            <a:endParaRPr lang="en-GB" altLang="en-US" sz="2800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897A5-8254-4129-9DC2-A92CD907D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1" y="225286"/>
            <a:ext cx="11591512" cy="64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5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4184C-1C21-4935-B14C-3BDB3DFBE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6" y="1044851"/>
            <a:ext cx="11781182" cy="5695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F99D91-B69A-41E8-9CC9-1BAD4A85AFCA}"/>
              </a:ext>
            </a:extLst>
          </p:cNvPr>
          <p:cNvSpPr/>
          <p:nvPr/>
        </p:nvSpPr>
        <p:spPr>
          <a:xfrm>
            <a:off x="212036" y="255980"/>
            <a:ext cx="11422582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9BE5FF"/>
                </a:solidFill>
                <a:effectLst/>
                <a:latin typeface="Arial Rounded MT Bold" panose="020F0704030504030204" pitchFamily="34" charset="0"/>
              </a:rPr>
              <a:t>Percentage of Population who are Christian  </a:t>
            </a:r>
          </a:p>
        </p:txBody>
      </p:sp>
    </p:spTree>
    <p:extLst>
      <p:ext uri="{BB962C8B-B14F-4D97-AF65-F5344CB8AC3E}">
        <p14:creationId xmlns:p14="http://schemas.microsoft.com/office/powerpoint/2010/main" val="93123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3859" y="3838369"/>
            <a:ext cx="4955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www.youtube.com/watch?v=HSsKTPhTGw4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085F2-C5DB-4987-B527-6566460B4B1C}"/>
              </a:ext>
            </a:extLst>
          </p:cNvPr>
          <p:cNvSpPr/>
          <p:nvPr/>
        </p:nvSpPr>
        <p:spPr>
          <a:xfrm>
            <a:off x="437322" y="202971"/>
            <a:ext cx="114225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Church Growth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17A8DB-4D6E-4C08-A683-D1F0AB400436}"/>
              </a:ext>
            </a:extLst>
          </p:cNvPr>
          <p:cNvSpPr txBox="1">
            <a:spLocks/>
          </p:cNvSpPr>
          <p:nvPr/>
        </p:nvSpPr>
        <p:spPr bwMode="auto">
          <a:xfrm>
            <a:off x="195585" y="1797269"/>
            <a:ext cx="9886120" cy="153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Questions (page 57); </a:t>
            </a:r>
            <a:endParaRPr lang="en-GB" altLang="en-US" sz="3000" u="sng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600" u="sng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What is the difference between being a convert to Christianity and a disciple of Christianity?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 smtClean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8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Give some examples of how the Church gets its message across to people.</a:t>
            </a:r>
            <a:endParaRPr lang="en-GB" altLang="en-US" sz="2800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22" y="4679431"/>
            <a:ext cx="2720502" cy="2178569"/>
          </a:xfrm>
          <a:prstGeom prst="rect">
            <a:avLst/>
          </a:prstGeom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5857" y="4679431"/>
            <a:ext cx="3973447" cy="20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5562" y="2025130"/>
            <a:ext cx="555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www.youtube.com/watch?v=HSsKTPhTGw4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8085F2-C5DB-4987-B527-6566460B4B1C}"/>
              </a:ext>
            </a:extLst>
          </p:cNvPr>
          <p:cNvSpPr/>
          <p:nvPr/>
        </p:nvSpPr>
        <p:spPr>
          <a:xfrm>
            <a:off x="-446522" y="150420"/>
            <a:ext cx="87602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Church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Growth –</a:t>
            </a:r>
          </a:p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Christ for all Nations (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CfaN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)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17A8DB-4D6E-4C08-A683-D1F0AB400436}"/>
              </a:ext>
            </a:extLst>
          </p:cNvPr>
          <p:cNvSpPr txBox="1">
            <a:spLocks/>
          </p:cNvSpPr>
          <p:nvPr/>
        </p:nvSpPr>
        <p:spPr bwMode="auto">
          <a:xfrm>
            <a:off x="311199" y="1909090"/>
            <a:ext cx="10262208" cy="20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Questions (page 57); </a:t>
            </a:r>
            <a:endParaRPr lang="en-GB" altLang="en-US" sz="3000" u="sng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600" u="sng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6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When was this organisation set up and by whom?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 smtClean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6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Why did he set </a:t>
            </a:r>
            <a:r>
              <a:rPr lang="en-GB" altLang="en-US" sz="2600" dirty="0" err="1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CfaN</a:t>
            </a:r>
            <a:r>
              <a:rPr lang="en-GB" altLang="en-US" sz="26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 up?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 smtClean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6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Where do </a:t>
            </a:r>
            <a:r>
              <a:rPr lang="en-GB" altLang="en-US" sz="2600" dirty="0" err="1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CfaN</a:t>
            </a:r>
            <a:r>
              <a:rPr lang="en-GB" altLang="en-US" sz="26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 aim to gain the most converts?</a:t>
            </a:r>
            <a:r>
              <a:rPr lang="en-GB" altLang="en-US" sz="26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26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Why is this?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800" dirty="0" smtClean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z="26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How many people have pledged to follow Jesus after attending meetings</a:t>
            </a:r>
            <a:r>
              <a:rPr lang="en-GB" altLang="en-US" sz="28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sz="2800" dirty="0" smtClean="0">
              <a:solidFill>
                <a:srgbClr val="0066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337" y="131543"/>
            <a:ext cx="3517025" cy="1465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12184"/>
          <a:stretch/>
        </p:blipFill>
        <p:spPr>
          <a:xfrm>
            <a:off x="2490953" y="5076497"/>
            <a:ext cx="6701264" cy="168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085F2-C5DB-4987-B527-6566460B4B1C}"/>
              </a:ext>
            </a:extLst>
          </p:cNvPr>
          <p:cNvSpPr/>
          <p:nvPr/>
        </p:nvSpPr>
        <p:spPr>
          <a:xfrm>
            <a:off x="437322" y="202971"/>
            <a:ext cx="114225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Church Growth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7A8DB-4D6E-4C08-A683-D1F0AB400436}"/>
              </a:ext>
            </a:extLst>
          </p:cNvPr>
          <p:cNvSpPr txBox="1">
            <a:spLocks/>
          </p:cNvSpPr>
          <p:nvPr/>
        </p:nvSpPr>
        <p:spPr bwMode="auto">
          <a:xfrm>
            <a:off x="178676" y="2150828"/>
            <a:ext cx="10541876" cy="36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>
                <a:solidFill>
                  <a:srgbClr val="006600"/>
                </a:solidFill>
                <a:latin typeface="Arial Rounded MT Bold" panose="020F0704030504030204" pitchFamily="34" charset="0"/>
              </a:rPr>
              <a:t>Research – I.L.</a:t>
            </a:r>
          </a:p>
          <a:p>
            <a:pPr eaLnBrk="1" hangingPunct="1">
              <a:buFontTx/>
              <a:buNone/>
            </a:pPr>
            <a:r>
              <a:rPr lang="en-GB" altLang="en-US" sz="28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Find out about the God Channel and explain how </a:t>
            </a:r>
            <a:r>
              <a:rPr lang="en-GB" altLang="en-US" sz="28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this channel </a:t>
            </a:r>
            <a:r>
              <a:rPr lang="en-GB" altLang="en-US" sz="28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is evangelical and helps the spread of Christianity</a:t>
            </a:r>
            <a:r>
              <a:rPr lang="en-GB" altLang="en-US" sz="28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. Find out about the following;</a:t>
            </a:r>
            <a:endParaRPr lang="en-GB" altLang="en-US" sz="2800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1100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GB" altLang="en-US" sz="30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Their </a:t>
            </a:r>
            <a:r>
              <a:rPr lang="en-GB" altLang="en-US" sz="30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Mission</a:t>
            </a:r>
            <a:endParaRPr lang="en-GB" altLang="en-US" sz="3000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GB" altLang="en-US" sz="30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Their </a:t>
            </a:r>
            <a:r>
              <a:rPr lang="en-GB" altLang="en-US" sz="30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Vision</a:t>
            </a:r>
            <a:endParaRPr lang="en-GB" altLang="en-US" sz="3000" dirty="0">
              <a:solidFill>
                <a:srgbClr val="0066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GB" altLang="en-US" sz="30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What they believe </a:t>
            </a:r>
            <a:endParaRPr lang="en-GB" altLang="en-US" sz="2800" dirty="0" smtClean="0">
              <a:solidFill>
                <a:srgbClr val="00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217" y="5770179"/>
            <a:ext cx="305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www.god.tv/about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Image result for god channe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t="8169" r="8980" b="8802"/>
          <a:stretch/>
        </p:blipFill>
        <p:spPr bwMode="auto">
          <a:xfrm rot="360646">
            <a:off x="8846462" y="3830540"/>
            <a:ext cx="3043989" cy="271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1432</TotalTime>
  <Words>247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Courier New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</dc:creator>
  <cp:lastModifiedBy>W Butler</cp:lastModifiedBy>
  <cp:revision>8</cp:revision>
  <dcterms:created xsi:type="dcterms:W3CDTF">2018-01-17T21:25:29Z</dcterms:created>
  <dcterms:modified xsi:type="dcterms:W3CDTF">2018-01-19T14:07:52Z</dcterms:modified>
</cp:coreProperties>
</file>