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2B1BBB-88B8-48AA-9BAD-EE65892CBB9B}"/>
              </a:ext>
            </a:extLst>
          </p:cNvPr>
          <p:cNvSpPr/>
          <p:nvPr/>
        </p:nvSpPr>
        <p:spPr>
          <a:xfrm>
            <a:off x="311083" y="224136"/>
            <a:ext cx="114108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The Place of Mission and Evangelism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23DAF75-7F67-4FB7-8CF3-F11480ABF298}"/>
              </a:ext>
            </a:extLst>
          </p:cNvPr>
          <p:cNvSpPr txBox="1">
            <a:spLocks/>
          </p:cNvSpPr>
          <p:nvPr/>
        </p:nvSpPr>
        <p:spPr bwMode="auto">
          <a:xfrm>
            <a:off x="1775789" y="1351722"/>
            <a:ext cx="8666923" cy="204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>
                <a:solidFill>
                  <a:srgbClr val="FFE0D1"/>
                </a:solidFill>
                <a:latin typeface="Arial Rounded MT Bold" panose="020F0704030504030204" pitchFamily="34" charset="0"/>
              </a:rPr>
              <a:t>Key Question; </a:t>
            </a:r>
          </a:p>
          <a:p>
            <a:pPr eaLnBrk="1" hangingPunct="1">
              <a:buFontTx/>
              <a:buNone/>
            </a:pPr>
            <a:endParaRPr lang="en-US" altLang="en-US" sz="1000" u="sng" dirty="0">
              <a:solidFill>
                <a:srgbClr val="FFE0D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rgbClr val="FFE0D1"/>
                </a:solidFill>
                <a:latin typeface="Arial Rounded MT Bold" panose="020F0704030504030204" pitchFamily="34" charset="0"/>
              </a:rPr>
              <a:t>What are some of the other responsibilities of Christians?</a:t>
            </a:r>
            <a:endParaRPr lang="en-GB" altLang="en-US" sz="2000" dirty="0">
              <a:solidFill>
                <a:srgbClr val="FFBF9F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dirty="0">
              <a:solidFill>
                <a:srgbClr val="FFBF9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5A596D4-C25C-43DB-9230-7AD1F2595AD2}"/>
              </a:ext>
            </a:extLst>
          </p:cNvPr>
          <p:cNvSpPr txBox="1">
            <a:spLocks/>
          </p:cNvSpPr>
          <p:nvPr/>
        </p:nvSpPr>
        <p:spPr bwMode="auto">
          <a:xfrm>
            <a:off x="1775789" y="3685388"/>
            <a:ext cx="8666923" cy="109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>
                <a:solidFill>
                  <a:srgbClr val="FFE0D1"/>
                </a:solidFill>
                <a:latin typeface="Arial Rounded MT Bold" panose="020F0704030504030204" pitchFamily="34" charset="0"/>
              </a:rPr>
              <a:t>To begin… </a:t>
            </a: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rgbClr val="FFE0D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000" dirty="0">
              <a:solidFill>
                <a:srgbClr val="FFE0D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dirty="0">
              <a:solidFill>
                <a:srgbClr val="FFE0D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02D596-13E7-449E-9597-8D53548F9E0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12975" y="3587581"/>
            <a:ext cx="2871580" cy="143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9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42160A-2428-44FF-8E1E-AFEDD652A93A}"/>
              </a:ext>
            </a:extLst>
          </p:cNvPr>
          <p:cNvSpPr/>
          <p:nvPr/>
        </p:nvSpPr>
        <p:spPr>
          <a:xfrm>
            <a:off x="0" y="2397492"/>
            <a:ext cx="532197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The Place of Mission and Evangelism</a:t>
            </a:r>
            <a:endParaRPr lang="en-U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274AC71-8B80-4223-9707-02F0B26DF004}"/>
              </a:ext>
            </a:extLst>
          </p:cNvPr>
          <p:cNvSpPr txBox="1">
            <a:spLocks/>
          </p:cNvSpPr>
          <p:nvPr/>
        </p:nvSpPr>
        <p:spPr bwMode="auto">
          <a:xfrm>
            <a:off x="4824863" y="2267518"/>
            <a:ext cx="7367137" cy="459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8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Questions (page 54); </a:t>
            </a:r>
          </a:p>
          <a:p>
            <a:pPr eaLnBrk="1" hangingPunct="1">
              <a:buFontTx/>
              <a:buNone/>
            </a:pPr>
            <a:endParaRPr lang="en-GB" altLang="en-US" sz="600" u="sng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100" u="sng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1. Write down the Bible quotation –  </a:t>
            </a:r>
          </a:p>
          <a:p>
            <a:pPr marL="0" indent="0" eaLnBrk="1" hangingPunct="1">
              <a:buNone/>
            </a:pPr>
            <a:r>
              <a:rPr lang="en-GB" alt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    Matthew 28:19.</a:t>
            </a:r>
          </a:p>
          <a:p>
            <a:pPr marL="0" indent="0" eaLnBrk="1" hangingPunct="1">
              <a:buNone/>
            </a:pPr>
            <a:endParaRPr lang="en-GB" altLang="en-US" sz="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2. Explain what this quotation </a:t>
            </a:r>
          </a:p>
          <a:p>
            <a:pPr marL="0" indent="0" eaLnBrk="1" hangingPunct="1">
              <a:buNone/>
            </a:pPr>
            <a:r>
              <a:rPr lang="en-GB" alt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   suggests about what Jesus expects  </a:t>
            </a:r>
          </a:p>
          <a:p>
            <a:pPr marL="0" indent="0" eaLnBrk="1" hangingPunct="1">
              <a:buNone/>
            </a:pPr>
            <a:r>
              <a:rPr lang="en-GB" alt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   his followers to do. </a:t>
            </a:r>
          </a:p>
          <a:p>
            <a:pPr marL="0" indent="0" eaLnBrk="1" hangingPunct="1">
              <a:buNone/>
            </a:pPr>
            <a:endParaRPr lang="en-GB" altLang="en-US" sz="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3. Explain some ways in which </a:t>
            </a:r>
          </a:p>
          <a:p>
            <a:pPr marL="0" indent="0" eaLnBrk="1" hangingPunct="1">
              <a:buNone/>
            </a:pPr>
            <a:r>
              <a:rPr lang="en-GB" alt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   Christians carry out their duties of </a:t>
            </a:r>
          </a:p>
          <a:p>
            <a:pPr marL="0" indent="0" eaLnBrk="1" hangingPunct="1">
              <a:buNone/>
            </a:pPr>
            <a:r>
              <a:rPr lang="en-GB" alt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   mission and evangelism.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6EEC74-66D4-496A-AB9D-299E3E54B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09510"/>
            <a:ext cx="2603182" cy="19484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4B8EF7-124E-4DF5-AEB1-BC71A7B60B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060" t="20653" r="25733" b="4282"/>
          <a:stretch/>
        </p:blipFill>
        <p:spPr>
          <a:xfrm>
            <a:off x="2603182" y="4909510"/>
            <a:ext cx="2221680" cy="19484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2D1843-B072-4F97-89B7-38B1AACED2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31611"/>
            <a:ext cx="2941984" cy="22491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C7FA90-E360-465D-964D-BE9B09C6BEC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708" t="6764" r="9710" b="8043"/>
          <a:stretch/>
        </p:blipFill>
        <p:spPr>
          <a:xfrm>
            <a:off x="2941983" y="0"/>
            <a:ext cx="2888974" cy="22825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383A44-4678-42C9-9D5D-52DED45E1A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0957" y="0"/>
            <a:ext cx="4002156" cy="22793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6CA6A7-90D0-4C78-84AD-721534E589F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1647" t="21501" r="23779" b="19026"/>
          <a:stretch/>
        </p:blipFill>
        <p:spPr>
          <a:xfrm>
            <a:off x="9833112" y="0"/>
            <a:ext cx="2358887" cy="227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0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43B8BB-F822-4B81-8339-E32AA06A20C9}"/>
              </a:ext>
            </a:extLst>
          </p:cNvPr>
          <p:cNvSpPr/>
          <p:nvPr/>
        </p:nvSpPr>
        <p:spPr>
          <a:xfrm>
            <a:off x="0" y="2397492"/>
            <a:ext cx="532197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The Place of Mission and Evangelism</a:t>
            </a:r>
            <a:endParaRPr lang="en-U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DEEC49B-F6CF-4A0C-8B28-CB1060D2B97D}"/>
              </a:ext>
            </a:extLst>
          </p:cNvPr>
          <p:cNvSpPr txBox="1">
            <a:spLocks/>
          </p:cNvSpPr>
          <p:nvPr/>
        </p:nvSpPr>
        <p:spPr bwMode="auto">
          <a:xfrm>
            <a:off x="4505739" y="2595267"/>
            <a:ext cx="7686261" cy="387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8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Questions (page 55); </a:t>
            </a:r>
          </a:p>
          <a:p>
            <a:pPr eaLnBrk="1" hangingPunct="1">
              <a:buFontTx/>
              <a:buNone/>
            </a:pPr>
            <a:endParaRPr lang="en-GB" altLang="en-US" sz="600" u="sng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100" u="sng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en-GB" alt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When was the Alpha Course was set up?</a:t>
            </a:r>
          </a:p>
          <a:p>
            <a:pPr marL="514350" indent="-514350" eaLnBrk="1" hangingPunct="1">
              <a:buAutoNum type="arabicPeriod"/>
            </a:pPr>
            <a:r>
              <a:rPr lang="en-GB" alt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What were the original aims of the course?</a:t>
            </a:r>
          </a:p>
          <a:p>
            <a:pPr marL="514350" indent="-514350" eaLnBrk="1" hangingPunct="1">
              <a:buAutoNum type="arabicPeriod"/>
            </a:pPr>
            <a:r>
              <a:rPr lang="en-GB" alt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What does the course aim to do today? </a:t>
            </a:r>
          </a:p>
          <a:p>
            <a:pPr marL="514350" indent="-514350" eaLnBrk="1" hangingPunct="1">
              <a:buAutoNum type="arabicPeriod"/>
            </a:pPr>
            <a:r>
              <a:rPr lang="en-GB" alt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How do the organisers of this course describe it?</a:t>
            </a:r>
          </a:p>
          <a:p>
            <a:pPr marL="514350" indent="-514350" eaLnBrk="1" hangingPunct="1">
              <a:buAutoNum type="arabicPeriod"/>
            </a:pPr>
            <a:r>
              <a:rPr lang="en-GB" alt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Where can Alpha courses take place?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698816-E9E4-4452-AA29-9B7F68DEB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91" y="21863"/>
            <a:ext cx="11249025" cy="2270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B4FE1D-DDAE-4975-8B87-EB6B824210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30" t="6591" r="4392" b="3871"/>
          <a:stretch/>
        </p:blipFill>
        <p:spPr>
          <a:xfrm>
            <a:off x="-1" y="4823791"/>
            <a:ext cx="4505740" cy="203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1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9626E0-9387-4059-8C7C-F32CD44A7332}"/>
              </a:ext>
            </a:extLst>
          </p:cNvPr>
          <p:cNvSpPr/>
          <p:nvPr/>
        </p:nvSpPr>
        <p:spPr>
          <a:xfrm>
            <a:off x="0" y="2397492"/>
            <a:ext cx="532197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The Place of Mission and Evangelism</a:t>
            </a:r>
            <a:endParaRPr lang="en-U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09CC26-A879-4EC3-B150-7BAAEEC56E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17" t="5104" r="27316" b="4349"/>
          <a:stretch/>
        </p:blipFill>
        <p:spPr>
          <a:xfrm>
            <a:off x="0" y="4890052"/>
            <a:ext cx="992599" cy="19679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DCA931-CE16-46DD-965F-88772E733B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27016" r="25586"/>
          <a:stretch/>
        </p:blipFill>
        <p:spPr>
          <a:xfrm>
            <a:off x="10318043" y="198760"/>
            <a:ext cx="1741436" cy="38696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14D563C-8BDE-4ABE-80F0-B233177AE7E8}"/>
              </a:ext>
            </a:extLst>
          </p:cNvPr>
          <p:cNvSpPr/>
          <p:nvPr/>
        </p:nvSpPr>
        <p:spPr>
          <a:xfrm>
            <a:off x="4611757" y="1544671"/>
            <a:ext cx="744772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I.L. – What are missionaries?   </a:t>
            </a:r>
          </a:p>
          <a:p>
            <a:endParaRPr lang="en-GB" sz="1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en-GB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Research the work of missionaries in one Christian denomination. </a:t>
            </a:r>
          </a:p>
          <a:p>
            <a:endParaRPr lang="en-GB" sz="1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en-GB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You could look at Mormon missionaries (both evangelist and humanitarian) and note down what they do, when, for how long and why.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3B66D7-644C-4776-9F03-EFC665B37A7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7185737">
            <a:off x="8152338" y="3830883"/>
            <a:ext cx="2235195" cy="48594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1CDF12-1904-435C-95E4-E76511305F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09" y="0"/>
            <a:ext cx="9130748" cy="176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82209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158</TotalTime>
  <Words>187</Words>
  <Application>Microsoft Office PowerPoint</Application>
  <PresentationFormat>Widescreen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 Rounded MT Bold</vt:lpstr>
      <vt:lpstr>Calibri Light</vt:lpstr>
      <vt:lpstr>Rockwell</vt:lpstr>
      <vt:lpstr>Wingdings</vt:lpstr>
      <vt:lpstr>Atlas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butle</dc:creator>
  <cp:lastModifiedBy>W Butler</cp:lastModifiedBy>
  <cp:revision>9</cp:revision>
  <dcterms:created xsi:type="dcterms:W3CDTF">2018-01-15T19:24:37Z</dcterms:created>
  <dcterms:modified xsi:type="dcterms:W3CDTF">2018-01-16T12:38:58Z</dcterms:modified>
</cp:coreProperties>
</file>