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
  </p:handoutMasterIdLst>
  <p:sldIdLst>
    <p:sldId id="256" r:id="rId2"/>
    <p:sldId id="257" r:id="rId3"/>
    <p:sldId id="259" r:id="rId4"/>
    <p:sldId id="263" r:id="rId5"/>
    <p:sldId id="260" r:id="rId6"/>
    <p:sldId id="261" r:id="rId7"/>
    <p:sldId id="258" r:id="rId8"/>
    <p:sldId id="262" r:id="rId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A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C6088AC-0100-44D6-9B63-20DE9E9EFA9F}" type="datetimeFigureOut">
              <a:rPr lang="en-GB" smtClean="0"/>
              <a:t>08/01/2018</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180C5B40-4BE3-4FED-BFD4-445CC3E16F11}" type="slidenum">
              <a:rPr lang="en-GB" smtClean="0"/>
              <a:t>‹#›</a:t>
            </a:fld>
            <a:endParaRPr lang="en-GB"/>
          </a:p>
        </p:txBody>
      </p:sp>
    </p:spTree>
    <p:extLst>
      <p:ext uri="{BB962C8B-B14F-4D97-AF65-F5344CB8AC3E}">
        <p14:creationId xmlns:p14="http://schemas.microsoft.com/office/powerpoint/2010/main" val="21249230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353FA-C018-415A-B5E9-392958F51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3DC4ACF-1F29-4BF3-BC40-00E6AED58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D1A037D-03F0-42BD-AC5E-AE29E4201FD7}"/>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5" name="Footer Placeholder 4">
            <a:extLst>
              <a:ext uri="{FF2B5EF4-FFF2-40B4-BE49-F238E27FC236}">
                <a16:creationId xmlns:a16="http://schemas.microsoft.com/office/drawing/2014/main" id="{15B04003-544C-4C63-8382-D189586976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2CD774-B889-42E2-878B-54C1454AE865}"/>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304315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B9FE9-0550-4FED-8709-B163C6BDC66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837AEF-2D2C-4494-8892-9A152C0ABB2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A5787-0C76-432B-BEF6-0DFD9A95C4AF}"/>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5" name="Footer Placeholder 4">
            <a:extLst>
              <a:ext uri="{FF2B5EF4-FFF2-40B4-BE49-F238E27FC236}">
                <a16:creationId xmlns:a16="http://schemas.microsoft.com/office/drawing/2014/main" id="{2982CBD8-291A-4FB2-9D21-2C6E2725D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637CCE-D72E-4221-8453-2971A9FDC3C2}"/>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164442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B1ABCA-44B1-438C-A6C2-7DB6A7444D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229E7C-7E1B-4EC7-A871-6E45A1D05D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8C9AA-7FB6-47E7-B967-9B75CF365EEE}"/>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5" name="Footer Placeholder 4">
            <a:extLst>
              <a:ext uri="{FF2B5EF4-FFF2-40B4-BE49-F238E27FC236}">
                <a16:creationId xmlns:a16="http://schemas.microsoft.com/office/drawing/2014/main" id="{370B4D88-4C88-488F-AE70-2B0E95F1AC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5958E1-5A2E-4112-AF08-DE6593969162}"/>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352412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9A8B-9EC6-4D8D-A20F-E7C3D6CA90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7A4D3D-8961-47B9-9E38-EE0B73966A3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E28109-C787-4928-BCFF-B4AE174EF8B6}"/>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5" name="Footer Placeholder 4">
            <a:extLst>
              <a:ext uri="{FF2B5EF4-FFF2-40B4-BE49-F238E27FC236}">
                <a16:creationId xmlns:a16="http://schemas.microsoft.com/office/drawing/2014/main" id="{5BF35144-F658-4A45-BD06-78D9F29524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441CA7-C6C3-46E1-B4F9-49F316690655}"/>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17729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30308-46F3-4590-AF68-B23B4D950E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8DD40FB-72DF-4DD1-A80B-16A0BCB800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4FB35A-D2DF-48FF-BAC4-0EA56C27A998}"/>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5" name="Footer Placeholder 4">
            <a:extLst>
              <a:ext uri="{FF2B5EF4-FFF2-40B4-BE49-F238E27FC236}">
                <a16:creationId xmlns:a16="http://schemas.microsoft.com/office/drawing/2014/main" id="{9C2ACD4C-CA7C-48D3-B4E7-9EFD83AE85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B00602-797D-4336-A28E-B344B27D61F5}"/>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307967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7110-2AEE-4EE6-9A50-5568AAF175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673C55-951D-4D33-8458-73B9E25496B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9C68546-CE97-4F05-B0C1-E0BF5C2E19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36FB7CB-5664-44F9-98E8-751A3DD43119}"/>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6" name="Footer Placeholder 5">
            <a:extLst>
              <a:ext uri="{FF2B5EF4-FFF2-40B4-BE49-F238E27FC236}">
                <a16:creationId xmlns:a16="http://schemas.microsoft.com/office/drawing/2014/main" id="{64590D83-ABE1-413B-BDFE-338D81D588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EAFE62-B1DE-40CD-B6CD-40FA3FC64EDE}"/>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3233518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B71E0-433A-4EE5-99D7-3BFDE4AD4A3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82096A4-F272-4792-AC2A-F27F9211B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7AC81C-07FE-4CBA-94FC-D7B6A5BD084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08AB9FB-E42A-4934-B25E-6DB69303E6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30A8CBB-0AAC-4392-A7A0-DFB6DDB8E1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45BB0AC-95E5-475A-8B87-F30EB4690690}"/>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8" name="Footer Placeholder 7">
            <a:extLst>
              <a:ext uri="{FF2B5EF4-FFF2-40B4-BE49-F238E27FC236}">
                <a16:creationId xmlns:a16="http://schemas.microsoft.com/office/drawing/2014/main" id="{99BBA74C-0688-4E3B-B611-631E2FE44F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477B3F-1F6F-459B-B575-B5A5D6D82086}"/>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382879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A709-5B21-490D-BF74-3F404497DD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9E551E-1FC4-4307-BB5C-71849A0CBB3D}"/>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4" name="Footer Placeholder 3">
            <a:extLst>
              <a:ext uri="{FF2B5EF4-FFF2-40B4-BE49-F238E27FC236}">
                <a16:creationId xmlns:a16="http://schemas.microsoft.com/office/drawing/2014/main" id="{DE5518BF-CDBC-4DE9-B845-FD2A04D378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B382E9-69D5-4BB4-B3DF-709F334F3492}"/>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170279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2B4431-C6FC-4B27-8DAC-6DAD33F4E0FD}"/>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3" name="Footer Placeholder 2">
            <a:extLst>
              <a:ext uri="{FF2B5EF4-FFF2-40B4-BE49-F238E27FC236}">
                <a16:creationId xmlns:a16="http://schemas.microsoft.com/office/drawing/2014/main" id="{1E6B9C78-8515-4790-84F4-2143B80FC9F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3665C6-E636-438E-A2EE-EA5CFA1D281A}"/>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2129335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B70B-4B7F-497E-B5AE-BEA911717B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116DFF5-844D-4793-ADA9-54090F4F87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0514DDD-9A33-4AFD-B4F2-8A1ECDB53B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B0A378-390E-430B-B7F8-45E97A7544B1}"/>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6" name="Footer Placeholder 5">
            <a:extLst>
              <a:ext uri="{FF2B5EF4-FFF2-40B4-BE49-F238E27FC236}">
                <a16:creationId xmlns:a16="http://schemas.microsoft.com/office/drawing/2014/main" id="{B56BBA83-9CBD-4CD4-A51F-0F17BE945D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410DEC6-E7EE-494C-A8FB-32F2D742652F}"/>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177725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9E2F5-8CBA-4C19-ACBC-5C4268293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511C84-539A-4AA8-9B1F-16CD8A57B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E4F889-C3CA-4BF6-A207-8F23BCA38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9D17B3-328A-424B-8938-2ACD32591552}"/>
              </a:ext>
            </a:extLst>
          </p:cNvPr>
          <p:cNvSpPr>
            <a:spLocks noGrp="1"/>
          </p:cNvSpPr>
          <p:nvPr>
            <p:ph type="dt" sz="half" idx="10"/>
          </p:nvPr>
        </p:nvSpPr>
        <p:spPr/>
        <p:txBody>
          <a:bodyPr/>
          <a:lstStyle/>
          <a:p>
            <a:fld id="{D1A25CDE-5DEB-48AC-AB5D-026D6AB124CB}" type="datetimeFigureOut">
              <a:rPr lang="en-GB" smtClean="0"/>
              <a:t>08/01/2018</a:t>
            </a:fld>
            <a:endParaRPr lang="en-GB"/>
          </a:p>
        </p:txBody>
      </p:sp>
      <p:sp>
        <p:nvSpPr>
          <p:cNvPr id="6" name="Footer Placeholder 5">
            <a:extLst>
              <a:ext uri="{FF2B5EF4-FFF2-40B4-BE49-F238E27FC236}">
                <a16:creationId xmlns:a16="http://schemas.microsoft.com/office/drawing/2014/main" id="{6A79257B-D897-41B0-94E9-AB32E72299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B6199C1-EC7E-4929-9AE0-38AD70E2EE97}"/>
              </a:ext>
            </a:extLst>
          </p:cNvPr>
          <p:cNvSpPr>
            <a:spLocks noGrp="1"/>
          </p:cNvSpPr>
          <p:nvPr>
            <p:ph type="sldNum" sz="quarter" idx="12"/>
          </p:nvPr>
        </p:nvSpPr>
        <p:spPr/>
        <p:txBody>
          <a:bodyPr/>
          <a:lstStyle/>
          <a:p>
            <a:fld id="{7A95524E-67F2-406F-AB63-C516E87A1194}" type="slidenum">
              <a:rPr lang="en-GB" smtClean="0"/>
              <a:t>‹#›</a:t>
            </a:fld>
            <a:endParaRPr lang="en-GB"/>
          </a:p>
        </p:txBody>
      </p:sp>
    </p:spTree>
    <p:extLst>
      <p:ext uri="{BB962C8B-B14F-4D97-AF65-F5344CB8AC3E}">
        <p14:creationId xmlns:p14="http://schemas.microsoft.com/office/powerpoint/2010/main" val="4072328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CC6FAC-433A-45DE-BD43-ACB429F22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3E7CEC-27DE-4663-92FE-D65C7AB99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1FEC8A-E6CF-4F2A-B941-702DC3AA6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A25CDE-5DEB-48AC-AB5D-026D6AB124CB}" type="datetimeFigureOut">
              <a:rPr lang="en-GB" smtClean="0"/>
              <a:t>08/01/2018</a:t>
            </a:fld>
            <a:endParaRPr lang="en-GB"/>
          </a:p>
        </p:txBody>
      </p:sp>
      <p:sp>
        <p:nvSpPr>
          <p:cNvPr id="5" name="Footer Placeholder 4">
            <a:extLst>
              <a:ext uri="{FF2B5EF4-FFF2-40B4-BE49-F238E27FC236}">
                <a16:creationId xmlns:a16="http://schemas.microsoft.com/office/drawing/2014/main" id="{B72F7754-8A50-40A5-9AD2-09195DFDDE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84060F-F89C-407B-B6CC-A81F387E6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5524E-67F2-406F-AB63-C516E87A1194}" type="slidenum">
              <a:rPr lang="en-GB" smtClean="0"/>
              <a:t>‹#›</a:t>
            </a:fld>
            <a:endParaRPr lang="en-GB"/>
          </a:p>
        </p:txBody>
      </p:sp>
    </p:spTree>
    <p:extLst>
      <p:ext uri="{BB962C8B-B14F-4D97-AF65-F5344CB8AC3E}">
        <p14:creationId xmlns:p14="http://schemas.microsoft.com/office/powerpoint/2010/main" val="1668830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g"/><Relationship Id="rId3" Type="http://schemas.microsoft.com/office/2007/relationships/hdphoto" Target="../media/hdphoto3.wdp"/><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7.png"/><Relationship Id="rId16"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g"/></Relationships>
</file>

<file path=ppt/slides/_rels/slide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28.jpeg"/></Relationships>
</file>

<file path=ppt/slides/_rels/slide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g"/></Relationships>
</file>

<file path=ppt/slides/_rels/slide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92C15A-856A-424E-9CE6-3582717BBADF}"/>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risscrossEtching/>
                    </a14:imgEffect>
                    <a14:imgEffect>
                      <a14:brightnessContrast bright="20000" contrast="20000"/>
                    </a14:imgEffect>
                  </a14:imgLayer>
                </a14:imgProps>
              </a:ext>
              <a:ext uri="{28A0092B-C50C-407E-A947-70E740481C1C}">
                <a14:useLocalDpi xmlns:a14="http://schemas.microsoft.com/office/drawing/2010/main" val="0"/>
              </a:ext>
            </a:extLst>
          </a:blip>
          <a:srcRect l="1502" r="1626"/>
          <a:stretch/>
        </p:blipFill>
        <p:spPr>
          <a:xfrm>
            <a:off x="0" y="-7651"/>
            <a:ext cx="12192000" cy="6881913"/>
          </a:xfrm>
          <a:prstGeom prst="rect">
            <a:avLst/>
          </a:prstGeom>
        </p:spPr>
      </p:pic>
      <p:sp>
        <p:nvSpPr>
          <p:cNvPr id="6" name="Rectangle 5">
            <a:extLst>
              <a:ext uri="{FF2B5EF4-FFF2-40B4-BE49-F238E27FC236}">
                <a16:creationId xmlns:a16="http://schemas.microsoft.com/office/drawing/2014/main" id="{EEECD8B3-3146-41D4-A1AB-D800D84CF277}"/>
              </a:ext>
            </a:extLst>
          </p:cNvPr>
          <p:cNvSpPr/>
          <p:nvPr/>
        </p:nvSpPr>
        <p:spPr>
          <a:xfrm>
            <a:off x="0" y="254799"/>
            <a:ext cx="12192000" cy="1754326"/>
          </a:xfrm>
          <a:prstGeom prst="rect">
            <a:avLst/>
          </a:prstGeom>
          <a:noFill/>
        </p:spPr>
        <p:txBody>
          <a:bodyPr wrap="square" lIns="91440" tIns="45720" rIns="91440" bIns="45720">
            <a:spAutoFit/>
          </a:bodyPr>
          <a:lstStyle/>
          <a:p>
            <a:pPr algn="ctr"/>
            <a:r>
              <a:rPr lang="en-US" sz="5400" b="1" spc="50" dirty="0">
                <a:ln w="9525" cmpd="sng">
                  <a:solidFill>
                    <a:srgbClr val="FF0000"/>
                  </a:solidFill>
                  <a:prstDash val="solid"/>
                </a:ln>
                <a:solidFill>
                  <a:srgbClr val="70AD47">
                    <a:tint val="1000"/>
                  </a:srgbClr>
                </a:solidFill>
                <a:effectLst>
                  <a:glow rad="139700">
                    <a:schemeClr val="accent2">
                      <a:satMod val="175000"/>
                      <a:alpha val="40000"/>
                    </a:schemeClr>
                  </a:glow>
                </a:effectLst>
                <a:latin typeface="Copperplate Gothic Bold" panose="020E0705020206020404" pitchFamily="34" charset="0"/>
              </a:rPr>
              <a:t>Christian Practices - Pilgrimage.</a:t>
            </a:r>
          </a:p>
        </p:txBody>
      </p:sp>
      <p:sp>
        <p:nvSpPr>
          <p:cNvPr id="7" name="Text Placeholder 2">
            <a:extLst>
              <a:ext uri="{FF2B5EF4-FFF2-40B4-BE49-F238E27FC236}">
                <a16:creationId xmlns:a16="http://schemas.microsoft.com/office/drawing/2014/main" id="{D1F9B363-A096-4ADB-8110-9B097533460C}"/>
              </a:ext>
            </a:extLst>
          </p:cNvPr>
          <p:cNvSpPr txBox="1">
            <a:spLocks/>
          </p:cNvSpPr>
          <p:nvPr/>
        </p:nvSpPr>
        <p:spPr bwMode="auto">
          <a:xfrm>
            <a:off x="331304" y="2601156"/>
            <a:ext cx="11516139" cy="1118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4"/>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5"/>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9pPr>
          </a:lstStyle>
          <a:p>
            <a:pPr eaLnBrk="1" hangingPunct="1">
              <a:buFontTx/>
              <a:buNone/>
            </a:pPr>
            <a:r>
              <a:rPr lang="en-GB" altLang="en-US" u="sng" dirty="0">
                <a:solidFill>
                  <a:srgbClr val="DE0000"/>
                </a:solidFill>
                <a:latin typeface="Arial Rounded MT Bold" panose="020F0704030504030204" pitchFamily="34" charset="0"/>
              </a:rPr>
              <a:t>Key Question; </a:t>
            </a:r>
          </a:p>
          <a:p>
            <a:pPr eaLnBrk="1" hangingPunct="1">
              <a:buFontTx/>
              <a:buNone/>
            </a:pPr>
            <a:endParaRPr lang="en-US" altLang="en-US" sz="600" u="sng" dirty="0">
              <a:solidFill>
                <a:srgbClr val="DE0000"/>
              </a:solidFill>
              <a:latin typeface="Arial Rounded MT Bold" panose="020F0704030504030204" pitchFamily="34" charset="0"/>
            </a:endParaRPr>
          </a:p>
          <a:p>
            <a:pPr marL="0" indent="0" eaLnBrk="1" hangingPunct="1">
              <a:buNone/>
            </a:pPr>
            <a:r>
              <a:rPr lang="en-GB" altLang="en-US" dirty="0">
                <a:solidFill>
                  <a:srgbClr val="DE0000"/>
                </a:solidFill>
                <a:latin typeface="Arial Rounded MT Bold" panose="020F0704030504030204" pitchFamily="34" charset="0"/>
              </a:rPr>
              <a:t>Why do Christians go on pilgrimage?</a:t>
            </a:r>
          </a:p>
          <a:p>
            <a:pPr marL="0" indent="0" eaLnBrk="1" hangingPunct="1">
              <a:buNone/>
            </a:pPr>
            <a:endParaRPr lang="en-GB" altLang="en-US" sz="2000" dirty="0">
              <a:solidFill>
                <a:srgbClr val="DE0000"/>
              </a:solidFill>
              <a:latin typeface="Arial Rounded MT Bold" panose="020F0704030504030204" pitchFamily="34" charset="0"/>
            </a:endParaRPr>
          </a:p>
          <a:p>
            <a:pPr marL="0" indent="0" eaLnBrk="1" hangingPunct="1">
              <a:buNone/>
            </a:pPr>
            <a:endParaRPr lang="en-GB" altLang="en-US" dirty="0">
              <a:solidFill>
                <a:srgbClr val="DE0000"/>
              </a:solidFill>
              <a:latin typeface="Arial Rounded MT Bold" panose="020F0704030504030204" pitchFamily="34" charset="0"/>
            </a:endParaRPr>
          </a:p>
        </p:txBody>
      </p:sp>
      <p:sp>
        <p:nvSpPr>
          <p:cNvPr id="8" name="Text Placeholder 2">
            <a:extLst>
              <a:ext uri="{FF2B5EF4-FFF2-40B4-BE49-F238E27FC236}">
                <a16:creationId xmlns:a16="http://schemas.microsoft.com/office/drawing/2014/main" id="{35135F0F-03DC-4C95-80B0-FB6680333781}"/>
              </a:ext>
            </a:extLst>
          </p:cNvPr>
          <p:cNvSpPr txBox="1">
            <a:spLocks/>
          </p:cNvSpPr>
          <p:nvPr/>
        </p:nvSpPr>
        <p:spPr bwMode="auto">
          <a:xfrm>
            <a:off x="331304" y="4616176"/>
            <a:ext cx="9653433" cy="176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4"/>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5"/>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9pPr>
          </a:lstStyle>
          <a:p>
            <a:pPr eaLnBrk="1" hangingPunct="1">
              <a:buFontTx/>
              <a:buNone/>
            </a:pPr>
            <a:r>
              <a:rPr lang="en-GB" altLang="en-US" u="sng" dirty="0">
                <a:solidFill>
                  <a:srgbClr val="DE0000"/>
                </a:solidFill>
                <a:latin typeface="Arial Rounded MT Bold" panose="020F0704030504030204" pitchFamily="34" charset="0"/>
              </a:rPr>
              <a:t>To begin; </a:t>
            </a:r>
          </a:p>
          <a:p>
            <a:pPr eaLnBrk="1" hangingPunct="1">
              <a:buFontTx/>
              <a:buNone/>
            </a:pPr>
            <a:endParaRPr lang="en-US" altLang="en-US" sz="500" u="sng" dirty="0">
              <a:solidFill>
                <a:srgbClr val="DE0000"/>
              </a:solidFill>
              <a:latin typeface="Arial Rounded MT Bold" panose="020F0704030504030204" pitchFamily="34" charset="0"/>
            </a:endParaRPr>
          </a:p>
          <a:p>
            <a:pPr marL="0" indent="0" eaLnBrk="1" hangingPunct="1">
              <a:buNone/>
            </a:pPr>
            <a:r>
              <a:rPr lang="en-GB" altLang="en-US" dirty="0">
                <a:solidFill>
                  <a:srgbClr val="DE0000"/>
                </a:solidFill>
                <a:latin typeface="Arial Rounded MT Bold" panose="020F0704030504030204" pitchFamily="34" charset="0"/>
              </a:rPr>
              <a:t>Quiz…</a:t>
            </a:r>
            <a:endParaRPr lang="en-GB" altLang="en-US" sz="2000" dirty="0">
              <a:solidFill>
                <a:srgbClr val="DE0000"/>
              </a:solidFill>
              <a:latin typeface="Arial Rounded MT Bold" panose="020F0704030504030204" pitchFamily="34" charset="0"/>
            </a:endParaRPr>
          </a:p>
          <a:p>
            <a:pPr marL="0" indent="0" eaLnBrk="1" hangingPunct="1">
              <a:buNone/>
            </a:pPr>
            <a:endParaRPr lang="en-GB" altLang="en-US" sz="2800" dirty="0">
              <a:solidFill>
                <a:srgbClr val="DE0000"/>
              </a:solidFill>
              <a:latin typeface="Arial Rounded MT Bold" panose="020F0704030504030204" pitchFamily="34" charset="0"/>
            </a:endParaRPr>
          </a:p>
        </p:txBody>
      </p:sp>
      <p:pic>
        <p:nvPicPr>
          <p:cNvPr id="10" name="Picture 9">
            <a:extLst>
              <a:ext uri="{FF2B5EF4-FFF2-40B4-BE49-F238E27FC236}">
                <a16:creationId xmlns:a16="http://schemas.microsoft.com/office/drawing/2014/main" id="{AF1E421F-38D0-4A55-AB1F-E39F4C7F9BF1}"/>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826024" y="4094370"/>
            <a:ext cx="2196549" cy="2196549"/>
          </a:xfrm>
          <a:prstGeom prst="ellipse">
            <a:avLst/>
          </a:prstGeom>
          <a:ln>
            <a:noFill/>
          </a:ln>
          <a:effectLst>
            <a:softEdge rad="112500"/>
          </a:effectLst>
        </p:spPr>
      </p:pic>
      <p:pic>
        <p:nvPicPr>
          <p:cNvPr id="12" name="Picture 11">
            <a:extLst>
              <a:ext uri="{FF2B5EF4-FFF2-40B4-BE49-F238E27FC236}">
                <a16:creationId xmlns:a16="http://schemas.microsoft.com/office/drawing/2014/main" id="{C12B0325-920E-4ECF-9BF8-86207DBEC4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3100">
            <a:off x="4912252" y="4866746"/>
            <a:ext cx="1269537" cy="1699433"/>
          </a:xfrm>
          <a:prstGeom prst="rect">
            <a:avLst/>
          </a:prstGeom>
        </p:spPr>
      </p:pic>
      <p:pic>
        <p:nvPicPr>
          <p:cNvPr id="13" name="Picture 12">
            <a:extLst>
              <a:ext uri="{FF2B5EF4-FFF2-40B4-BE49-F238E27FC236}">
                <a16:creationId xmlns:a16="http://schemas.microsoft.com/office/drawing/2014/main" id="{F020C7BD-6DE8-43B8-90EE-D45937AD35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3100">
            <a:off x="6356971" y="4166254"/>
            <a:ext cx="846511" cy="1133160"/>
          </a:xfrm>
          <a:prstGeom prst="rect">
            <a:avLst/>
          </a:prstGeom>
        </p:spPr>
      </p:pic>
      <p:pic>
        <p:nvPicPr>
          <p:cNvPr id="14" name="Picture 13">
            <a:extLst>
              <a:ext uri="{FF2B5EF4-FFF2-40B4-BE49-F238E27FC236}">
                <a16:creationId xmlns:a16="http://schemas.microsoft.com/office/drawing/2014/main" id="{C1E70E44-8D40-4520-B701-56ABBED6EF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03100">
            <a:off x="5739925" y="3995191"/>
            <a:ext cx="596897" cy="799021"/>
          </a:xfrm>
          <a:prstGeom prst="rect">
            <a:avLst/>
          </a:prstGeom>
        </p:spPr>
      </p:pic>
      <p:pic>
        <p:nvPicPr>
          <p:cNvPr id="15" name="Picture 14">
            <a:extLst>
              <a:ext uri="{FF2B5EF4-FFF2-40B4-BE49-F238E27FC236}">
                <a16:creationId xmlns:a16="http://schemas.microsoft.com/office/drawing/2014/main" id="{BCA50ACF-581D-49DD-8468-978A63D61DA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1237150">
            <a:off x="5248519" y="4102186"/>
            <a:ext cx="373220" cy="499602"/>
          </a:xfrm>
          <a:prstGeom prst="rect">
            <a:avLst/>
          </a:prstGeom>
        </p:spPr>
      </p:pic>
    </p:spTree>
    <p:extLst>
      <p:ext uri="{BB962C8B-B14F-4D97-AF65-F5344CB8AC3E}">
        <p14:creationId xmlns:p14="http://schemas.microsoft.com/office/powerpoint/2010/main" val="169192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E0AC9-2C5A-491A-A9BB-5F19ACB96D3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Rectangle 3">
            <a:extLst>
              <a:ext uri="{FF2B5EF4-FFF2-40B4-BE49-F238E27FC236}">
                <a16:creationId xmlns:a16="http://schemas.microsoft.com/office/drawing/2014/main" id="{F9DAAD77-8C39-4656-A3D1-FB85C8086A3B}"/>
              </a:ext>
            </a:extLst>
          </p:cNvPr>
          <p:cNvSpPr/>
          <p:nvPr/>
        </p:nvSpPr>
        <p:spPr>
          <a:xfrm>
            <a:off x="0" y="254799"/>
            <a:ext cx="12192000" cy="830997"/>
          </a:xfrm>
          <a:prstGeom prst="rect">
            <a:avLst/>
          </a:prstGeom>
          <a:noFill/>
        </p:spPr>
        <p:txBody>
          <a:bodyPr wrap="square" lIns="91440" tIns="45720" rIns="91440" bIns="45720">
            <a:spAutoFit/>
          </a:bodyPr>
          <a:lstStyle/>
          <a:p>
            <a:pPr algn="ctr"/>
            <a:r>
              <a:rPr lang="en-US" sz="4800" b="1" spc="50" dirty="0">
                <a:ln w="9525" cmpd="sng">
                  <a:solidFill>
                    <a:srgbClr val="FF0000"/>
                  </a:solidFill>
                  <a:prstDash val="solid"/>
                </a:ln>
                <a:solidFill>
                  <a:srgbClr val="70AD47">
                    <a:tint val="1000"/>
                  </a:srgbClr>
                </a:solidFill>
                <a:effectLst>
                  <a:glow rad="38100">
                    <a:schemeClr val="accent1">
                      <a:alpha val="40000"/>
                    </a:schemeClr>
                  </a:glow>
                </a:effectLst>
                <a:latin typeface="Copperplate Gothic Bold" panose="020E0705020206020404" pitchFamily="34" charset="0"/>
              </a:rPr>
              <a:t>Christian Practices - Pilgrimage.</a:t>
            </a:r>
          </a:p>
        </p:txBody>
      </p:sp>
      <p:sp>
        <p:nvSpPr>
          <p:cNvPr id="5" name="Text Placeholder 2">
            <a:extLst>
              <a:ext uri="{FF2B5EF4-FFF2-40B4-BE49-F238E27FC236}">
                <a16:creationId xmlns:a16="http://schemas.microsoft.com/office/drawing/2014/main" id="{671DAF81-9434-4DDD-99FC-0C3191940F8A}"/>
              </a:ext>
            </a:extLst>
          </p:cNvPr>
          <p:cNvSpPr txBox="1">
            <a:spLocks/>
          </p:cNvSpPr>
          <p:nvPr/>
        </p:nvSpPr>
        <p:spPr bwMode="auto">
          <a:xfrm>
            <a:off x="357810" y="1806025"/>
            <a:ext cx="11635408" cy="426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4"/>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5"/>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5"/>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5"/>
              </a:buBlip>
              <a:defRPr sz="2400">
                <a:solidFill>
                  <a:schemeClr val="tx1"/>
                </a:solidFill>
                <a:latin typeface="Calibri" panose="020F0502020204030204" pitchFamily="34" charset="0"/>
              </a:defRPr>
            </a:lvl9pPr>
          </a:lstStyle>
          <a:p>
            <a:pPr eaLnBrk="1" hangingPunct="1">
              <a:buFontTx/>
              <a:buNone/>
            </a:pPr>
            <a:r>
              <a:rPr lang="en-GB" altLang="en-US" u="sng" dirty="0">
                <a:solidFill>
                  <a:srgbClr val="DE0000"/>
                </a:solidFill>
                <a:latin typeface="Arial Rounded MT Bold" panose="020F0704030504030204" pitchFamily="34" charset="0"/>
              </a:rPr>
              <a:t>Things to do (page 46); </a:t>
            </a:r>
          </a:p>
          <a:p>
            <a:pPr eaLnBrk="1" hangingPunct="1">
              <a:buFontTx/>
              <a:buNone/>
            </a:pPr>
            <a:endParaRPr lang="en-US" altLang="en-US" sz="600" u="sng" dirty="0">
              <a:solidFill>
                <a:srgbClr val="DE0000"/>
              </a:solidFill>
              <a:latin typeface="Arial Rounded MT Bold" panose="020F0704030504030204" pitchFamily="34" charset="0"/>
            </a:endParaRPr>
          </a:p>
          <a:p>
            <a:pPr marL="514350" indent="-514350" eaLnBrk="1" hangingPunct="1">
              <a:buAutoNum type="arabicPeriod"/>
            </a:pPr>
            <a:r>
              <a:rPr lang="en-GB" altLang="en-US" dirty="0">
                <a:solidFill>
                  <a:srgbClr val="DE0000"/>
                </a:solidFill>
                <a:latin typeface="Arial Rounded MT Bold" panose="020F0704030504030204" pitchFamily="34" charset="0"/>
              </a:rPr>
              <a:t>Explain what a pilgrimage is.</a:t>
            </a:r>
          </a:p>
          <a:p>
            <a:pPr marL="514350" indent="-514350" eaLnBrk="1" hangingPunct="1">
              <a:buAutoNum type="arabicPeriod"/>
            </a:pPr>
            <a:r>
              <a:rPr lang="en-GB" altLang="en-US" dirty="0">
                <a:solidFill>
                  <a:srgbClr val="DE0000"/>
                </a:solidFill>
                <a:latin typeface="Arial Rounded MT Bold" panose="020F0704030504030204" pitchFamily="34" charset="0"/>
              </a:rPr>
              <a:t>Give examples of where Christians might go on pilgrimage.</a:t>
            </a:r>
          </a:p>
          <a:p>
            <a:pPr marL="514350" indent="-514350" eaLnBrk="1" hangingPunct="1">
              <a:buAutoNum type="arabicPeriod"/>
            </a:pPr>
            <a:r>
              <a:rPr lang="en-GB" altLang="en-US" dirty="0">
                <a:solidFill>
                  <a:srgbClr val="DE0000"/>
                </a:solidFill>
                <a:latin typeface="Arial Rounded MT Bold" panose="020F0704030504030204" pitchFamily="34" charset="0"/>
              </a:rPr>
              <a:t>Why might Christians go to Jerusalem on pilgrimage?</a:t>
            </a:r>
          </a:p>
          <a:p>
            <a:pPr marL="514350" indent="-514350" eaLnBrk="1" hangingPunct="1">
              <a:buAutoNum type="arabicPeriod"/>
            </a:pPr>
            <a:r>
              <a:rPr lang="en-GB" altLang="en-US" dirty="0">
                <a:solidFill>
                  <a:srgbClr val="DE0000"/>
                </a:solidFill>
                <a:latin typeface="Arial Rounded MT Bold" panose="020F0704030504030204" pitchFamily="34" charset="0"/>
              </a:rPr>
              <a:t>Give five reasons why Christians may go on a pilgrimage.</a:t>
            </a:r>
          </a:p>
          <a:p>
            <a:pPr marL="514350" indent="-514350" eaLnBrk="1" hangingPunct="1">
              <a:buAutoNum type="arabicPeriod"/>
            </a:pPr>
            <a:r>
              <a:rPr lang="en-GB" altLang="en-US" dirty="0">
                <a:solidFill>
                  <a:srgbClr val="DE0000"/>
                </a:solidFill>
                <a:latin typeface="Arial Rounded MT Bold" panose="020F0704030504030204" pitchFamily="34" charset="0"/>
              </a:rPr>
              <a:t>Give three possible results of going on a pilgrimage. </a:t>
            </a:r>
          </a:p>
          <a:p>
            <a:pPr marL="0" indent="0" eaLnBrk="1" hangingPunct="1">
              <a:buNone/>
            </a:pPr>
            <a:endParaRPr lang="en-GB" altLang="en-US" sz="2000" dirty="0">
              <a:solidFill>
                <a:srgbClr val="DE0000"/>
              </a:solidFill>
              <a:latin typeface="Arial Rounded MT Bold" panose="020F0704030504030204" pitchFamily="34" charset="0"/>
            </a:endParaRPr>
          </a:p>
          <a:p>
            <a:pPr marL="0" indent="0" eaLnBrk="1" hangingPunct="1">
              <a:buNone/>
            </a:pPr>
            <a:endParaRPr lang="en-GB" altLang="en-US" dirty="0">
              <a:solidFill>
                <a:srgbClr val="DE0000"/>
              </a:solidFill>
              <a:latin typeface="Arial Rounded MT Bold" panose="020F0704030504030204" pitchFamily="34" charset="0"/>
            </a:endParaRPr>
          </a:p>
        </p:txBody>
      </p:sp>
    </p:spTree>
    <p:extLst>
      <p:ext uri="{BB962C8B-B14F-4D97-AF65-F5344CB8AC3E}">
        <p14:creationId xmlns:p14="http://schemas.microsoft.com/office/powerpoint/2010/main" val="301870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3F46F8-5B7A-421A-AD15-D0A49701197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3594"/>
          <a:stretch/>
        </p:blipFill>
        <p:spPr>
          <a:xfrm>
            <a:off x="2995189" y="2133735"/>
            <a:ext cx="2315814" cy="2488376"/>
          </a:xfrm>
          <a:prstGeom prst="rect">
            <a:avLst/>
          </a:prstGeom>
        </p:spPr>
      </p:pic>
      <p:pic>
        <p:nvPicPr>
          <p:cNvPr id="19" name="Picture 18">
            <a:extLst>
              <a:ext uri="{FF2B5EF4-FFF2-40B4-BE49-F238E27FC236}">
                <a16:creationId xmlns:a16="http://schemas.microsoft.com/office/drawing/2014/main" id="{AEFCB846-98BA-4B51-812D-1AAADBF20199}"/>
              </a:ext>
            </a:extLst>
          </p:cNvPr>
          <p:cNvPicPr>
            <a:picLocks noChangeAspect="1"/>
          </p:cNvPicPr>
          <p:nvPr/>
        </p:nvPicPr>
        <p:blipFill rotWithShape="1">
          <a:blip r:embed="rId4">
            <a:extLst>
              <a:ext uri="{28A0092B-C50C-407E-A947-70E740481C1C}">
                <a14:useLocalDpi xmlns:a14="http://schemas.microsoft.com/office/drawing/2010/main" val="0"/>
              </a:ext>
            </a:extLst>
          </a:blip>
          <a:srcRect l="15519"/>
          <a:stretch/>
        </p:blipFill>
        <p:spPr>
          <a:xfrm>
            <a:off x="-12855" y="2407004"/>
            <a:ext cx="3006203" cy="2190261"/>
          </a:xfrm>
          <a:prstGeom prst="rect">
            <a:avLst/>
          </a:prstGeom>
        </p:spPr>
      </p:pic>
      <p:pic>
        <p:nvPicPr>
          <p:cNvPr id="24" name="Picture 23">
            <a:extLst>
              <a:ext uri="{FF2B5EF4-FFF2-40B4-BE49-F238E27FC236}">
                <a16:creationId xmlns:a16="http://schemas.microsoft.com/office/drawing/2014/main" id="{819EE8A5-8737-4028-AA27-1D492FFE30CE}"/>
              </a:ext>
            </a:extLst>
          </p:cNvPr>
          <p:cNvPicPr>
            <a:picLocks noChangeAspect="1"/>
          </p:cNvPicPr>
          <p:nvPr/>
        </p:nvPicPr>
        <p:blipFill rotWithShape="1">
          <a:blip r:embed="rId5">
            <a:extLst>
              <a:ext uri="{28A0092B-C50C-407E-A947-70E740481C1C}">
                <a14:useLocalDpi xmlns:a14="http://schemas.microsoft.com/office/drawing/2010/main" val="0"/>
              </a:ext>
            </a:extLst>
          </a:blip>
          <a:srcRect l="22706" r="28247" b="26175"/>
          <a:stretch/>
        </p:blipFill>
        <p:spPr>
          <a:xfrm>
            <a:off x="5810241" y="0"/>
            <a:ext cx="2740268" cy="2411445"/>
          </a:xfrm>
          <a:prstGeom prst="rect">
            <a:avLst/>
          </a:prstGeom>
        </p:spPr>
      </p:pic>
      <p:pic>
        <p:nvPicPr>
          <p:cNvPr id="26" name="Picture 25">
            <a:extLst>
              <a:ext uri="{FF2B5EF4-FFF2-40B4-BE49-F238E27FC236}">
                <a16:creationId xmlns:a16="http://schemas.microsoft.com/office/drawing/2014/main" id="{3CC5F637-625F-40F6-AC1A-4EC2C4353D69}"/>
              </a:ext>
            </a:extLst>
          </p:cNvPr>
          <p:cNvPicPr>
            <a:picLocks noChangeAspect="1"/>
          </p:cNvPicPr>
          <p:nvPr/>
        </p:nvPicPr>
        <p:blipFill rotWithShape="1">
          <a:blip r:embed="rId6"/>
          <a:srcRect l="14394" t="10135" r="42744" b="27731"/>
          <a:stretch/>
        </p:blipFill>
        <p:spPr>
          <a:xfrm>
            <a:off x="-9244" y="-26116"/>
            <a:ext cx="2542406" cy="2437561"/>
          </a:xfrm>
          <a:prstGeom prst="rect">
            <a:avLst/>
          </a:prstGeom>
        </p:spPr>
      </p:pic>
      <p:pic>
        <p:nvPicPr>
          <p:cNvPr id="28" name="Picture 27">
            <a:extLst>
              <a:ext uri="{FF2B5EF4-FFF2-40B4-BE49-F238E27FC236}">
                <a16:creationId xmlns:a16="http://schemas.microsoft.com/office/drawing/2014/main" id="{93A0C83D-89A4-4173-B3ED-AFA1E97196A5}"/>
              </a:ext>
            </a:extLst>
          </p:cNvPr>
          <p:cNvPicPr>
            <a:picLocks noChangeAspect="1"/>
          </p:cNvPicPr>
          <p:nvPr/>
        </p:nvPicPr>
        <p:blipFill rotWithShape="1">
          <a:blip r:embed="rId7">
            <a:extLst>
              <a:ext uri="{28A0092B-C50C-407E-A947-70E740481C1C}">
                <a14:useLocalDpi xmlns:a14="http://schemas.microsoft.com/office/drawing/2010/main" val="0"/>
              </a:ext>
            </a:extLst>
          </a:blip>
          <a:srcRect l="7425" t="8720" r="5763" b="16364"/>
          <a:stretch/>
        </p:blipFill>
        <p:spPr>
          <a:xfrm>
            <a:off x="8507896" y="0"/>
            <a:ext cx="3693730" cy="2407677"/>
          </a:xfrm>
          <a:prstGeom prst="rect">
            <a:avLst/>
          </a:prstGeom>
        </p:spPr>
      </p:pic>
      <p:sp>
        <p:nvSpPr>
          <p:cNvPr id="29" name="Rectangle 28">
            <a:extLst>
              <a:ext uri="{FF2B5EF4-FFF2-40B4-BE49-F238E27FC236}">
                <a16:creationId xmlns:a16="http://schemas.microsoft.com/office/drawing/2014/main" id="{47FB7186-472A-49E5-BA4E-7CF0B69561C4}"/>
              </a:ext>
            </a:extLst>
          </p:cNvPr>
          <p:cNvSpPr/>
          <p:nvPr/>
        </p:nvSpPr>
        <p:spPr>
          <a:xfrm>
            <a:off x="11653049" y="1650233"/>
            <a:ext cx="5357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4</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0" name="Rectangle 29">
            <a:extLst>
              <a:ext uri="{FF2B5EF4-FFF2-40B4-BE49-F238E27FC236}">
                <a16:creationId xmlns:a16="http://schemas.microsoft.com/office/drawing/2014/main" id="{9580421F-D1D9-46C3-9035-F6607403D668}"/>
              </a:ext>
            </a:extLst>
          </p:cNvPr>
          <p:cNvSpPr/>
          <p:nvPr/>
        </p:nvSpPr>
        <p:spPr>
          <a:xfrm>
            <a:off x="8026941" y="1650233"/>
            <a:ext cx="5357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3</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2" name="Rectangle 31">
            <a:extLst>
              <a:ext uri="{FF2B5EF4-FFF2-40B4-BE49-F238E27FC236}">
                <a16:creationId xmlns:a16="http://schemas.microsoft.com/office/drawing/2014/main" id="{968F68C3-CDCF-4F87-B782-1F6B40D1CF17}"/>
              </a:ext>
            </a:extLst>
          </p:cNvPr>
          <p:cNvSpPr/>
          <p:nvPr/>
        </p:nvSpPr>
        <p:spPr>
          <a:xfrm>
            <a:off x="0" y="3766767"/>
            <a:ext cx="53572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5</a:t>
            </a:r>
          </a:p>
        </p:txBody>
      </p:sp>
      <p:pic>
        <p:nvPicPr>
          <p:cNvPr id="35" name="Picture 34">
            <a:extLst>
              <a:ext uri="{FF2B5EF4-FFF2-40B4-BE49-F238E27FC236}">
                <a16:creationId xmlns:a16="http://schemas.microsoft.com/office/drawing/2014/main" id="{E9B5B844-DA3C-47AC-8122-F2C5E9BC7AC0}"/>
              </a:ext>
            </a:extLst>
          </p:cNvPr>
          <p:cNvPicPr>
            <a:picLocks noChangeAspect="1"/>
          </p:cNvPicPr>
          <p:nvPr/>
        </p:nvPicPr>
        <p:blipFill rotWithShape="1">
          <a:blip r:embed="rId8">
            <a:extLst>
              <a:ext uri="{28A0092B-C50C-407E-A947-70E740481C1C}">
                <a14:useLocalDpi xmlns:a14="http://schemas.microsoft.com/office/drawing/2010/main" val="0"/>
              </a:ext>
            </a:extLst>
          </a:blip>
          <a:srcRect l="8614" t="19306" r="37447" b="18417"/>
          <a:stretch/>
        </p:blipFill>
        <p:spPr>
          <a:xfrm>
            <a:off x="2529229" y="-15492"/>
            <a:ext cx="3286895" cy="2426937"/>
          </a:xfrm>
          <a:prstGeom prst="rect">
            <a:avLst/>
          </a:prstGeom>
        </p:spPr>
      </p:pic>
      <p:sp>
        <p:nvSpPr>
          <p:cNvPr id="36" name="Rectangle 35">
            <a:extLst>
              <a:ext uri="{FF2B5EF4-FFF2-40B4-BE49-F238E27FC236}">
                <a16:creationId xmlns:a16="http://schemas.microsoft.com/office/drawing/2014/main" id="{2DB4C18F-0B1D-47C5-8FB1-F7ED85ADA926}"/>
              </a:ext>
            </a:extLst>
          </p:cNvPr>
          <p:cNvSpPr/>
          <p:nvPr/>
        </p:nvSpPr>
        <p:spPr>
          <a:xfrm>
            <a:off x="5336978" y="1639622"/>
            <a:ext cx="460410" cy="923330"/>
          </a:xfrm>
          <a:prstGeom prst="rect">
            <a:avLst/>
          </a:prstGeom>
          <a:noFill/>
        </p:spPr>
        <p:txBody>
          <a:bodyPr wrap="squar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2</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7" name="Rectangle 36">
            <a:extLst>
              <a:ext uri="{FF2B5EF4-FFF2-40B4-BE49-F238E27FC236}">
                <a16:creationId xmlns:a16="http://schemas.microsoft.com/office/drawing/2014/main" id="{BA6CBB23-23EF-4D35-86F2-A4F6FC4251EE}"/>
              </a:ext>
            </a:extLst>
          </p:cNvPr>
          <p:cNvSpPr/>
          <p:nvPr/>
        </p:nvSpPr>
        <p:spPr>
          <a:xfrm>
            <a:off x="2054193" y="1585858"/>
            <a:ext cx="53572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a:t>
            </a:r>
          </a:p>
        </p:txBody>
      </p:sp>
      <p:pic>
        <p:nvPicPr>
          <p:cNvPr id="43" name="Picture 42">
            <a:extLst>
              <a:ext uri="{FF2B5EF4-FFF2-40B4-BE49-F238E27FC236}">
                <a16:creationId xmlns:a16="http://schemas.microsoft.com/office/drawing/2014/main" id="{52CCFCAC-CB06-43C6-AFDC-882657F35389}"/>
              </a:ext>
            </a:extLst>
          </p:cNvPr>
          <p:cNvPicPr>
            <a:picLocks noChangeAspect="1"/>
          </p:cNvPicPr>
          <p:nvPr/>
        </p:nvPicPr>
        <p:blipFill rotWithShape="1">
          <a:blip r:embed="rId9">
            <a:extLst>
              <a:ext uri="{28A0092B-C50C-407E-A947-70E740481C1C}">
                <a14:useLocalDpi xmlns:a14="http://schemas.microsoft.com/office/drawing/2010/main" val="0"/>
              </a:ext>
            </a:extLst>
          </a:blip>
          <a:srcRect l="33246" r="20135"/>
          <a:stretch/>
        </p:blipFill>
        <p:spPr>
          <a:xfrm>
            <a:off x="5300870" y="2407004"/>
            <a:ext cx="1754321" cy="2295102"/>
          </a:xfrm>
          <a:prstGeom prst="rect">
            <a:avLst/>
          </a:prstGeom>
        </p:spPr>
      </p:pic>
      <p:sp>
        <p:nvSpPr>
          <p:cNvPr id="44" name="Rectangle 43">
            <a:extLst>
              <a:ext uri="{FF2B5EF4-FFF2-40B4-BE49-F238E27FC236}">
                <a16:creationId xmlns:a16="http://schemas.microsoft.com/office/drawing/2014/main" id="{9ABD62DE-52A5-475A-AB53-F0E45F6118AF}"/>
              </a:ext>
            </a:extLst>
          </p:cNvPr>
          <p:cNvSpPr/>
          <p:nvPr/>
        </p:nvSpPr>
        <p:spPr>
          <a:xfrm>
            <a:off x="4807416" y="4638786"/>
            <a:ext cx="5357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7</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6" name="Picture 45">
            <a:extLst>
              <a:ext uri="{FF2B5EF4-FFF2-40B4-BE49-F238E27FC236}">
                <a16:creationId xmlns:a16="http://schemas.microsoft.com/office/drawing/2014/main" id="{9B0F56FD-9EB1-4429-AE39-D9AAA4F160EA}"/>
              </a:ext>
            </a:extLst>
          </p:cNvPr>
          <p:cNvPicPr>
            <a:picLocks noChangeAspect="1"/>
          </p:cNvPicPr>
          <p:nvPr/>
        </p:nvPicPr>
        <p:blipFill rotWithShape="1">
          <a:blip r:embed="rId10">
            <a:extLst>
              <a:ext uri="{28A0092B-C50C-407E-A947-70E740481C1C}">
                <a14:useLocalDpi xmlns:a14="http://schemas.microsoft.com/office/drawing/2010/main" val="0"/>
              </a:ext>
            </a:extLst>
          </a:blip>
          <a:srcRect l="19651" t="2597" r="32099" b="19814"/>
          <a:stretch/>
        </p:blipFill>
        <p:spPr>
          <a:xfrm>
            <a:off x="6997148" y="2411445"/>
            <a:ext cx="2756074" cy="2237942"/>
          </a:xfrm>
          <a:prstGeom prst="rect">
            <a:avLst/>
          </a:prstGeom>
        </p:spPr>
      </p:pic>
      <p:pic>
        <p:nvPicPr>
          <p:cNvPr id="49" name="Picture 48">
            <a:extLst>
              <a:ext uri="{FF2B5EF4-FFF2-40B4-BE49-F238E27FC236}">
                <a16:creationId xmlns:a16="http://schemas.microsoft.com/office/drawing/2014/main" id="{48BA5E41-8C76-43EA-AD1C-6C3E832701A3}"/>
              </a:ext>
            </a:extLst>
          </p:cNvPr>
          <p:cNvPicPr>
            <a:picLocks noChangeAspect="1"/>
          </p:cNvPicPr>
          <p:nvPr/>
        </p:nvPicPr>
        <p:blipFill rotWithShape="1">
          <a:blip r:embed="rId11">
            <a:extLst>
              <a:ext uri="{28A0092B-C50C-407E-A947-70E740481C1C}">
                <a14:useLocalDpi xmlns:a14="http://schemas.microsoft.com/office/drawing/2010/main" val="0"/>
              </a:ext>
            </a:extLst>
          </a:blip>
          <a:srcRect l="18286" t="17880" r="8261" b="19052"/>
          <a:stretch/>
        </p:blipFill>
        <p:spPr>
          <a:xfrm>
            <a:off x="9747508" y="2407004"/>
            <a:ext cx="2444492" cy="2353984"/>
          </a:xfrm>
          <a:prstGeom prst="rect">
            <a:avLst/>
          </a:prstGeom>
        </p:spPr>
      </p:pic>
      <p:sp>
        <p:nvSpPr>
          <p:cNvPr id="50" name="Rectangle 49">
            <a:extLst>
              <a:ext uri="{FF2B5EF4-FFF2-40B4-BE49-F238E27FC236}">
                <a16:creationId xmlns:a16="http://schemas.microsoft.com/office/drawing/2014/main" id="{4903888D-07A7-4B43-81B5-138B8CB5AB08}"/>
              </a:ext>
            </a:extLst>
          </p:cNvPr>
          <p:cNvSpPr/>
          <p:nvPr/>
        </p:nvSpPr>
        <p:spPr>
          <a:xfrm>
            <a:off x="7362129" y="5869502"/>
            <a:ext cx="53572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9</a:t>
            </a:r>
          </a:p>
        </p:txBody>
      </p:sp>
      <p:pic>
        <p:nvPicPr>
          <p:cNvPr id="52" name="Picture 51">
            <a:extLst>
              <a:ext uri="{FF2B5EF4-FFF2-40B4-BE49-F238E27FC236}">
                <a16:creationId xmlns:a16="http://schemas.microsoft.com/office/drawing/2014/main" id="{74D4696E-1586-472B-A64F-51AB70494981}"/>
              </a:ext>
            </a:extLst>
          </p:cNvPr>
          <p:cNvPicPr>
            <a:picLocks noChangeAspect="1"/>
          </p:cNvPicPr>
          <p:nvPr/>
        </p:nvPicPr>
        <p:blipFill rotWithShape="1">
          <a:blip r:embed="rId12">
            <a:extLst>
              <a:ext uri="{28A0092B-C50C-407E-A947-70E740481C1C}">
                <a14:useLocalDpi xmlns:a14="http://schemas.microsoft.com/office/drawing/2010/main" val="0"/>
              </a:ext>
            </a:extLst>
          </a:blip>
          <a:srcRect l="26813" t="9276" r="10274" b="27350"/>
          <a:stretch/>
        </p:blipFill>
        <p:spPr>
          <a:xfrm>
            <a:off x="0" y="4581041"/>
            <a:ext cx="2050761" cy="2276959"/>
          </a:xfrm>
          <a:prstGeom prst="rect">
            <a:avLst/>
          </a:prstGeom>
        </p:spPr>
      </p:pic>
      <p:sp>
        <p:nvSpPr>
          <p:cNvPr id="53" name="Rectangle 52">
            <a:extLst>
              <a:ext uri="{FF2B5EF4-FFF2-40B4-BE49-F238E27FC236}">
                <a16:creationId xmlns:a16="http://schemas.microsoft.com/office/drawing/2014/main" id="{116C8A27-1B69-445B-A693-32E18F570C84}"/>
              </a:ext>
            </a:extLst>
          </p:cNvPr>
          <p:cNvSpPr/>
          <p:nvPr/>
        </p:nvSpPr>
        <p:spPr>
          <a:xfrm>
            <a:off x="-29944" y="6130155"/>
            <a:ext cx="8867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10</a:t>
            </a:r>
          </a:p>
        </p:txBody>
      </p:sp>
      <p:pic>
        <p:nvPicPr>
          <p:cNvPr id="55" name="Picture 54">
            <a:extLst>
              <a:ext uri="{FF2B5EF4-FFF2-40B4-BE49-F238E27FC236}">
                <a16:creationId xmlns:a16="http://schemas.microsoft.com/office/drawing/2014/main" id="{3D5C9A75-D920-4161-B07E-C5B8821C96BA}"/>
              </a:ext>
            </a:extLst>
          </p:cNvPr>
          <p:cNvPicPr>
            <a:picLocks noChangeAspect="1"/>
          </p:cNvPicPr>
          <p:nvPr/>
        </p:nvPicPr>
        <p:blipFill rotWithShape="1">
          <a:blip r:embed="rId13">
            <a:extLst>
              <a:ext uri="{28A0092B-C50C-407E-A947-70E740481C1C}">
                <a14:useLocalDpi xmlns:a14="http://schemas.microsoft.com/office/drawing/2010/main" val="0"/>
              </a:ext>
            </a:extLst>
          </a:blip>
          <a:srcRect l="5504" r="25906" b="14883"/>
          <a:stretch/>
        </p:blipFill>
        <p:spPr>
          <a:xfrm>
            <a:off x="2058630" y="4598870"/>
            <a:ext cx="2733419" cy="2259130"/>
          </a:xfrm>
          <a:prstGeom prst="rect">
            <a:avLst/>
          </a:prstGeom>
        </p:spPr>
      </p:pic>
      <p:sp>
        <p:nvSpPr>
          <p:cNvPr id="56" name="Rectangle 55">
            <a:extLst>
              <a:ext uri="{FF2B5EF4-FFF2-40B4-BE49-F238E27FC236}">
                <a16:creationId xmlns:a16="http://schemas.microsoft.com/office/drawing/2014/main" id="{E3C61964-A8E2-4637-8A7D-BD554C83A767}"/>
              </a:ext>
            </a:extLst>
          </p:cNvPr>
          <p:cNvSpPr/>
          <p:nvPr/>
        </p:nvSpPr>
        <p:spPr>
          <a:xfrm>
            <a:off x="1967549" y="6130155"/>
            <a:ext cx="8867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11</a:t>
            </a:r>
          </a:p>
        </p:txBody>
      </p:sp>
      <p:pic>
        <p:nvPicPr>
          <p:cNvPr id="58" name="Picture 57">
            <a:extLst>
              <a:ext uri="{FF2B5EF4-FFF2-40B4-BE49-F238E27FC236}">
                <a16:creationId xmlns:a16="http://schemas.microsoft.com/office/drawing/2014/main" id="{AA2021FF-F019-4BF8-B857-AF4E86093A5D}"/>
              </a:ext>
            </a:extLst>
          </p:cNvPr>
          <p:cNvPicPr>
            <a:picLocks noChangeAspect="1"/>
          </p:cNvPicPr>
          <p:nvPr/>
        </p:nvPicPr>
        <p:blipFill rotWithShape="1">
          <a:blip r:embed="rId14">
            <a:extLst>
              <a:ext uri="{28A0092B-C50C-407E-A947-70E740481C1C}">
                <a14:useLocalDpi xmlns:a14="http://schemas.microsoft.com/office/drawing/2010/main" val="0"/>
              </a:ext>
            </a:extLst>
          </a:blip>
          <a:srcRect l="10448" t="8844" r="12641" b="35799"/>
          <a:stretch/>
        </p:blipFill>
        <p:spPr>
          <a:xfrm>
            <a:off x="4742374" y="4508795"/>
            <a:ext cx="3122804" cy="2363506"/>
          </a:xfrm>
          <a:prstGeom prst="rect">
            <a:avLst/>
          </a:prstGeom>
        </p:spPr>
      </p:pic>
      <p:sp>
        <p:nvSpPr>
          <p:cNvPr id="59" name="Rectangle 58">
            <a:extLst>
              <a:ext uri="{FF2B5EF4-FFF2-40B4-BE49-F238E27FC236}">
                <a16:creationId xmlns:a16="http://schemas.microsoft.com/office/drawing/2014/main" id="{D5C17D43-67CC-4572-8C04-0816450FBB7A}"/>
              </a:ext>
            </a:extLst>
          </p:cNvPr>
          <p:cNvSpPr/>
          <p:nvPr/>
        </p:nvSpPr>
        <p:spPr>
          <a:xfrm>
            <a:off x="4441223" y="6088285"/>
            <a:ext cx="1383987" cy="923330"/>
          </a:xfrm>
          <a:prstGeom prst="rect">
            <a:avLst/>
          </a:prstGeom>
          <a:noFill/>
        </p:spPr>
        <p:txBody>
          <a:bodyPr wrap="squar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12</a:t>
            </a:r>
          </a:p>
        </p:txBody>
      </p:sp>
      <p:pic>
        <p:nvPicPr>
          <p:cNvPr id="61" name="Picture 60">
            <a:extLst>
              <a:ext uri="{FF2B5EF4-FFF2-40B4-BE49-F238E27FC236}">
                <a16:creationId xmlns:a16="http://schemas.microsoft.com/office/drawing/2014/main" id="{490CB9A7-E667-4540-A237-7754C0CF3798}"/>
              </a:ext>
            </a:extLst>
          </p:cNvPr>
          <p:cNvPicPr>
            <a:picLocks noChangeAspect="1"/>
          </p:cNvPicPr>
          <p:nvPr/>
        </p:nvPicPr>
        <p:blipFill rotWithShape="1">
          <a:blip r:embed="rId15">
            <a:extLst>
              <a:ext uri="{28A0092B-C50C-407E-A947-70E740481C1C}">
                <a14:useLocalDpi xmlns:a14="http://schemas.microsoft.com/office/drawing/2010/main" val="0"/>
              </a:ext>
            </a:extLst>
          </a:blip>
          <a:srcRect l="21965" t="10762" r="15393" b="16947"/>
          <a:stretch/>
        </p:blipFill>
        <p:spPr>
          <a:xfrm>
            <a:off x="7859075" y="4598870"/>
            <a:ext cx="2629044" cy="2275515"/>
          </a:xfrm>
          <a:prstGeom prst="rect">
            <a:avLst/>
          </a:prstGeom>
        </p:spPr>
      </p:pic>
      <p:sp>
        <p:nvSpPr>
          <p:cNvPr id="62" name="Rectangle 61">
            <a:extLst>
              <a:ext uri="{FF2B5EF4-FFF2-40B4-BE49-F238E27FC236}">
                <a16:creationId xmlns:a16="http://schemas.microsoft.com/office/drawing/2014/main" id="{4D6FE7CB-2C56-40F7-88D1-E80359B8CE70}"/>
              </a:ext>
            </a:extLst>
          </p:cNvPr>
          <p:cNvSpPr/>
          <p:nvPr/>
        </p:nvSpPr>
        <p:spPr>
          <a:xfrm>
            <a:off x="7764412" y="6107074"/>
            <a:ext cx="8867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13</a:t>
            </a:r>
          </a:p>
        </p:txBody>
      </p:sp>
      <p:pic>
        <p:nvPicPr>
          <p:cNvPr id="64" name="Picture 63">
            <a:extLst>
              <a:ext uri="{FF2B5EF4-FFF2-40B4-BE49-F238E27FC236}">
                <a16:creationId xmlns:a16="http://schemas.microsoft.com/office/drawing/2014/main" id="{1E7112FB-20C9-4254-9600-A19C66B22BF9}"/>
              </a:ext>
            </a:extLst>
          </p:cNvPr>
          <p:cNvPicPr>
            <a:picLocks noChangeAspect="1"/>
          </p:cNvPicPr>
          <p:nvPr/>
        </p:nvPicPr>
        <p:blipFill rotWithShape="1">
          <a:blip r:embed="rId16">
            <a:extLst>
              <a:ext uri="{28A0092B-C50C-407E-A947-70E740481C1C}">
                <a14:useLocalDpi xmlns:a14="http://schemas.microsoft.com/office/drawing/2010/main" val="0"/>
              </a:ext>
            </a:extLst>
          </a:blip>
          <a:srcRect l="28062" t="5746" r="18742" b="4019"/>
          <a:stretch/>
        </p:blipFill>
        <p:spPr>
          <a:xfrm>
            <a:off x="10467933" y="4603554"/>
            <a:ext cx="1790987" cy="2268747"/>
          </a:xfrm>
          <a:prstGeom prst="rect">
            <a:avLst/>
          </a:prstGeom>
        </p:spPr>
      </p:pic>
      <p:sp>
        <p:nvSpPr>
          <p:cNvPr id="66" name="Rectangle 65">
            <a:extLst>
              <a:ext uri="{FF2B5EF4-FFF2-40B4-BE49-F238E27FC236}">
                <a16:creationId xmlns:a16="http://schemas.microsoft.com/office/drawing/2014/main" id="{F3E96143-EC42-41A5-8AF7-156B063885BB}"/>
              </a:ext>
            </a:extLst>
          </p:cNvPr>
          <p:cNvSpPr/>
          <p:nvPr/>
        </p:nvSpPr>
        <p:spPr>
          <a:xfrm>
            <a:off x="7020414" y="3754620"/>
            <a:ext cx="5357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8</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7" name="Rectangle 66">
            <a:extLst>
              <a:ext uri="{FF2B5EF4-FFF2-40B4-BE49-F238E27FC236}">
                <a16:creationId xmlns:a16="http://schemas.microsoft.com/office/drawing/2014/main" id="{B807CFD6-2C1D-42DE-B107-08F8CA81A222}"/>
              </a:ext>
            </a:extLst>
          </p:cNvPr>
          <p:cNvSpPr/>
          <p:nvPr/>
        </p:nvSpPr>
        <p:spPr>
          <a:xfrm>
            <a:off x="10413788" y="6088285"/>
            <a:ext cx="88678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14</a:t>
            </a:r>
          </a:p>
        </p:txBody>
      </p:sp>
      <p:sp>
        <p:nvSpPr>
          <p:cNvPr id="68" name="Rectangle 67">
            <a:extLst>
              <a:ext uri="{FF2B5EF4-FFF2-40B4-BE49-F238E27FC236}">
                <a16:creationId xmlns:a16="http://schemas.microsoft.com/office/drawing/2014/main" id="{4367FED8-0799-44F2-813A-5B0D4625A08A}"/>
              </a:ext>
            </a:extLst>
          </p:cNvPr>
          <p:cNvSpPr/>
          <p:nvPr/>
        </p:nvSpPr>
        <p:spPr>
          <a:xfrm>
            <a:off x="3004662" y="3745197"/>
            <a:ext cx="5357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6</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9" name="Rectangle 68">
            <a:extLst>
              <a:ext uri="{FF2B5EF4-FFF2-40B4-BE49-F238E27FC236}">
                <a16:creationId xmlns:a16="http://schemas.microsoft.com/office/drawing/2014/main" id="{525E984F-6561-450C-8751-DEC15037A31C}"/>
              </a:ext>
            </a:extLst>
          </p:cNvPr>
          <p:cNvSpPr/>
          <p:nvPr/>
        </p:nvSpPr>
        <p:spPr>
          <a:xfrm>
            <a:off x="5280400" y="3697806"/>
            <a:ext cx="53572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7</a:t>
            </a:r>
          </a:p>
        </p:txBody>
      </p:sp>
      <p:sp>
        <p:nvSpPr>
          <p:cNvPr id="70" name="Rectangle 69">
            <a:extLst>
              <a:ext uri="{FF2B5EF4-FFF2-40B4-BE49-F238E27FC236}">
                <a16:creationId xmlns:a16="http://schemas.microsoft.com/office/drawing/2014/main" id="{32D60C10-DFC0-4360-94F8-AE4D695EA46E}"/>
              </a:ext>
            </a:extLst>
          </p:cNvPr>
          <p:cNvSpPr/>
          <p:nvPr/>
        </p:nvSpPr>
        <p:spPr>
          <a:xfrm>
            <a:off x="9712731" y="3788155"/>
            <a:ext cx="53572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9</a:t>
            </a:r>
          </a:p>
        </p:txBody>
      </p:sp>
    </p:spTree>
    <p:extLst>
      <p:ext uri="{BB962C8B-B14F-4D97-AF65-F5344CB8AC3E}">
        <p14:creationId xmlns:p14="http://schemas.microsoft.com/office/powerpoint/2010/main" val="1923675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476" y="0"/>
            <a:ext cx="8174073" cy="45672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50965" t="18617" r="2917" b="3274"/>
          <a:stretch/>
        </p:blipFill>
        <p:spPr>
          <a:xfrm>
            <a:off x="0" y="0"/>
            <a:ext cx="2007476" cy="2648606"/>
          </a:xfrm>
          <a:prstGeom prst="rect">
            <a:avLst/>
          </a:prstGeom>
        </p:spPr>
      </p:pic>
      <p:pic>
        <p:nvPicPr>
          <p:cNvPr id="5" name="Picture 4"/>
          <p:cNvPicPr>
            <a:picLocks noChangeAspect="1"/>
          </p:cNvPicPr>
          <p:nvPr/>
        </p:nvPicPr>
        <p:blipFill>
          <a:blip r:embed="rId4"/>
          <a:stretch>
            <a:fillRect/>
          </a:stretch>
        </p:blipFill>
        <p:spPr>
          <a:xfrm>
            <a:off x="0" y="4567263"/>
            <a:ext cx="3541986" cy="2290737"/>
          </a:xfrm>
          <a:prstGeom prst="rect">
            <a:avLst/>
          </a:prstGeom>
        </p:spPr>
      </p:pic>
      <p:pic>
        <p:nvPicPr>
          <p:cNvPr id="1032" name="Picture 8" descr="Image result for nazareth"/>
          <p:cNvPicPr>
            <a:picLocks noChangeAspect="1" noChangeArrowheads="1"/>
          </p:cNvPicPr>
          <p:nvPr/>
        </p:nvPicPr>
        <p:blipFill rotWithShape="1">
          <a:blip r:embed="rId5">
            <a:extLst>
              <a:ext uri="{28A0092B-C50C-407E-A947-70E740481C1C}">
                <a14:useLocalDpi xmlns:a14="http://schemas.microsoft.com/office/drawing/2010/main" val="0"/>
              </a:ext>
            </a:extLst>
          </a:blip>
          <a:srcRect t="13178" r="5501"/>
          <a:stretch/>
        </p:blipFill>
        <p:spPr bwMode="auto">
          <a:xfrm>
            <a:off x="1" y="2648606"/>
            <a:ext cx="2007476" cy="19307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a:stretch>
            <a:fillRect/>
          </a:stretch>
        </p:blipFill>
        <p:spPr>
          <a:xfrm>
            <a:off x="10178574" y="1828800"/>
            <a:ext cx="2010451" cy="2750521"/>
          </a:xfrm>
          <a:prstGeom prst="rect">
            <a:avLst/>
          </a:prstGeom>
        </p:spPr>
      </p:pic>
      <p:pic>
        <p:nvPicPr>
          <p:cNvPr id="9" name="Picture 8"/>
          <p:cNvPicPr>
            <a:picLocks noChangeAspect="1"/>
          </p:cNvPicPr>
          <p:nvPr/>
        </p:nvPicPr>
        <p:blipFill rotWithShape="1">
          <a:blip r:embed="rId7"/>
          <a:srcRect t="11638"/>
          <a:stretch/>
        </p:blipFill>
        <p:spPr>
          <a:xfrm>
            <a:off x="3541986" y="4567263"/>
            <a:ext cx="4340773" cy="2290736"/>
          </a:xfrm>
          <a:prstGeom prst="rect">
            <a:avLst/>
          </a:prstGeom>
        </p:spPr>
      </p:pic>
      <p:pic>
        <p:nvPicPr>
          <p:cNvPr id="1040" name="Picture 16" descr="http://isratravels.in/wp-content/uploads/2016/02/Sea-of-Galilee.jpg"/>
          <p:cNvPicPr>
            <a:picLocks noChangeAspect="1" noChangeArrowheads="1"/>
          </p:cNvPicPr>
          <p:nvPr/>
        </p:nvPicPr>
        <p:blipFill rotWithShape="1">
          <a:blip r:embed="rId8" cstate="hqprint">
            <a:extLst>
              <a:ext uri="{28A0092B-C50C-407E-A947-70E740481C1C}">
                <a14:useLocalDpi xmlns:a14="http://schemas.microsoft.com/office/drawing/2010/main" val="0"/>
              </a:ext>
            </a:extLst>
          </a:blip>
          <a:srcRect t="9392" b="5734"/>
          <a:stretch/>
        </p:blipFill>
        <p:spPr bwMode="auto">
          <a:xfrm>
            <a:off x="7882758" y="4567262"/>
            <a:ext cx="4306267" cy="22907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lated image"/>
          <p:cNvPicPr>
            <a:picLocks noChangeAspect="1" noChangeArrowheads="1"/>
          </p:cNvPicPr>
          <p:nvPr/>
        </p:nvPicPr>
        <p:blipFill rotWithShape="1">
          <a:blip r:embed="rId9" cstate="hqprint">
            <a:extLst>
              <a:ext uri="{28A0092B-C50C-407E-A947-70E740481C1C}">
                <a14:useLocalDpi xmlns:a14="http://schemas.microsoft.com/office/drawing/2010/main" val="0"/>
              </a:ext>
            </a:extLst>
          </a:blip>
          <a:srcRect r="20621"/>
          <a:stretch/>
        </p:blipFill>
        <p:spPr bwMode="auto">
          <a:xfrm>
            <a:off x="10178574" y="0"/>
            <a:ext cx="2010451"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913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64075F-F9D7-470E-9A9C-8D9652CAF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7139" y="3525078"/>
            <a:ext cx="3567715" cy="2564295"/>
          </a:xfrm>
          <a:prstGeom prst="rect">
            <a:avLst/>
          </a:prstGeom>
        </p:spPr>
      </p:pic>
      <p:pic>
        <p:nvPicPr>
          <p:cNvPr id="11" name="Picture 10">
            <a:extLst>
              <a:ext uri="{FF2B5EF4-FFF2-40B4-BE49-F238E27FC236}">
                <a16:creationId xmlns:a16="http://schemas.microsoft.com/office/drawing/2014/main" id="{28928C3F-1AF5-4DB9-986F-2D8FD8D1B6D0}"/>
              </a:ext>
            </a:extLst>
          </p:cNvPr>
          <p:cNvPicPr>
            <a:picLocks noChangeAspect="1"/>
          </p:cNvPicPr>
          <p:nvPr/>
        </p:nvPicPr>
        <p:blipFill rotWithShape="1">
          <a:blip r:embed="rId3">
            <a:extLst>
              <a:ext uri="{28A0092B-C50C-407E-A947-70E740481C1C}">
                <a14:useLocalDpi xmlns:a14="http://schemas.microsoft.com/office/drawing/2010/main" val="0"/>
              </a:ext>
            </a:extLst>
          </a:blip>
          <a:srcRect l="9379" t="4565" r="19421" b="4348"/>
          <a:stretch/>
        </p:blipFill>
        <p:spPr>
          <a:xfrm>
            <a:off x="6639338" y="2862909"/>
            <a:ext cx="2591121" cy="3995091"/>
          </a:xfrm>
          <a:prstGeom prst="rect">
            <a:avLst/>
          </a:prstGeom>
        </p:spPr>
      </p:pic>
      <p:pic>
        <p:nvPicPr>
          <p:cNvPr id="15" name="Picture 14">
            <a:extLst>
              <a:ext uri="{FF2B5EF4-FFF2-40B4-BE49-F238E27FC236}">
                <a16:creationId xmlns:a16="http://schemas.microsoft.com/office/drawing/2014/main" id="{269F400A-0052-4BF9-A301-D40D0B5B19D0}"/>
              </a:ext>
            </a:extLst>
          </p:cNvPr>
          <p:cNvPicPr>
            <a:picLocks noChangeAspect="1"/>
          </p:cNvPicPr>
          <p:nvPr/>
        </p:nvPicPr>
        <p:blipFill rotWithShape="1">
          <a:blip r:embed="rId4">
            <a:extLst>
              <a:ext uri="{28A0092B-C50C-407E-A947-70E740481C1C}">
                <a14:useLocalDpi xmlns:a14="http://schemas.microsoft.com/office/drawing/2010/main" val="0"/>
              </a:ext>
            </a:extLst>
          </a:blip>
          <a:srcRect l="19412" t="14106" r="3904" b="18145"/>
          <a:stretch/>
        </p:blipFill>
        <p:spPr>
          <a:xfrm>
            <a:off x="-1" y="2766680"/>
            <a:ext cx="6639339" cy="4091320"/>
          </a:xfrm>
          <a:prstGeom prst="rect">
            <a:avLst/>
          </a:prstGeom>
        </p:spPr>
      </p:pic>
      <p:pic>
        <p:nvPicPr>
          <p:cNvPr id="17" name="Picture 16">
            <a:extLst>
              <a:ext uri="{FF2B5EF4-FFF2-40B4-BE49-F238E27FC236}">
                <a16:creationId xmlns:a16="http://schemas.microsoft.com/office/drawing/2014/main" id="{BA9652C6-2C0B-4DF3-A850-7B28D020ED0C}"/>
              </a:ext>
            </a:extLst>
          </p:cNvPr>
          <p:cNvPicPr>
            <a:picLocks noChangeAspect="1"/>
          </p:cNvPicPr>
          <p:nvPr/>
        </p:nvPicPr>
        <p:blipFill rotWithShape="1">
          <a:blip r:embed="rId5">
            <a:extLst>
              <a:ext uri="{28A0092B-C50C-407E-A947-70E740481C1C}">
                <a14:useLocalDpi xmlns:a14="http://schemas.microsoft.com/office/drawing/2010/main" val="0"/>
              </a:ext>
            </a:extLst>
          </a:blip>
          <a:srcRect b="9550"/>
          <a:stretch/>
        </p:blipFill>
        <p:spPr>
          <a:xfrm>
            <a:off x="-1" y="1"/>
            <a:ext cx="3277880" cy="2862908"/>
          </a:xfrm>
          <a:prstGeom prst="rect">
            <a:avLst/>
          </a:prstGeom>
        </p:spPr>
      </p:pic>
      <p:pic>
        <p:nvPicPr>
          <p:cNvPr id="18" name="Picture 17">
            <a:extLst>
              <a:ext uri="{FF2B5EF4-FFF2-40B4-BE49-F238E27FC236}">
                <a16:creationId xmlns:a16="http://schemas.microsoft.com/office/drawing/2014/main" id="{025F659E-D051-4E2D-A391-E72E7FC1E322}"/>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5042" t="1545" r="8954" b="12797"/>
          <a:stretch/>
        </p:blipFill>
        <p:spPr>
          <a:xfrm>
            <a:off x="3155990" y="0"/>
            <a:ext cx="2239618" cy="2862912"/>
          </a:xfrm>
          <a:prstGeom prst="rect">
            <a:avLst/>
          </a:prstGeom>
        </p:spPr>
      </p:pic>
      <p:pic>
        <p:nvPicPr>
          <p:cNvPr id="19" name="Picture 18">
            <a:extLst>
              <a:ext uri="{FF2B5EF4-FFF2-40B4-BE49-F238E27FC236}">
                <a16:creationId xmlns:a16="http://schemas.microsoft.com/office/drawing/2014/main" id="{92454DF1-8F31-44D2-B232-342F13889182}"/>
              </a:ext>
            </a:extLst>
          </p:cNvPr>
          <p:cNvPicPr>
            <a:picLocks noChangeAspect="1"/>
          </p:cNvPicPr>
          <p:nvPr/>
        </p:nvPicPr>
        <p:blipFill rotWithShape="1">
          <a:blip r:embed="rId7">
            <a:extLst>
              <a:ext uri="{28A0092B-C50C-407E-A947-70E740481C1C}">
                <a14:useLocalDpi xmlns:a14="http://schemas.microsoft.com/office/drawing/2010/main" val="0"/>
              </a:ext>
            </a:extLst>
          </a:blip>
          <a:srcRect l="54363" t="23029" r="7864" b="26100"/>
          <a:stretch/>
        </p:blipFill>
        <p:spPr>
          <a:xfrm>
            <a:off x="5395608" y="-1"/>
            <a:ext cx="3247442" cy="2862911"/>
          </a:xfrm>
          <a:prstGeom prst="rect">
            <a:avLst/>
          </a:prstGeom>
        </p:spPr>
      </p:pic>
      <p:pic>
        <p:nvPicPr>
          <p:cNvPr id="21" name="Picture 20">
            <a:extLst>
              <a:ext uri="{FF2B5EF4-FFF2-40B4-BE49-F238E27FC236}">
                <a16:creationId xmlns:a16="http://schemas.microsoft.com/office/drawing/2014/main" id="{9483345F-760B-48B1-9739-3892FE661EE9}"/>
              </a:ext>
            </a:extLst>
          </p:cNvPr>
          <p:cNvPicPr>
            <a:picLocks noChangeAspect="1"/>
          </p:cNvPicPr>
          <p:nvPr/>
        </p:nvPicPr>
        <p:blipFill rotWithShape="1">
          <a:blip r:embed="rId8">
            <a:extLst>
              <a:ext uri="{28A0092B-C50C-407E-A947-70E740481C1C}">
                <a14:useLocalDpi xmlns:a14="http://schemas.microsoft.com/office/drawing/2010/main" val="0"/>
              </a:ext>
            </a:extLst>
          </a:blip>
          <a:srcRect l="18317" r="8696" b="6607"/>
          <a:stretch/>
        </p:blipFill>
        <p:spPr>
          <a:xfrm>
            <a:off x="8551598" y="-2588"/>
            <a:ext cx="3640401" cy="2865497"/>
          </a:xfrm>
          <a:prstGeom prst="rect">
            <a:avLst/>
          </a:prstGeom>
        </p:spPr>
      </p:pic>
      <p:pic>
        <p:nvPicPr>
          <p:cNvPr id="23" name="Picture 22">
            <a:extLst>
              <a:ext uri="{FF2B5EF4-FFF2-40B4-BE49-F238E27FC236}">
                <a16:creationId xmlns:a16="http://schemas.microsoft.com/office/drawing/2014/main" id="{F61830F8-2CC6-4A5F-A936-8AD83E1C208F}"/>
              </a:ext>
            </a:extLst>
          </p:cNvPr>
          <p:cNvPicPr>
            <a:picLocks noChangeAspect="1"/>
          </p:cNvPicPr>
          <p:nvPr/>
        </p:nvPicPr>
        <p:blipFill rotWithShape="1">
          <a:blip r:embed="rId9">
            <a:extLst>
              <a:ext uri="{28A0092B-C50C-407E-A947-70E740481C1C}">
                <a14:useLocalDpi xmlns:a14="http://schemas.microsoft.com/office/drawing/2010/main" val="0"/>
              </a:ext>
            </a:extLst>
          </a:blip>
          <a:srcRect l="5396" t="2133" r="45566" b="9224"/>
          <a:stretch/>
        </p:blipFill>
        <p:spPr>
          <a:xfrm>
            <a:off x="9230459" y="2860514"/>
            <a:ext cx="2950392" cy="3999881"/>
          </a:xfrm>
          <a:prstGeom prst="rect">
            <a:avLst/>
          </a:prstGeom>
        </p:spPr>
      </p:pic>
    </p:spTree>
    <p:extLst>
      <p:ext uri="{BB962C8B-B14F-4D97-AF65-F5344CB8AC3E}">
        <p14:creationId xmlns:p14="http://schemas.microsoft.com/office/powerpoint/2010/main" val="1012490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89E0A-59E1-446E-9235-3695F93A263C}"/>
              </a:ext>
            </a:extLst>
          </p:cNvPr>
          <p:cNvPicPr>
            <a:picLocks noChangeAspect="1"/>
          </p:cNvPicPr>
          <p:nvPr/>
        </p:nvPicPr>
        <p:blipFill rotWithShape="1">
          <a:blip r:embed="rId2">
            <a:extLst>
              <a:ext uri="{28A0092B-C50C-407E-A947-70E740481C1C}">
                <a14:useLocalDpi xmlns:a14="http://schemas.microsoft.com/office/drawing/2010/main" val="0"/>
              </a:ext>
            </a:extLst>
          </a:blip>
          <a:srcRect l="13500" t="7392" r="9713" b="7154"/>
          <a:stretch/>
        </p:blipFill>
        <p:spPr>
          <a:xfrm>
            <a:off x="0" y="0"/>
            <a:ext cx="2392247" cy="3105959"/>
          </a:xfrm>
          <a:prstGeom prst="rect">
            <a:avLst/>
          </a:prstGeom>
        </p:spPr>
      </p:pic>
      <p:pic>
        <p:nvPicPr>
          <p:cNvPr id="9" name="Picture 8">
            <a:extLst>
              <a:ext uri="{FF2B5EF4-FFF2-40B4-BE49-F238E27FC236}">
                <a16:creationId xmlns:a16="http://schemas.microsoft.com/office/drawing/2014/main" id="{6FC559CE-FA92-4E82-AC88-8B2261AE3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247" y="-3"/>
            <a:ext cx="2881273" cy="3105959"/>
          </a:xfrm>
          <a:prstGeom prst="rect">
            <a:avLst/>
          </a:prstGeom>
        </p:spPr>
      </p:pic>
      <p:pic>
        <p:nvPicPr>
          <p:cNvPr id="11" name="Picture 10">
            <a:extLst>
              <a:ext uri="{FF2B5EF4-FFF2-40B4-BE49-F238E27FC236}">
                <a16:creationId xmlns:a16="http://schemas.microsoft.com/office/drawing/2014/main" id="{5B6C6527-D4BE-4327-8518-E266645FF4CC}"/>
              </a:ext>
            </a:extLst>
          </p:cNvPr>
          <p:cNvPicPr>
            <a:picLocks noChangeAspect="1"/>
          </p:cNvPicPr>
          <p:nvPr/>
        </p:nvPicPr>
        <p:blipFill rotWithShape="1">
          <a:blip r:embed="rId4">
            <a:extLst>
              <a:ext uri="{28A0092B-C50C-407E-A947-70E740481C1C}">
                <a14:useLocalDpi xmlns:a14="http://schemas.microsoft.com/office/drawing/2010/main" val="0"/>
              </a:ext>
            </a:extLst>
          </a:blip>
          <a:srcRect l="25921" t="9284" r="24637" b="16448"/>
          <a:stretch/>
        </p:blipFill>
        <p:spPr>
          <a:xfrm>
            <a:off x="5273520" y="-6"/>
            <a:ext cx="2756849" cy="3105958"/>
          </a:xfrm>
          <a:prstGeom prst="rect">
            <a:avLst/>
          </a:prstGeom>
        </p:spPr>
      </p:pic>
      <p:pic>
        <p:nvPicPr>
          <p:cNvPr id="13" name="Picture 12">
            <a:extLst>
              <a:ext uri="{FF2B5EF4-FFF2-40B4-BE49-F238E27FC236}">
                <a16:creationId xmlns:a16="http://schemas.microsoft.com/office/drawing/2014/main" id="{273D64D2-FE61-447B-BD66-34DB7AB07EC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421" t="16480" r="3614"/>
          <a:stretch/>
        </p:blipFill>
        <p:spPr>
          <a:xfrm>
            <a:off x="0" y="3105956"/>
            <a:ext cx="6305266" cy="3752044"/>
          </a:xfrm>
          <a:prstGeom prst="rect">
            <a:avLst/>
          </a:prstGeom>
        </p:spPr>
      </p:pic>
      <p:pic>
        <p:nvPicPr>
          <p:cNvPr id="15" name="Picture 14">
            <a:extLst>
              <a:ext uri="{FF2B5EF4-FFF2-40B4-BE49-F238E27FC236}">
                <a16:creationId xmlns:a16="http://schemas.microsoft.com/office/drawing/2014/main" id="{836B9A3A-C931-471C-BC67-093C04F86A01}"/>
              </a:ext>
            </a:extLst>
          </p:cNvPr>
          <p:cNvPicPr>
            <a:picLocks noChangeAspect="1"/>
          </p:cNvPicPr>
          <p:nvPr/>
        </p:nvPicPr>
        <p:blipFill rotWithShape="1">
          <a:blip r:embed="rId6">
            <a:extLst>
              <a:ext uri="{28A0092B-C50C-407E-A947-70E740481C1C}">
                <a14:useLocalDpi xmlns:a14="http://schemas.microsoft.com/office/drawing/2010/main" val="0"/>
              </a:ext>
            </a:extLst>
          </a:blip>
          <a:srcRect l="49832" t="17700" r="17193"/>
          <a:stretch/>
        </p:blipFill>
        <p:spPr>
          <a:xfrm>
            <a:off x="6182435" y="3105957"/>
            <a:ext cx="2409103" cy="3752044"/>
          </a:xfrm>
          <a:prstGeom prst="rect">
            <a:avLst/>
          </a:prstGeom>
        </p:spPr>
      </p:pic>
      <p:pic>
        <p:nvPicPr>
          <p:cNvPr id="17" name="Picture 16">
            <a:extLst>
              <a:ext uri="{FF2B5EF4-FFF2-40B4-BE49-F238E27FC236}">
                <a16:creationId xmlns:a16="http://schemas.microsoft.com/office/drawing/2014/main" id="{D9FEBCED-F2E7-42AF-BDBA-022D0E275C19}"/>
              </a:ext>
            </a:extLst>
          </p:cNvPr>
          <p:cNvPicPr>
            <a:picLocks noChangeAspect="1"/>
          </p:cNvPicPr>
          <p:nvPr/>
        </p:nvPicPr>
        <p:blipFill rotWithShape="1">
          <a:blip r:embed="rId7">
            <a:extLst>
              <a:ext uri="{28A0092B-C50C-407E-A947-70E740481C1C}">
                <a14:useLocalDpi xmlns:a14="http://schemas.microsoft.com/office/drawing/2010/main" val="0"/>
              </a:ext>
            </a:extLst>
          </a:blip>
          <a:srcRect l="25755" t="3979" r="18137" b="10846"/>
          <a:stretch/>
        </p:blipFill>
        <p:spPr>
          <a:xfrm>
            <a:off x="8591539" y="3130271"/>
            <a:ext cx="3591652" cy="3727730"/>
          </a:xfrm>
          <a:prstGeom prst="rect">
            <a:avLst/>
          </a:prstGeom>
        </p:spPr>
      </p:pic>
      <p:pic>
        <p:nvPicPr>
          <p:cNvPr id="19" name="Picture 18">
            <a:extLst>
              <a:ext uri="{FF2B5EF4-FFF2-40B4-BE49-F238E27FC236}">
                <a16:creationId xmlns:a16="http://schemas.microsoft.com/office/drawing/2014/main" id="{CAD0201C-12AC-4DEA-A52B-945FB6BD8C9F}"/>
              </a:ext>
            </a:extLst>
          </p:cNvPr>
          <p:cNvPicPr>
            <a:picLocks noChangeAspect="1"/>
          </p:cNvPicPr>
          <p:nvPr/>
        </p:nvPicPr>
        <p:blipFill rotWithShape="1">
          <a:blip r:embed="rId8">
            <a:extLst>
              <a:ext uri="{28A0092B-C50C-407E-A947-70E740481C1C}">
                <a14:useLocalDpi xmlns:a14="http://schemas.microsoft.com/office/drawing/2010/main" val="0"/>
              </a:ext>
            </a:extLst>
          </a:blip>
          <a:srcRect r="26787" b="5826"/>
          <a:stretch/>
        </p:blipFill>
        <p:spPr>
          <a:xfrm>
            <a:off x="8030369" y="0"/>
            <a:ext cx="4161631" cy="3105951"/>
          </a:xfrm>
          <a:prstGeom prst="rect">
            <a:avLst/>
          </a:prstGeom>
        </p:spPr>
      </p:pic>
    </p:spTree>
    <p:extLst>
      <p:ext uri="{BB962C8B-B14F-4D97-AF65-F5344CB8AC3E}">
        <p14:creationId xmlns:p14="http://schemas.microsoft.com/office/powerpoint/2010/main" val="1506350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48490D-2AA1-4B17-A594-B39631AFBA28}"/>
              </a:ext>
            </a:extLst>
          </p:cNvPr>
          <p:cNvPicPr>
            <a:picLocks noChangeAspect="1"/>
          </p:cNvPicPr>
          <p:nvPr/>
        </p:nvPicPr>
        <p:blipFill rotWithShape="1">
          <a:blip r:embed="rId2">
            <a:extLst>
              <a:ext uri="{28A0092B-C50C-407E-A947-70E740481C1C}">
                <a14:useLocalDpi xmlns:a14="http://schemas.microsoft.com/office/drawing/2010/main" val="0"/>
              </a:ext>
            </a:extLst>
          </a:blip>
          <a:srcRect t="1719" b="3230"/>
          <a:stretch/>
        </p:blipFill>
        <p:spPr>
          <a:xfrm>
            <a:off x="0" y="0"/>
            <a:ext cx="12192001" cy="6877622"/>
          </a:xfrm>
          <a:prstGeom prst="rect">
            <a:avLst/>
          </a:prstGeom>
        </p:spPr>
      </p:pic>
      <p:sp>
        <p:nvSpPr>
          <p:cNvPr id="4" name="Rectangle 3">
            <a:extLst>
              <a:ext uri="{FF2B5EF4-FFF2-40B4-BE49-F238E27FC236}">
                <a16:creationId xmlns:a16="http://schemas.microsoft.com/office/drawing/2014/main" id="{363BBD91-A44E-41FB-B690-2FC274D55DAB}"/>
              </a:ext>
            </a:extLst>
          </p:cNvPr>
          <p:cNvSpPr/>
          <p:nvPr/>
        </p:nvSpPr>
        <p:spPr>
          <a:xfrm>
            <a:off x="1" y="105517"/>
            <a:ext cx="12192000" cy="830997"/>
          </a:xfrm>
          <a:prstGeom prst="rect">
            <a:avLst/>
          </a:prstGeom>
          <a:noFill/>
        </p:spPr>
        <p:txBody>
          <a:bodyPr wrap="square" lIns="91440" tIns="45720" rIns="91440" bIns="45720">
            <a:spAutoFit/>
          </a:bodyPr>
          <a:lstStyle/>
          <a:p>
            <a:pPr algn="ctr"/>
            <a:r>
              <a:rPr lang="en-US" sz="4800" b="1" spc="50" dirty="0">
                <a:ln w="9525" cmpd="sng">
                  <a:solidFill>
                    <a:srgbClr val="FF0000"/>
                  </a:solidFill>
                  <a:prstDash val="solid"/>
                </a:ln>
                <a:solidFill>
                  <a:srgbClr val="70AD47">
                    <a:tint val="1000"/>
                  </a:srgbClr>
                </a:solidFill>
                <a:effectLst>
                  <a:glow rad="38100">
                    <a:schemeClr val="accent1">
                      <a:alpha val="40000"/>
                    </a:schemeClr>
                  </a:glow>
                </a:effectLst>
                <a:latin typeface="Copperplate Gothic Bold" panose="020E0705020206020404" pitchFamily="34" charset="0"/>
              </a:rPr>
              <a:t>Christian Practices - Pilgrimage.</a:t>
            </a:r>
          </a:p>
        </p:txBody>
      </p:sp>
      <p:sp>
        <p:nvSpPr>
          <p:cNvPr id="5" name="Text Placeholder 2">
            <a:extLst>
              <a:ext uri="{FF2B5EF4-FFF2-40B4-BE49-F238E27FC236}">
                <a16:creationId xmlns:a16="http://schemas.microsoft.com/office/drawing/2014/main" id="{8645A98D-47FF-4BA6-B21C-16B47443F824}"/>
              </a:ext>
            </a:extLst>
          </p:cNvPr>
          <p:cNvSpPr txBox="1">
            <a:spLocks/>
          </p:cNvSpPr>
          <p:nvPr/>
        </p:nvSpPr>
        <p:spPr bwMode="auto">
          <a:xfrm>
            <a:off x="795130" y="1307075"/>
            <a:ext cx="11224592" cy="426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96875" indent="-396875" defTabSz="912813" eaLnBrk="0" hangingPunct="0">
              <a:lnSpc>
                <a:spcPct val="90000"/>
              </a:lnSpc>
              <a:spcBef>
                <a:spcPct val="20000"/>
              </a:spcBef>
              <a:buBlip>
                <a:blip r:embed="rId3"/>
              </a:buBlip>
              <a:defRPr sz="3200">
                <a:solidFill>
                  <a:schemeClr val="tx1"/>
                </a:solidFill>
                <a:latin typeface="Calibri" panose="020F0502020204030204" pitchFamily="34" charset="0"/>
              </a:defRPr>
            </a:lvl1pPr>
            <a:lvl2pPr marL="742950" indent="-285750" defTabSz="912813" eaLnBrk="0" hangingPunct="0">
              <a:lnSpc>
                <a:spcPct val="90000"/>
              </a:lnSpc>
              <a:spcBef>
                <a:spcPct val="20000"/>
              </a:spcBef>
              <a:buBlip>
                <a:blip r:embed="rId4"/>
              </a:buBlip>
              <a:defRPr sz="2800">
                <a:solidFill>
                  <a:schemeClr val="tx1"/>
                </a:solidFill>
                <a:latin typeface="Calibri" panose="020F0502020204030204" pitchFamily="34" charset="0"/>
              </a:defRPr>
            </a:lvl2pPr>
            <a:lvl3pPr marL="11430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3pPr>
            <a:lvl4pPr marL="16002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4pPr>
            <a:lvl5pPr marL="2057400" indent="-228600" defTabSz="912813" eaLnBrk="0" hangingPunct="0">
              <a:lnSpc>
                <a:spcPct val="90000"/>
              </a:lnSpc>
              <a:spcBef>
                <a:spcPct val="20000"/>
              </a:spcBef>
              <a:buBlip>
                <a:blip r:embed="rId4"/>
              </a:buBlip>
              <a:defRPr sz="2400">
                <a:solidFill>
                  <a:schemeClr val="tx1"/>
                </a:solidFill>
                <a:latin typeface="Calibri" panose="020F0502020204030204" pitchFamily="34" charset="0"/>
              </a:defRPr>
            </a:lvl5pPr>
            <a:lvl6pPr marL="25146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6pPr>
            <a:lvl7pPr marL="29718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7pPr>
            <a:lvl8pPr marL="34290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8pPr>
            <a:lvl9pPr marL="3886200" indent="-228600" defTabSz="912813" eaLnBrk="0" fontAlgn="base" hangingPunct="0">
              <a:lnSpc>
                <a:spcPct val="90000"/>
              </a:lnSpc>
              <a:spcBef>
                <a:spcPct val="20000"/>
              </a:spcBef>
              <a:spcAft>
                <a:spcPct val="0"/>
              </a:spcAft>
              <a:buBlip>
                <a:blip r:embed="rId4"/>
              </a:buBlip>
              <a:defRPr sz="2400">
                <a:solidFill>
                  <a:schemeClr val="tx1"/>
                </a:solidFill>
                <a:latin typeface="Calibri" panose="020F0502020204030204" pitchFamily="34" charset="0"/>
              </a:defRPr>
            </a:lvl9pPr>
          </a:lstStyle>
          <a:p>
            <a:pPr eaLnBrk="1" hangingPunct="1">
              <a:buFontTx/>
              <a:buNone/>
            </a:pPr>
            <a:r>
              <a:rPr lang="en-GB" altLang="en-US" u="sng" dirty="0">
                <a:solidFill>
                  <a:srgbClr val="DE0000"/>
                </a:solidFill>
                <a:latin typeface="Arial Rounded MT Bold" panose="020F0704030504030204" pitchFamily="34" charset="0"/>
              </a:rPr>
              <a:t>Things to do (page 47); </a:t>
            </a:r>
          </a:p>
          <a:p>
            <a:pPr eaLnBrk="1" hangingPunct="1">
              <a:buFontTx/>
              <a:buNone/>
            </a:pPr>
            <a:endParaRPr lang="en-US" altLang="en-US" sz="600" u="sng" dirty="0">
              <a:solidFill>
                <a:srgbClr val="DE0000"/>
              </a:solidFill>
              <a:latin typeface="Arial Rounded MT Bold" panose="020F0704030504030204" pitchFamily="34" charset="0"/>
            </a:endParaRPr>
          </a:p>
          <a:p>
            <a:pPr marL="514350" indent="-514350" eaLnBrk="1" hangingPunct="1">
              <a:buAutoNum type="arabicPeriod"/>
            </a:pPr>
            <a:r>
              <a:rPr lang="en-GB" altLang="en-US" dirty="0">
                <a:solidFill>
                  <a:srgbClr val="DE0000"/>
                </a:solidFill>
                <a:latin typeface="Arial Rounded MT Bold" panose="020F0704030504030204" pitchFamily="34" charset="0"/>
              </a:rPr>
              <a:t>Explain why Lourdes became a place of pilgrimage.</a:t>
            </a:r>
          </a:p>
          <a:p>
            <a:pPr marL="514350" indent="-514350" eaLnBrk="1" hangingPunct="1">
              <a:buAutoNum type="arabicPeriod"/>
            </a:pPr>
            <a:endParaRPr lang="en-GB" altLang="en-US" sz="400" dirty="0">
              <a:solidFill>
                <a:srgbClr val="DE0000"/>
              </a:solidFill>
              <a:latin typeface="Arial Rounded MT Bold" panose="020F0704030504030204" pitchFamily="34" charset="0"/>
            </a:endParaRPr>
          </a:p>
          <a:p>
            <a:pPr marL="514350" indent="-514350" eaLnBrk="1" hangingPunct="1">
              <a:buAutoNum type="arabicPeriod"/>
            </a:pPr>
            <a:r>
              <a:rPr lang="en-GB" altLang="en-US" dirty="0">
                <a:solidFill>
                  <a:srgbClr val="DE0000"/>
                </a:solidFill>
                <a:latin typeface="Arial Rounded MT Bold" panose="020F0704030504030204" pitchFamily="34" charset="0"/>
              </a:rPr>
              <a:t>Explain reasons why pilgrims go to Lourdes        today.</a:t>
            </a:r>
          </a:p>
          <a:p>
            <a:pPr marL="514350" indent="-514350" eaLnBrk="1" hangingPunct="1">
              <a:buAutoNum type="arabicPeriod"/>
            </a:pPr>
            <a:endParaRPr lang="en-GB" altLang="en-US" sz="400" dirty="0">
              <a:solidFill>
                <a:srgbClr val="DE0000"/>
              </a:solidFill>
              <a:latin typeface="Arial Rounded MT Bold" panose="020F0704030504030204" pitchFamily="34" charset="0"/>
            </a:endParaRPr>
          </a:p>
          <a:p>
            <a:pPr marL="514350" indent="-514350" eaLnBrk="1" hangingPunct="1">
              <a:buAutoNum type="arabicPeriod"/>
            </a:pPr>
            <a:r>
              <a:rPr lang="en-GB" altLang="en-US" dirty="0">
                <a:solidFill>
                  <a:srgbClr val="DE0000"/>
                </a:solidFill>
                <a:latin typeface="Arial Rounded MT Bold" panose="020F0704030504030204" pitchFamily="34" charset="0"/>
              </a:rPr>
              <a:t>Explain why Iona became a place of                       pilgrimage.</a:t>
            </a:r>
          </a:p>
          <a:p>
            <a:pPr marL="514350" indent="-514350" eaLnBrk="1" hangingPunct="1">
              <a:buAutoNum type="arabicPeriod"/>
            </a:pPr>
            <a:endParaRPr lang="en-GB" altLang="en-US" sz="400" dirty="0">
              <a:solidFill>
                <a:srgbClr val="DE0000"/>
              </a:solidFill>
              <a:latin typeface="Arial Rounded MT Bold" panose="020F0704030504030204" pitchFamily="34" charset="0"/>
            </a:endParaRPr>
          </a:p>
          <a:p>
            <a:pPr marL="514350" indent="-514350" eaLnBrk="1" hangingPunct="1">
              <a:buAutoNum type="arabicPeriod"/>
            </a:pPr>
            <a:r>
              <a:rPr lang="en-GB" altLang="en-US" dirty="0">
                <a:solidFill>
                  <a:srgbClr val="DE0000"/>
                </a:solidFill>
                <a:latin typeface="Arial Rounded MT Bold" panose="020F0704030504030204" pitchFamily="34" charset="0"/>
              </a:rPr>
              <a:t>Explain what pilgrims do whilst on pilgrimage                       on Iona.</a:t>
            </a:r>
          </a:p>
          <a:p>
            <a:pPr marL="514350" indent="-514350" eaLnBrk="1" hangingPunct="1">
              <a:buAutoNum type="arabicPeriod"/>
            </a:pPr>
            <a:endParaRPr lang="en-GB" altLang="en-US" sz="2000" dirty="0">
              <a:solidFill>
                <a:srgbClr val="DE0000"/>
              </a:solidFill>
              <a:latin typeface="Arial Rounded MT Bold" panose="020F0704030504030204" pitchFamily="34" charset="0"/>
            </a:endParaRPr>
          </a:p>
          <a:p>
            <a:pPr marL="0" indent="0" eaLnBrk="1" hangingPunct="1">
              <a:buNone/>
            </a:pPr>
            <a:endParaRPr lang="en-GB" altLang="en-US" dirty="0">
              <a:solidFill>
                <a:srgbClr val="DE0000"/>
              </a:solidFill>
              <a:latin typeface="Arial Rounded MT Bold" panose="020F0704030504030204" pitchFamily="34" charset="0"/>
            </a:endParaRPr>
          </a:p>
        </p:txBody>
      </p:sp>
    </p:spTree>
    <p:extLst>
      <p:ext uri="{BB962C8B-B14F-4D97-AF65-F5344CB8AC3E}">
        <p14:creationId xmlns:p14="http://schemas.microsoft.com/office/powerpoint/2010/main" val="358648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6E3738-CB2F-4EE3-A8AE-1DD12E4945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8"/>
            <a:ext cx="12192000" cy="6854641"/>
          </a:xfrm>
          <a:prstGeom prst="rect">
            <a:avLst/>
          </a:prstGeom>
        </p:spPr>
      </p:pic>
      <p:sp>
        <p:nvSpPr>
          <p:cNvPr id="4" name="Rectangle 3">
            <a:extLst>
              <a:ext uri="{FF2B5EF4-FFF2-40B4-BE49-F238E27FC236}">
                <a16:creationId xmlns:a16="http://schemas.microsoft.com/office/drawing/2014/main" id="{1B3B9A43-8DB7-4373-8952-CEFDA3A9A462}"/>
              </a:ext>
            </a:extLst>
          </p:cNvPr>
          <p:cNvSpPr/>
          <p:nvPr/>
        </p:nvSpPr>
        <p:spPr>
          <a:xfrm>
            <a:off x="0" y="370561"/>
            <a:ext cx="12192000" cy="830997"/>
          </a:xfrm>
          <a:prstGeom prst="rect">
            <a:avLst/>
          </a:prstGeom>
          <a:noFill/>
        </p:spPr>
        <p:txBody>
          <a:bodyPr wrap="square" lIns="91440" tIns="45720" rIns="91440" bIns="45720">
            <a:spAutoFit/>
          </a:bodyPr>
          <a:lstStyle/>
          <a:p>
            <a:pPr algn="ctr"/>
            <a:r>
              <a:rPr lang="en-US" sz="4800" b="1" spc="50" dirty="0">
                <a:ln w="9525" cmpd="sng">
                  <a:solidFill>
                    <a:srgbClr val="FF0000"/>
                  </a:solidFill>
                  <a:prstDash val="solid"/>
                </a:ln>
                <a:solidFill>
                  <a:srgbClr val="70AD47">
                    <a:tint val="1000"/>
                  </a:srgbClr>
                </a:solidFill>
                <a:effectLst>
                  <a:glow rad="38100">
                    <a:schemeClr val="accent1">
                      <a:alpha val="40000"/>
                    </a:schemeClr>
                  </a:glow>
                </a:effectLst>
                <a:latin typeface="Copperplate Gothic Bold" panose="020E0705020206020404" pitchFamily="34" charset="0"/>
              </a:rPr>
              <a:t>Christian Practices - Pilgrimage.</a:t>
            </a:r>
          </a:p>
        </p:txBody>
      </p:sp>
      <p:sp>
        <p:nvSpPr>
          <p:cNvPr id="5" name="Rectangle 4">
            <a:extLst>
              <a:ext uri="{FF2B5EF4-FFF2-40B4-BE49-F238E27FC236}">
                <a16:creationId xmlns:a16="http://schemas.microsoft.com/office/drawing/2014/main" id="{13E2E698-731F-40A4-91B9-EB447185A2C7}"/>
              </a:ext>
            </a:extLst>
          </p:cNvPr>
          <p:cNvSpPr/>
          <p:nvPr/>
        </p:nvSpPr>
        <p:spPr>
          <a:xfrm>
            <a:off x="404191" y="1741970"/>
            <a:ext cx="11549269" cy="1146211"/>
          </a:xfrm>
          <a:prstGeom prst="rect">
            <a:avLst/>
          </a:prstGeom>
        </p:spPr>
        <p:txBody>
          <a:bodyPr wrap="square">
            <a:spAutoFit/>
          </a:bodyPr>
          <a:lstStyle/>
          <a:p>
            <a:pPr>
              <a:lnSpc>
                <a:spcPct val="107000"/>
              </a:lnSpc>
              <a:spcAft>
                <a:spcPts val="0"/>
              </a:spcAft>
            </a:pPr>
            <a:r>
              <a:rPr lang="en-GB" sz="3200" b="1" u="sng" dirty="0">
                <a:solidFill>
                  <a:srgbClr val="DE0000"/>
                </a:solidFill>
                <a:latin typeface="Arial Rounded MT Bold" panose="020F0704030504030204" pitchFamily="34" charset="0"/>
                <a:ea typeface="Calibri" panose="020F0502020204030204" pitchFamily="34" charset="0"/>
                <a:cs typeface="Times New Roman" panose="02020603050405020304" pitchFamily="18" charset="0"/>
              </a:rPr>
              <a:t>I.L.</a:t>
            </a:r>
            <a:r>
              <a:rPr lang="en-GB" sz="3200" dirty="0">
                <a:solidFill>
                  <a:srgbClr val="DE0000"/>
                </a:solidFill>
                <a:latin typeface="Arial Rounded MT Bold" panose="020F0704030504030204" pitchFamily="34" charset="0"/>
                <a:ea typeface="Calibri" panose="020F0502020204030204" pitchFamily="34" charset="0"/>
                <a:cs typeface="Times New Roman" panose="02020603050405020304" pitchFamily="18" charset="0"/>
              </a:rPr>
              <a:t> – Research two testimonies (experiences) of     </a:t>
            </a:r>
          </a:p>
          <a:p>
            <a:pPr>
              <a:lnSpc>
                <a:spcPct val="107000"/>
              </a:lnSpc>
              <a:spcAft>
                <a:spcPts val="0"/>
              </a:spcAft>
            </a:pPr>
            <a:r>
              <a:rPr lang="en-GB" sz="3200" dirty="0">
                <a:solidFill>
                  <a:srgbClr val="DE0000"/>
                </a:solidFill>
                <a:latin typeface="Arial Rounded MT Bold" panose="020F0704030504030204" pitchFamily="34" charset="0"/>
                <a:ea typeface="Calibri" panose="020F0502020204030204" pitchFamily="34" charset="0"/>
                <a:cs typeface="Times New Roman" panose="02020603050405020304" pitchFamily="18" charset="0"/>
              </a:rPr>
              <a:t>          Christians on different pilgrimages.   </a:t>
            </a:r>
            <a:endParaRPr lang="en-GB" sz="3200" dirty="0">
              <a:solidFill>
                <a:srgbClr val="DE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8DF9763-8B2D-4288-8976-DDE055678567}"/>
              </a:ext>
            </a:extLst>
          </p:cNvPr>
          <p:cNvSpPr/>
          <p:nvPr/>
        </p:nvSpPr>
        <p:spPr>
          <a:xfrm>
            <a:off x="1391479" y="3110549"/>
            <a:ext cx="10442712" cy="2727029"/>
          </a:xfrm>
          <a:prstGeom prst="rect">
            <a:avLst/>
          </a:prstGeom>
        </p:spPr>
        <p:txBody>
          <a:bodyPr wrap="square">
            <a:spAutoFit/>
          </a:bodyPr>
          <a:lstStyle/>
          <a:p>
            <a:pPr>
              <a:lnSpc>
                <a:spcPct val="107000"/>
              </a:lnSpc>
              <a:spcAft>
                <a:spcPts val="0"/>
              </a:spcAft>
            </a:pPr>
            <a:r>
              <a:rPr lang="en-GB" sz="3200" dirty="0">
                <a:solidFill>
                  <a:srgbClr val="DE0000"/>
                </a:solidFill>
                <a:effectLst/>
                <a:latin typeface="Arial Rounded MT Bold" panose="020F0704030504030204" pitchFamily="34" charset="0"/>
                <a:ea typeface="Calibri" panose="020F0502020204030204" pitchFamily="34" charset="0"/>
                <a:cs typeface="Times New Roman" panose="02020603050405020304" pitchFamily="18" charset="0"/>
              </a:rPr>
              <a:t>Note </a:t>
            </a:r>
            <a:r>
              <a:rPr lang="en-GB" sz="3200" dirty="0">
                <a:solidFill>
                  <a:srgbClr val="DE0000"/>
                </a:solidFill>
                <a:latin typeface="Arial Rounded MT Bold" panose="020F0704030504030204" pitchFamily="34" charset="0"/>
                <a:ea typeface="Calibri" panose="020F0502020204030204" pitchFamily="34" charset="0"/>
                <a:cs typeface="Times New Roman" panose="02020603050405020304" pitchFamily="18" charset="0"/>
              </a:rPr>
              <a:t>down the name of the pilgrim and the place of pilgrimage (this can be any place of Christian pilgrimage) and explain what the pilgrims did, how they felt on their pilgrimage and any long                   term affects of their pilgrimage.</a:t>
            </a:r>
            <a:endParaRPr lang="en-GB" sz="3200" dirty="0">
              <a:solidFill>
                <a:srgbClr val="DE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76188735-6406-46C7-8AF0-101A0C799D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59421">
            <a:off x="9747037" y="4720745"/>
            <a:ext cx="2301081" cy="1963825"/>
          </a:xfrm>
          <a:prstGeom prst="rect">
            <a:avLst/>
          </a:prstGeom>
        </p:spPr>
      </p:pic>
    </p:spTree>
    <p:extLst>
      <p:ext uri="{BB962C8B-B14F-4D97-AF65-F5344CB8AC3E}">
        <p14:creationId xmlns:p14="http://schemas.microsoft.com/office/powerpoint/2010/main" val="3105880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TotalTime>
  <Words>208</Words>
  <Application>Microsoft Office PowerPoint</Application>
  <PresentationFormat>Widescreen</PresentationFormat>
  <Paragraphs>45</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Arial Rounded MT Bold</vt:lpstr>
      <vt:lpstr>Calibri</vt:lpstr>
      <vt:lpstr>Calibri Light</vt:lpstr>
      <vt:lpstr>Copperplate Gothic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butle</dc:creator>
  <cp:lastModifiedBy>W Butler</cp:lastModifiedBy>
  <cp:revision>26</cp:revision>
  <cp:lastPrinted>2018-01-08T10:16:14Z</cp:lastPrinted>
  <dcterms:created xsi:type="dcterms:W3CDTF">2018-01-05T12:22:52Z</dcterms:created>
  <dcterms:modified xsi:type="dcterms:W3CDTF">2018-01-08T12:17:22Z</dcterms:modified>
</cp:coreProperties>
</file>