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6"/>
  </p:notesMasterIdLst>
  <p:handoutMasterIdLst>
    <p:handoutMasterId r:id="rId7"/>
  </p:handoutMasterIdLst>
  <p:sldIdLst>
    <p:sldId id="256" r:id="rId2"/>
    <p:sldId id="265" r:id="rId3"/>
    <p:sldId id="266" r:id="rId4"/>
    <p:sldId id="267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F4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en-US"/>
              <a:t>1/8/2018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en-US"/>
              <a:t>1/8/2018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" y="295863"/>
            <a:ext cx="12188827" cy="6323264"/>
            <a:chOff x="-2" y="295863"/>
            <a:chExt cx="12188827" cy="6323264"/>
          </a:xfrm>
        </p:grpSpPr>
        <p:sp>
          <p:nvSpPr>
            <p:cNvPr id="33" name="Rectangle 32"/>
            <p:cNvSpPr/>
            <p:nvPr/>
          </p:nvSpPr>
          <p:spPr>
            <a:xfrm>
              <a:off x="-1" y="1905000"/>
              <a:ext cx="12188826" cy="3200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2" y="1795132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-2" y="5142116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36" name="Oval 2"/>
            <p:cNvSpPr>
              <a:spLocks noChangeArrowheads="1"/>
            </p:cNvSpPr>
            <p:nvPr/>
          </p:nvSpPr>
          <p:spPr bwMode="grayWhite">
            <a:xfrm>
              <a:off x="534293" y="5791419"/>
              <a:ext cx="716336" cy="739723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"/>
            <p:cNvSpPr>
              <a:spLocks noChangeArrowheads="1"/>
            </p:cNvSpPr>
            <p:nvPr/>
          </p:nvSpPr>
          <p:spPr bwMode="grayWhite">
            <a:xfrm>
              <a:off x="696482" y="5958903"/>
              <a:ext cx="106437" cy="1099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5"/>
            <p:cNvSpPr>
              <a:spLocks noChangeArrowheads="1"/>
            </p:cNvSpPr>
            <p:nvPr/>
          </p:nvSpPr>
          <p:spPr bwMode="grayWhite">
            <a:xfrm>
              <a:off x="213400" y="5778215"/>
              <a:ext cx="310863" cy="321012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"/>
            <p:cNvSpPr>
              <a:spLocks noChangeArrowheads="1"/>
            </p:cNvSpPr>
            <p:nvPr/>
          </p:nvSpPr>
          <p:spPr bwMode="grayWhite">
            <a:xfrm>
              <a:off x="284358" y="5851489"/>
              <a:ext cx="40547" cy="4187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8"/>
            <p:cNvSpPr>
              <a:spLocks noChangeArrowheads="1"/>
            </p:cNvSpPr>
            <p:nvPr/>
          </p:nvSpPr>
          <p:spPr bwMode="grayWhite">
            <a:xfrm>
              <a:off x="10486137" y="5404864"/>
              <a:ext cx="473052" cy="488496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9"/>
            <p:cNvSpPr>
              <a:spLocks noChangeArrowheads="1"/>
            </p:cNvSpPr>
            <p:nvPr/>
          </p:nvSpPr>
          <p:spPr bwMode="grayWhite">
            <a:xfrm>
              <a:off x="10594263" y="5516520"/>
              <a:ext cx="65889" cy="6804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1"/>
            <p:cNvSpPr>
              <a:spLocks noChangeArrowheads="1"/>
            </p:cNvSpPr>
            <p:nvPr/>
          </p:nvSpPr>
          <p:spPr bwMode="grayWhite">
            <a:xfrm>
              <a:off x="6575012" y="6214373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2"/>
            <p:cNvSpPr>
              <a:spLocks noChangeArrowheads="1"/>
            </p:cNvSpPr>
            <p:nvPr/>
          </p:nvSpPr>
          <p:spPr bwMode="grayWhite">
            <a:xfrm>
              <a:off x="6664554" y="6306838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grayWhite">
            <a:xfrm>
              <a:off x="3520863" y="573382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grayWhite">
            <a:xfrm>
              <a:off x="3610405" y="582628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grayWhite">
            <a:xfrm>
              <a:off x="5845161" y="295863"/>
              <a:ext cx="716336" cy="739723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grayWhite">
            <a:xfrm>
              <a:off x="6007350" y="463347"/>
              <a:ext cx="106437" cy="1099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grayWhite">
            <a:xfrm>
              <a:off x="5439688" y="63083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1"/>
            <p:cNvSpPr>
              <a:spLocks noChangeArrowheads="1"/>
            </p:cNvSpPr>
            <p:nvPr/>
          </p:nvSpPr>
          <p:spPr bwMode="grayWhite">
            <a:xfrm>
              <a:off x="5529230" y="72329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grayWhite">
            <a:xfrm>
              <a:off x="6575012" y="295863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4"/>
            <p:cNvSpPr>
              <a:spLocks noChangeArrowheads="1"/>
            </p:cNvSpPr>
            <p:nvPr/>
          </p:nvSpPr>
          <p:spPr bwMode="grayWhite">
            <a:xfrm>
              <a:off x="6664554" y="388328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6"/>
            <p:cNvSpPr>
              <a:spLocks noChangeArrowheads="1"/>
            </p:cNvSpPr>
            <p:nvPr/>
          </p:nvSpPr>
          <p:spPr bwMode="grayWhite">
            <a:xfrm>
              <a:off x="11218217" y="589639"/>
              <a:ext cx="554146" cy="572239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7"/>
            <p:cNvSpPr>
              <a:spLocks noChangeArrowheads="1"/>
            </p:cNvSpPr>
            <p:nvPr/>
          </p:nvSpPr>
          <p:spPr bwMode="grayWhite">
            <a:xfrm>
              <a:off x="11344927" y="720486"/>
              <a:ext cx="79405" cy="8199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grayWhite">
            <a:xfrm>
              <a:off x="11312827" y="1372978"/>
              <a:ext cx="229768" cy="237270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0"/>
            <p:cNvSpPr>
              <a:spLocks noChangeArrowheads="1"/>
            </p:cNvSpPr>
            <p:nvPr/>
          </p:nvSpPr>
          <p:spPr bwMode="grayWhite">
            <a:xfrm>
              <a:off x="11366890" y="1428806"/>
              <a:ext cx="27032" cy="279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2"/>
            <p:cNvSpPr>
              <a:spLocks noChangeArrowheads="1"/>
            </p:cNvSpPr>
            <p:nvPr/>
          </p:nvSpPr>
          <p:spPr bwMode="grayWhite">
            <a:xfrm>
              <a:off x="1303864" y="669938"/>
              <a:ext cx="554146" cy="572239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grayWhite">
            <a:xfrm>
              <a:off x="1428885" y="799041"/>
              <a:ext cx="81095" cy="8374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35"/>
            <p:cNvSpPr>
              <a:spLocks noChangeArrowheads="1"/>
            </p:cNvSpPr>
            <p:nvPr/>
          </p:nvSpPr>
          <p:spPr bwMode="grayWhite">
            <a:xfrm>
              <a:off x="1871526" y="83742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36"/>
            <p:cNvSpPr>
              <a:spLocks noChangeArrowheads="1"/>
            </p:cNvSpPr>
            <p:nvPr/>
          </p:nvSpPr>
          <p:spPr bwMode="grayWhite">
            <a:xfrm>
              <a:off x="1961068" y="92988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23D7-2A27-4B34-A31C-02090805ABAC}" type="datetime1">
              <a:rPr lang="en-US" smtClean="0"/>
              <a:t>1/8/2018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1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F1F3-2254-4E04-B960-C1DB42B67330}" type="datetime1">
              <a:rPr lang="en-US" smtClean="0"/>
              <a:t>1/8/2018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0DE7-A14C-48CB-AB8E-D3357522F5F2}" type="datetime1">
              <a:rPr lang="en-US" smtClean="0"/>
              <a:t>1/8/2018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7548-FD58-4384-A951-C87160C229EB}" type="datetime1">
              <a:rPr lang="en-US" smtClean="0"/>
              <a:t>1/8/2018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3194-3577-4D3C-A927-FE879CBA54D5}" type="datetime1">
              <a:rPr lang="en-US" smtClean="0"/>
              <a:t>1/8/2018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41120" y="1901952"/>
            <a:ext cx="4572000" cy="41239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we</a:t>
            </a:r>
          </a:p>
          <a:p>
            <a:pPr lvl="5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C53B-D6DF-4D88-8598-DAA646F1ABC6}" type="datetime1">
              <a:rPr lang="en-US" smtClean="0"/>
              <a:t>1/8/2018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1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3985-7297-49C2-8AF7-445853E5DC92}" type="datetime1">
              <a:rPr lang="en-US" smtClean="0"/>
              <a:t>1/8/2018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0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CB2E-E929-49CA-BA6D-3C562126F566}" type="datetime1">
              <a:rPr lang="en-US" smtClean="0"/>
              <a:t>1/8/2018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Rectangle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CFE0-ED18-4B5C-AA30-B675E1042721}" type="datetime1">
              <a:rPr lang="en-US" smtClean="0"/>
              <a:t>1/8/2018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BAAB-3A39-450E-9B38-6FB42E71A3AF}" type="datetime1">
              <a:rPr lang="en-US" smtClean="0"/>
              <a:t>1/8/2018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331-03F7-4310-9C27-C65B2378D791}" type="datetime1">
              <a:rPr lang="en-US" smtClean="0"/>
              <a:t>1/8/2018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2"/>
          <p:cNvGrpSpPr/>
          <p:nvPr/>
        </p:nvGrpSpPr>
        <p:grpSpPr>
          <a:xfrm>
            <a:off x="7873" y="-19258"/>
            <a:ext cx="12188953" cy="6869723"/>
            <a:chOff x="7873" y="-19258"/>
            <a:chExt cx="12188953" cy="6869723"/>
          </a:xfrm>
        </p:grpSpPr>
        <p:sp>
          <p:nvSpPr>
            <p:cNvPr id="10" name="Rectangle 9"/>
            <p:cNvSpPr/>
            <p:nvPr/>
          </p:nvSpPr>
          <p:spPr>
            <a:xfrm>
              <a:off x="7873" y="-19258"/>
              <a:ext cx="12188952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74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999" y="6472513"/>
              <a:ext cx="12188827" cy="377952"/>
              <a:chOff x="-1" y="6480048"/>
              <a:chExt cx="12188827" cy="37795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6583680"/>
                <a:ext cx="12188826" cy="27432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1">
                      <a:alpha val="50000"/>
                    </a:schemeClr>
                  </a:gs>
                  <a:gs pos="0">
                    <a:schemeClr val="accent1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-1" y="6480048"/>
                <a:ext cx="12188826" cy="7315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1">
                      <a:alpha val="80000"/>
                    </a:schemeClr>
                  </a:gs>
                  <a:gs pos="0">
                    <a:schemeClr val="accent1">
                      <a:lumMod val="60000"/>
                      <a:lumOff val="40000"/>
                      <a:alpha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/>
              </a:p>
            </p:txBody>
          </p:sp>
        </p:grpSp>
        <p:grpSp>
          <p:nvGrpSpPr>
            <p:cNvPr id="48" name="Group 47" hidden="1"/>
            <p:cNvGrpSpPr/>
            <p:nvPr/>
          </p:nvGrpSpPr>
          <p:grpSpPr>
            <a:xfrm>
              <a:off x="14350" y="-7605"/>
              <a:ext cx="11722100" cy="6536383"/>
              <a:chOff x="6350" y="6350"/>
              <a:chExt cx="11722100" cy="6536383"/>
            </a:xfrm>
          </p:grpSpPr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6350" y="5340350"/>
                <a:ext cx="673100" cy="673100"/>
                <a:chOff x="4" y="3364"/>
                <a:chExt cx="424" cy="424"/>
              </a:xfrm>
            </p:grpSpPr>
            <p:sp>
              <p:nvSpPr>
                <p:cNvPr id="45" name="Oval 7"/>
                <p:cNvSpPr>
                  <a:spLocks noChangeArrowheads="1"/>
                </p:cNvSpPr>
                <p:nvPr/>
              </p:nvSpPr>
              <p:spPr bwMode="grayWhite">
                <a:xfrm>
                  <a:off x="4" y="3364"/>
                  <a:ext cx="424" cy="42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Oval 8"/>
                <p:cNvSpPr>
                  <a:spLocks noChangeArrowheads="1"/>
                </p:cNvSpPr>
                <p:nvPr/>
              </p:nvSpPr>
              <p:spPr bwMode="grayWhite">
                <a:xfrm>
                  <a:off x="100" y="3460"/>
                  <a:ext cx="63" cy="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539750" y="5873750"/>
                <a:ext cx="292100" cy="292100"/>
                <a:chOff x="340" y="3700"/>
                <a:chExt cx="184" cy="184"/>
              </a:xfrm>
            </p:grpSpPr>
            <p:sp>
              <p:nvSpPr>
                <p:cNvPr id="43" name="Oval 10"/>
                <p:cNvSpPr>
                  <a:spLocks noChangeArrowheads="1"/>
                </p:cNvSpPr>
                <p:nvPr/>
              </p:nvSpPr>
              <p:spPr bwMode="grayWhite">
                <a:xfrm>
                  <a:off x="340" y="3700"/>
                  <a:ext cx="184" cy="18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Oval 11"/>
                <p:cNvSpPr>
                  <a:spLocks noChangeArrowheads="1"/>
                </p:cNvSpPr>
                <p:nvPr/>
              </p:nvSpPr>
              <p:spPr bwMode="grayWhite">
                <a:xfrm>
                  <a:off x="382" y="3742"/>
                  <a:ext cx="24" cy="2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5"/>
              <p:cNvGrpSpPr>
                <a:grpSpLocks/>
              </p:cNvGrpSpPr>
              <p:nvPr/>
            </p:nvGrpSpPr>
            <p:grpSpPr bwMode="auto">
              <a:xfrm>
                <a:off x="131763" y="6038850"/>
                <a:ext cx="444500" cy="444500"/>
                <a:chOff x="83" y="3804"/>
                <a:chExt cx="280" cy="280"/>
              </a:xfrm>
            </p:grpSpPr>
            <p:sp>
              <p:nvSpPr>
                <p:cNvPr id="41" name="Oval 13"/>
                <p:cNvSpPr>
                  <a:spLocks noChangeArrowheads="1"/>
                </p:cNvSpPr>
                <p:nvPr/>
              </p:nvSpPr>
              <p:spPr bwMode="grayWhite">
                <a:xfrm>
                  <a:off x="83" y="3804"/>
                  <a:ext cx="280" cy="28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14"/>
                <p:cNvSpPr>
                  <a:spLocks noChangeArrowheads="1"/>
                </p:cNvSpPr>
                <p:nvPr/>
              </p:nvSpPr>
              <p:spPr bwMode="grayWhite">
                <a:xfrm>
                  <a:off x="147" y="3868"/>
                  <a:ext cx="39" cy="3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>
                <a:off x="2476500" y="6174433"/>
                <a:ext cx="368300" cy="368300"/>
                <a:chOff x="1560" y="4076"/>
                <a:chExt cx="232" cy="232"/>
              </a:xfrm>
            </p:grpSpPr>
            <p:sp>
              <p:nvSpPr>
                <p:cNvPr id="39" name="Oval 16"/>
                <p:cNvSpPr>
                  <a:spLocks noChangeArrowheads="1"/>
                </p:cNvSpPr>
                <p:nvPr/>
              </p:nvSpPr>
              <p:spPr bwMode="grayWhite">
                <a:xfrm>
                  <a:off x="1560" y="4076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17"/>
                <p:cNvSpPr>
                  <a:spLocks noChangeArrowheads="1"/>
                </p:cNvSpPr>
                <p:nvPr/>
              </p:nvSpPr>
              <p:spPr bwMode="grayWhite">
                <a:xfrm>
                  <a:off x="1613" y="4129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1"/>
              <p:cNvGrpSpPr>
                <a:grpSpLocks/>
              </p:cNvGrpSpPr>
              <p:nvPr/>
            </p:nvGrpSpPr>
            <p:grpSpPr bwMode="auto">
              <a:xfrm>
                <a:off x="6350" y="4425950"/>
                <a:ext cx="368300" cy="368300"/>
                <a:chOff x="4" y="2788"/>
                <a:chExt cx="232" cy="232"/>
              </a:xfrm>
            </p:grpSpPr>
            <p:sp>
              <p:nvSpPr>
                <p:cNvPr id="37" name="Oval 19"/>
                <p:cNvSpPr>
                  <a:spLocks noChangeArrowheads="1"/>
                </p:cNvSpPr>
                <p:nvPr/>
              </p:nvSpPr>
              <p:spPr bwMode="grayWhite">
                <a:xfrm>
                  <a:off x="4" y="2788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Oval 20"/>
                <p:cNvSpPr>
                  <a:spLocks noChangeArrowheads="1"/>
                </p:cNvSpPr>
                <p:nvPr/>
              </p:nvSpPr>
              <p:spPr bwMode="grayWhite">
                <a:xfrm>
                  <a:off x="57" y="2841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10674350" y="5808663"/>
                <a:ext cx="673100" cy="673100"/>
                <a:chOff x="4132" y="3844"/>
                <a:chExt cx="424" cy="424"/>
              </a:xfrm>
            </p:grpSpPr>
            <p:sp>
              <p:nvSpPr>
                <p:cNvPr id="35" name="Oval 22"/>
                <p:cNvSpPr>
                  <a:spLocks noChangeArrowheads="1"/>
                </p:cNvSpPr>
                <p:nvPr/>
              </p:nvSpPr>
              <p:spPr bwMode="grayWhite">
                <a:xfrm>
                  <a:off x="4132" y="3844"/>
                  <a:ext cx="424" cy="42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23"/>
                <p:cNvSpPr>
                  <a:spLocks noChangeArrowheads="1"/>
                </p:cNvSpPr>
                <p:nvPr/>
              </p:nvSpPr>
              <p:spPr bwMode="grayWhite">
                <a:xfrm>
                  <a:off x="4228" y="3940"/>
                  <a:ext cx="63" cy="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7"/>
              <p:cNvGrpSpPr>
                <a:grpSpLocks/>
              </p:cNvGrpSpPr>
              <p:nvPr/>
            </p:nvGrpSpPr>
            <p:grpSpPr bwMode="auto">
              <a:xfrm>
                <a:off x="10293350" y="6113463"/>
                <a:ext cx="368300" cy="368300"/>
                <a:chOff x="3892" y="4036"/>
                <a:chExt cx="232" cy="232"/>
              </a:xfrm>
            </p:grpSpPr>
            <p:sp>
              <p:nvSpPr>
                <p:cNvPr id="33" name="Oval 25"/>
                <p:cNvSpPr>
                  <a:spLocks noChangeArrowheads="1"/>
                </p:cNvSpPr>
                <p:nvPr/>
              </p:nvSpPr>
              <p:spPr bwMode="grayWhite">
                <a:xfrm>
                  <a:off x="3892" y="4036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Oval 26"/>
                <p:cNvSpPr>
                  <a:spLocks noChangeArrowheads="1"/>
                </p:cNvSpPr>
                <p:nvPr/>
              </p:nvSpPr>
              <p:spPr bwMode="grayWhite">
                <a:xfrm>
                  <a:off x="3945" y="4089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30"/>
              <p:cNvGrpSpPr>
                <a:grpSpLocks/>
              </p:cNvGrpSpPr>
              <p:nvPr/>
            </p:nvGrpSpPr>
            <p:grpSpPr bwMode="auto">
              <a:xfrm>
                <a:off x="11360150" y="5808663"/>
                <a:ext cx="368300" cy="368300"/>
                <a:chOff x="4564" y="3844"/>
                <a:chExt cx="232" cy="232"/>
              </a:xfrm>
            </p:grpSpPr>
            <p:sp>
              <p:nvSpPr>
                <p:cNvPr id="31" name="Oval 28"/>
                <p:cNvSpPr>
                  <a:spLocks noChangeArrowheads="1"/>
                </p:cNvSpPr>
                <p:nvPr/>
              </p:nvSpPr>
              <p:spPr bwMode="grayWhite">
                <a:xfrm>
                  <a:off x="4564" y="3844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Oval 29"/>
                <p:cNvSpPr>
                  <a:spLocks noChangeArrowheads="1"/>
                </p:cNvSpPr>
                <p:nvPr/>
              </p:nvSpPr>
              <p:spPr bwMode="grayWhite">
                <a:xfrm>
                  <a:off x="4617" y="3897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33"/>
              <p:cNvGrpSpPr>
                <a:grpSpLocks/>
              </p:cNvGrpSpPr>
              <p:nvPr/>
            </p:nvGrpSpPr>
            <p:grpSpPr bwMode="auto">
              <a:xfrm>
                <a:off x="11087100" y="1901952"/>
                <a:ext cx="520700" cy="520700"/>
                <a:chOff x="5420" y="1139"/>
                <a:chExt cx="328" cy="328"/>
              </a:xfrm>
            </p:grpSpPr>
            <p:sp>
              <p:nvSpPr>
                <p:cNvPr id="29" name="Oval 31"/>
                <p:cNvSpPr>
                  <a:spLocks noChangeArrowheads="1"/>
                </p:cNvSpPr>
                <p:nvPr/>
              </p:nvSpPr>
              <p:spPr bwMode="grayWhite">
                <a:xfrm>
                  <a:off x="5420" y="1139"/>
                  <a:ext cx="328" cy="328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32"/>
                <p:cNvSpPr>
                  <a:spLocks noChangeArrowheads="1"/>
                </p:cNvSpPr>
                <p:nvPr/>
              </p:nvSpPr>
              <p:spPr bwMode="grayWhite">
                <a:xfrm>
                  <a:off x="5495" y="1214"/>
                  <a:ext cx="47" cy="4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36"/>
              <p:cNvGrpSpPr>
                <a:grpSpLocks/>
              </p:cNvGrpSpPr>
              <p:nvPr/>
            </p:nvGrpSpPr>
            <p:grpSpPr bwMode="auto">
              <a:xfrm>
                <a:off x="11176000" y="2614739"/>
                <a:ext cx="215900" cy="215900"/>
                <a:chOff x="5476" y="1588"/>
                <a:chExt cx="136" cy="136"/>
              </a:xfrm>
            </p:grpSpPr>
            <p:sp>
              <p:nvSpPr>
                <p:cNvPr id="27" name="Oval 34"/>
                <p:cNvSpPr>
                  <a:spLocks noChangeArrowheads="1"/>
                </p:cNvSpPr>
                <p:nvPr/>
              </p:nvSpPr>
              <p:spPr bwMode="grayWhite">
                <a:xfrm>
                  <a:off x="5476" y="1588"/>
                  <a:ext cx="136" cy="136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Oval 35"/>
                <p:cNvSpPr>
                  <a:spLocks noChangeArrowheads="1"/>
                </p:cNvSpPr>
                <p:nvPr/>
              </p:nvSpPr>
              <p:spPr bwMode="grayWhite">
                <a:xfrm>
                  <a:off x="5508" y="1620"/>
                  <a:ext cx="16" cy="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39"/>
              <p:cNvGrpSpPr>
                <a:grpSpLocks/>
              </p:cNvGrpSpPr>
              <p:nvPr/>
            </p:nvGrpSpPr>
            <p:grpSpPr bwMode="auto">
              <a:xfrm>
                <a:off x="1377950" y="6350"/>
                <a:ext cx="520700" cy="520700"/>
                <a:chOff x="868" y="4"/>
                <a:chExt cx="328" cy="328"/>
              </a:xfrm>
            </p:grpSpPr>
            <p:sp>
              <p:nvSpPr>
                <p:cNvPr id="25" name="Oval 37"/>
                <p:cNvSpPr>
                  <a:spLocks noChangeArrowheads="1"/>
                </p:cNvSpPr>
                <p:nvPr/>
              </p:nvSpPr>
              <p:spPr bwMode="grayWhite">
                <a:xfrm>
                  <a:off x="868" y="4"/>
                  <a:ext cx="328" cy="328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38"/>
                <p:cNvSpPr>
                  <a:spLocks noChangeArrowheads="1"/>
                </p:cNvSpPr>
                <p:nvPr/>
              </p:nvSpPr>
              <p:spPr bwMode="grayWhite">
                <a:xfrm>
                  <a:off x="942" y="7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42"/>
              <p:cNvGrpSpPr>
                <a:grpSpLocks/>
              </p:cNvGrpSpPr>
              <p:nvPr/>
            </p:nvGrpSpPr>
            <p:grpSpPr bwMode="auto">
              <a:xfrm>
                <a:off x="1911350" y="158750"/>
                <a:ext cx="368300" cy="368300"/>
                <a:chOff x="1204" y="100"/>
                <a:chExt cx="232" cy="232"/>
              </a:xfrm>
            </p:grpSpPr>
            <p:sp>
              <p:nvSpPr>
                <p:cNvPr id="23" name="Oval 40"/>
                <p:cNvSpPr>
                  <a:spLocks noChangeArrowheads="1"/>
                </p:cNvSpPr>
                <p:nvPr/>
              </p:nvSpPr>
              <p:spPr bwMode="grayWhite">
                <a:xfrm>
                  <a:off x="1204" y="100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41"/>
                <p:cNvSpPr>
                  <a:spLocks noChangeArrowheads="1"/>
                </p:cNvSpPr>
                <p:nvPr/>
              </p:nvSpPr>
              <p:spPr bwMode="grayWhite">
                <a:xfrm>
                  <a:off x="1257" y="153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14350" y="-7605"/>
              <a:ext cx="11722100" cy="6536383"/>
              <a:chOff x="14350" y="-7605"/>
              <a:chExt cx="11722100" cy="6536383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14350" y="5326395"/>
                <a:ext cx="673100" cy="673100"/>
                <a:chOff x="14350" y="5326395"/>
                <a:chExt cx="673100" cy="673100"/>
              </a:xfrm>
            </p:grpSpPr>
            <p:sp>
              <p:nvSpPr>
                <p:cNvPr id="83" name="Oval 7"/>
                <p:cNvSpPr>
                  <a:spLocks noChangeArrowheads="1"/>
                </p:cNvSpPr>
                <p:nvPr/>
              </p:nvSpPr>
              <p:spPr bwMode="grayWhite">
                <a:xfrm>
                  <a:off x="14350" y="5326395"/>
                  <a:ext cx="673100" cy="673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Oval 8"/>
                <p:cNvSpPr>
                  <a:spLocks noChangeArrowheads="1"/>
                </p:cNvSpPr>
                <p:nvPr/>
              </p:nvSpPr>
              <p:spPr bwMode="grayWhite">
                <a:xfrm>
                  <a:off x="166750" y="5478795"/>
                  <a:ext cx="100013" cy="1000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547750" y="5859795"/>
                <a:ext cx="292100" cy="292100"/>
                <a:chOff x="547750" y="5859795"/>
                <a:chExt cx="292100" cy="292100"/>
              </a:xfrm>
            </p:grpSpPr>
            <p:sp>
              <p:nvSpPr>
                <p:cNvPr id="81" name="Oval 10"/>
                <p:cNvSpPr>
                  <a:spLocks noChangeArrowheads="1"/>
                </p:cNvSpPr>
                <p:nvPr/>
              </p:nvSpPr>
              <p:spPr bwMode="grayWhite">
                <a:xfrm>
                  <a:off x="547750" y="5859795"/>
                  <a:ext cx="292100" cy="292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Oval 11"/>
                <p:cNvSpPr>
                  <a:spLocks noChangeArrowheads="1"/>
                </p:cNvSpPr>
                <p:nvPr/>
              </p:nvSpPr>
              <p:spPr bwMode="grayWhite">
                <a:xfrm>
                  <a:off x="614425" y="5926470"/>
                  <a:ext cx="38100" cy="381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139763" y="6024895"/>
                <a:ext cx="444500" cy="444500"/>
                <a:chOff x="139763" y="6024895"/>
                <a:chExt cx="444500" cy="444500"/>
              </a:xfrm>
            </p:grpSpPr>
            <p:sp>
              <p:nvSpPr>
                <p:cNvPr id="79" name="Oval 13"/>
                <p:cNvSpPr>
                  <a:spLocks noChangeArrowheads="1"/>
                </p:cNvSpPr>
                <p:nvPr/>
              </p:nvSpPr>
              <p:spPr bwMode="grayWhite">
                <a:xfrm>
                  <a:off x="139763" y="6024895"/>
                  <a:ext cx="444500" cy="4445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Oval 14"/>
                <p:cNvSpPr>
                  <a:spLocks noChangeArrowheads="1"/>
                </p:cNvSpPr>
                <p:nvPr/>
              </p:nvSpPr>
              <p:spPr bwMode="grayWhite">
                <a:xfrm>
                  <a:off x="241363" y="6126495"/>
                  <a:ext cx="61913" cy="619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2484500" y="6160478"/>
                <a:ext cx="368300" cy="368300"/>
                <a:chOff x="2484500" y="6160478"/>
                <a:chExt cx="368300" cy="368300"/>
              </a:xfrm>
            </p:grpSpPr>
            <p:sp>
              <p:nvSpPr>
                <p:cNvPr id="77" name="Oval 16"/>
                <p:cNvSpPr>
                  <a:spLocks noChangeArrowheads="1"/>
                </p:cNvSpPr>
                <p:nvPr/>
              </p:nvSpPr>
              <p:spPr bwMode="grayWhite">
                <a:xfrm>
                  <a:off x="2484500" y="616047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Oval 17"/>
                <p:cNvSpPr>
                  <a:spLocks noChangeArrowheads="1"/>
                </p:cNvSpPr>
                <p:nvPr/>
              </p:nvSpPr>
              <p:spPr bwMode="grayWhite">
                <a:xfrm>
                  <a:off x="2568638" y="624461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14350" y="4411995"/>
                <a:ext cx="368300" cy="368300"/>
                <a:chOff x="14350" y="4411995"/>
                <a:chExt cx="368300" cy="368300"/>
              </a:xfrm>
            </p:grpSpPr>
            <p:sp>
              <p:nvSpPr>
                <p:cNvPr id="75" name="Oval 19"/>
                <p:cNvSpPr>
                  <a:spLocks noChangeArrowheads="1"/>
                </p:cNvSpPr>
                <p:nvPr/>
              </p:nvSpPr>
              <p:spPr bwMode="grayWhite">
                <a:xfrm>
                  <a:off x="14350" y="4411995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Oval 20"/>
                <p:cNvSpPr>
                  <a:spLocks noChangeArrowheads="1"/>
                </p:cNvSpPr>
                <p:nvPr/>
              </p:nvSpPr>
              <p:spPr bwMode="grayWhite">
                <a:xfrm>
                  <a:off x="98488" y="4496133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10682350" y="5794708"/>
                <a:ext cx="673100" cy="673100"/>
                <a:chOff x="10682350" y="5794708"/>
                <a:chExt cx="673100" cy="673100"/>
              </a:xfrm>
            </p:grpSpPr>
            <p:sp>
              <p:nvSpPr>
                <p:cNvPr id="73" name="Oval 22"/>
                <p:cNvSpPr>
                  <a:spLocks noChangeArrowheads="1"/>
                </p:cNvSpPr>
                <p:nvPr/>
              </p:nvSpPr>
              <p:spPr bwMode="grayWhite">
                <a:xfrm>
                  <a:off x="10682350" y="5794708"/>
                  <a:ext cx="673100" cy="673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Oval 23"/>
                <p:cNvSpPr>
                  <a:spLocks noChangeArrowheads="1"/>
                </p:cNvSpPr>
                <p:nvPr/>
              </p:nvSpPr>
              <p:spPr bwMode="grayWhite">
                <a:xfrm>
                  <a:off x="10834750" y="5947108"/>
                  <a:ext cx="100013" cy="1000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10301350" y="6099508"/>
                <a:ext cx="368300" cy="368300"/>
                <a:chOff x="10301350" y="6099508"/>
                <a:chExt cx="368300" cy="368300"/>
              </a:xfrm>
            </p:grpSpPr>
            <p:sp>
              <p:nvSpPr>
                <p:cNvPr id="71" name="Oval 25"/>
                <p:cNvSpPr>
                  <a:spLocks noChangeArrowheads="1"/>
                </p:cNvSpPr>
                <p:nvPr/>
              </p:nvSpPr>
              <p:spPr bwMode="grayWhite">
                <a:xfrm>
                  <a:off x="10301350" y="609950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Oval 26"/>
                <p:cNvSpPr>
                  <a:spLocks noChangeArrowheads="1"/>
                </p:cNvSpPr>
                <p:nvPr/>
              </p:nvSpPr>
              <p:spPr bwMode="grayWhite">
                <a:xfrm>
                  <a:off x="10385488" y="618364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11368150" y="5794708"/>
                <a:ext cx="368300" cy="368300"/>
                <a:chOff x="11368150" y="5794708"/>
                <a:chExt cx="368300" cy="368300"/>
              </a:xfrm>
            </p:grpSpPr>
            <p:sp>
              <p:nvSpPr>
                <p:cNvPr id="69" name="Oval 28"/>
                <p:cNvSpPr>
                  <a:spLocks noChangeArrowheads="1"/>
                </p:cNvSpPr>
                <p:nvPr/>
              </p:nvSpPr>
              <p:spPr bwMode="grayWhite">
                <a:xfrm>
                  <a:off x="11368150" y="579470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Oval 29"/>
                <p:cNvSpPr>
                  <a:spLocks noChangeArrowheads="1"/>
                </p:cNvSpPr>
                <p:nvPr/>
              </p:nvSpPr>
              <p:spPr bwMode="grayWhite">
                <a:xfrm>
                  <a:off x="11452288" y="587884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11095100" y="1887997"/>
                <a:ext cx="520700" cy="520700"/>
                <a:chOff x="11095100" y="1887997"/>
                <a:chExt cx="520700" cy="520700"/>
              </a:xfrm>
            </p:grpSpPr>
            <p:sp>
              <p:nvSpPr>
                <p:cNvPr id="67" name="Oval 31"/>
                <p:cNvSpPr>
                  <a:spLocks noChangeArrowheads="1"/>
                </p:cNvSpPr>
                <p:nvPr/>
              </p:nvSpPr>
              <p:spPr bwMode="grayWhite">
                <a:xfrm>
                  <a:off x="11095100" y="1887997"/>
                  <a:ext cx="520700" cy="5207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Oval 32"/>
                <p:cNvSpPr>
                  <a:spLocks noChangeArrowheads="1"/>
                </p:cNvSpPr>
                <p:nvPr/>
              </p:nvSpPr>
              <p:spPr bwMode="grayWhite">
                <a:xfrm>
                  <a:off x="11214163" y="2007060"/>
                  <a:ext cx="74613" cy="746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11184000" y="2600784"/>
                <a:ext cx="215900" cy="215900"/>
                <a:chOff x="11184000" y="2600784"/>
                <a:chExt cx="215900" cy="215900"/>
              </a:xfrm>
            </p:grpSpPr>
            <p:sp>
              <p:nvSpPr>
                <p:cNvPr id="65" name="Oval 34"/>
                <p:cNvSpPr>
                  <a:spLocks noChangeArrowheads="1"/>
                </p:cNvSpPr>
                <p:nvPr/>
              </p:nvSpPr>
              <p:spPr bwMode="grayWhite">
                <a:xfrm>
                  <a:off x="11184000" y="2600784"/>
                  <a:ext cx="215900" cy="2159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Oval 35"/>
                <p:cNvSpPr>
                  <a:spLocks noChangeArrowheads="1"/>
                </p:cNvSpPr>
                <p:nvPr/>
              </p:nvSpPr>
              <p:spPr bwMode="grayWhite">
                <a:xfrm>
                  <a:off x="11234800" y="2651584"/>
                  <a:ext cx="25400" cy="254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1385950" y="-7605"/>
                <a:ext cx="520700" cy="520700"/>
                <a:chOff x="1385950" y="-7605"/>
                <a:chExt cx="520700" cy="520700"/>
              </a:xfrm>
            </p:grpSpPr>
            <p:sp>
              <p:nvSpPr>
                <p:cNvPr id="63" name="Oval 37"/>
                <p:cNvSpPr>
                  <a:spLocks noChangeArrowheads="1"/>
                </p:cNvSpPr>
                <p:nvPr/>
              </p:nvSpPr>
              <p:spPr bwMode="grayWhite">
                <a:xfrm>
                  <a:off x="1385950" y="-7605"/>
                  <a:ext cx="520700" cy="5207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Oval 38"/>
                <p:cNvSpPr>
                  <a:spLocks noChangeArrowheads="1"/>
                </p:cNvSpPr>
                <p:nvPr/>
              </p:nvSpPr>
              <p:spPr bwMode="grayWhite">
                <a:xfrm>
                  <a:off x="1503425" y="109870"/>
                  <a:ext cx="76200" cy="762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1919350" y="144795"/>
                <a:ext cx="368300" cy="368300"/>
                <a:chOff x="1919350" y="144795"/>
                <a:chExt cx="368300" cy="368300"/>
              </a:xfrm>
            </p:grpSpPr>
            <p:sp>
              <p:nvSpPr>
                <p:cNvPr id="61" name="Oval 40"/>
                <p:cNvSpPr>
                  <a:spLocks noChangeArrowheads="1"/>
                </p:cNvSpPr>
                <p:nvPr/>
              </p:nvSpPr>
              <p:spPr bwMode="grayWhite">
                <a:xfrm>
                  <a:off x="1919350" y="144795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Oval 41"/>
                <p:cNvSpPr>
                  <a:spLocks noChangeArrowheads="1"/>
                </p:cNvSpPr>
                <p:nvPr/>
              </p:nvSpPr>
              <p:spPr bwMode="grayWhite">
                <a:xfrm>
                  <a:off x="2003488" y="228933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598763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598763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13C09FF-A05A-44B7-B7F9-9715502B619B}" type="datetime1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98763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5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60604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ahUKEwiqsJy48LnYAhUBDcAKHcmJD-UQjRwIBw&amp;url=http://clipart-library.com/colorful-christian-cliparts.html&amp;psig=AOvVaw0ReHDRj5AmpwcFI80KAF8C&amp;ust=1515003021079528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.uk/url?sa=i&amp;rct=j&amp;q=&amp;esrc=s&amp;source=images&amp;cd=&amp;cad=rja&amp;uact=8&amp;ved=0ahUKEwj7-_bFuLnYAhWmKcAKHRY2DjkQjRwIBw&amp;url=http://weclipart.com/bath%2Bclipart&amp;psig=AOvVaw0L89qExoGFMromkC9b6g36&amp;ust=1514988078292314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google.co.uk/url?sa=i&amp;rct=j&amp;q=&amp;esrc=s&amp;source=images&amp;cd=&amp;cad=rja&amp;uact=8&amp;ved=0ahUKEwj3woCluLnYAhVrDcAKHYrnDIsQjRwIBw&amp;url=http://tvtropes.org/pmwiki/pmwiki.php/Main/ThePigPen&amp;psig=AOvVaw0kH1LdYj2PDkmVTFmadcn1&amp;ust=15149879022473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C8C5BD-8BFE-4CB7-97B6-0687609FA95A}"/>
              </a:ext>
            </a:extLst>
          </p:cNvPr>
          <p:cNvSpPr/>
          <p:nvPr/>
        </p:nvSpPr>
        <p:spPr>
          <a:xfrm>
            <a:off x="424071" y="776742"/>
            <a:ext cx="1144987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dirty="0">
                <a:ln w="12700">
                  <a:solidFill>
                    <a:srgbClr val="6F408C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lonna MT" panose="04020805060202030203" pitchFamily="82" charset="0"/>
              </a:rPr>
              <a:t>Christian Sacraments - Baptism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DACA1C2-602F-4A1A-99BF-EEF87F97D98C}"/>
              </a:ext>
            </a:extLst>
          </p:cNvPr>
          <p:cNvSpPr txBox="1">
            <a:spLocks/>
          </p:cNvSpPr>
          <p:nvPr/>
        </p:nvSpPr>
        <p:spPr bwMode="auto">
          <a:xfrm>
            <a:off x="313015" y="2031312"/>
            <a:ext cx="10443118" cy="11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6F408C"/>
                </a:solidFill>
                <a:latin typeface="Arial Rounded MT Bold" panose="020F0704030504030204" pitchFamily="34" charset="0"/>
              </a:rPr>
              <a:t>Key Question; </a:t>
            </a: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6F408C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6F408C"/>
                </a:solidFill>
                <a:latin typeface="Arial Rounded MT Bold" panose="020F0704030504030204" pitchFamily="34" charset="0"/>
              </a:rPr>
              <a:t>What do we need to know about Christian prayer?</a:t>
            </a:r>
          </a:p>
          <a:p>
            <a:pPr marL="0" indent="0" eaLnBrk="1" hangingPunct="1">
              <a:buNone/>
            </a:pPr>
            <a:endParaRPr lang="en-GB" altLang="en-US" sz="2000" dirty="0">
              <a:solidFill>
                <a:srgbClr val="6F408C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dirty="0">
              <a:solidFill>
                <a:srgbClr val="6F408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32C7BA7-65AE-49E7-BBD4-25E9FE628E8A}"/>
              </a:ext>
            </a:extLst>
          </p:cNvPr>
          <p:cNvSpPr txBox="1">
            <a:spLocks/>
          </p:cNvSpPr>
          <p:nvPr/>
        </p:nvSpPr>
        <p:spPr bwMode="auto">
          <a:xfrm>
            <a:off x="313015" y="3829878"/>
            <a:ext cx="9653433" cy="176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6F408C"/>
                </a:solidFill>
                <a:latin typeface="Arial Rounded MT Bold" panose="020F0704030504030204" pitchFamily="34" charset="0"/>
              </a:rPr>
              <a:t>To begin; </a:t>
            </a:r>
          </a:p>
          <a:p>
            <a:pPr eaLnBrk="1" hangingPunct="1">
              <a:buFontTx/>
              <a:buNone/>
            </a:pPr>
            <a:endParaRPr lang="en-US" altLang="en-US" sz="500" u="sng" dirty="0">
              <a:solidFill>
                <a:srgbClr val="6F408C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6F408C"/>
                </a:solidFill>
                <a:latin typeface="Arial Rounded MT Bold" panose="020F0704030504030204" pitchFamily="34" charset="0"/>
              </a:rPr>
              <a:t>Quiz…</a:t>
            </a:r>
            <a:endParaRPr lang="en-GB" altLang="en-US" sz="2000" dirty="0">
              <a:solidFill>
                <a:srgbClr val="6F408C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>
              <a:solidFill>
                <a:srgbClr val="6F408C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602EFC-0855-4CCB-BB78-F7B6D9558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122" y="5128591"/>
            <a:ext cx="2305878" cy="17294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CDD8CB-811C-4F44-8D21-F400B3A53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885" y="4194312"/>
            <a:ext cx="988970" cy="10336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9F431F-AD1A-4239-86CA-2FA2F45E909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16891" y="2802233"/>
            <a:ext cx="2167331" cy="216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37815B-626F-4ED1-8798-D717B1E12F9E}"/>
              </a:ext>
            </a:extLst>
          </p:cNvPr>
          <p:cNvSpPr/>
          <p:nvPr/>
        </p:nvSpPr>
        <p:spPr>
          <a:xfrm>
            <a:off x="477078" y="167141"/>
            <a:ext cx="1144987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dirty="0">
                <a:ln w="12700">
                  <a:solidFill>
                    <a:srgbClr val="6F408C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lonna MT" panose="04020805060202030203" pitchFamily="82" charset="0"/>
              </a:rPr>
              <a:t>Christian Sacraments - Baptism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95100E3-3CD8-45A2-A9FD-0B3843DF9A41}"/>
              </a:ext>
            </a:extLst>
          </p:cNvPr>
          <p:cNvSpPr txBox="1">
            <a:spLocks/>
          </p:cNvSpPr>
          <p:nvPr/>
        </p:nvSpPr>
        <p:spPr bwMode="auto">
          <a:xfrm>
            <a:off x="477078" y="1563757"/>
            <a:ext cx="11449878" cy="194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6F408C"/>
                </a:solidFill>
                <a:latin typeface="Arial Rounded MT Bold" panose="020F0704030504030204" pitchFamily="34" charset="0"/>
              </a:rPr>
              <a:t>Things to do (page 40); </a:t>
            </a:r>
          </a:p>
          <a:p>
            <a:pPr eaLnBrk="1" hangingPunct="1">
              <a:buFontTx/>
              <a:buNone/>
            </a:pPr>
            <a:endParaRPr lang="en-US" altLang="en-US" sz="500" u="sng" dirty="0">
              <a:solidFill>
                <a:srgbClr val="6F408C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sz="3000" dirty="0">
                <a:solidFill>
                  <a:srgbClr val="6F408C"/>
                </a:solidFill>
                <a:latin typeface="Arial Rounded MT Bold" panose="020F0704030504030204" pitchFamily="34" charset="0"/>
              </a:rPr>
              <a:t>Briefly explain what sacraments are.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sz="3000" dirty="0">
                <a:solidFill>
                  <a:srgbClr val="6F408C"/>
                </a:solidFill>
                <a:latin typeface="Arial Rounded MT Bold" panose="020F0704030504030204" pitchFamily="34" charset="0"/>
              </a:rPr>
              <a:t>What are the seven sacraments in the Catholic Church?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sz="3000" dirty="0">
                <a:solidFill>
                  <a:srgbClr val="6F408C"/>
                </a:solidFill>
                <a:latin typeface="Arial Rounded MT Bold" panose="020F0704030504030204" pitchFamily="34" charset="0"/>
              </a:rPr>
              <a:t>Why are sacraments important to some churches but not others?  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sz="3000" dirty="0">
                <a:solidFill>
                  <a:srgbClr val="6F408C"/>
                </a:solidFill>
                <a:latin typeface="Arial Rounded MT Bold" panose="020F0704030504030204" pitchFamily="34" charset="0"/>
              </a:rPr>
              <a:t>Explain clearly what baptism is.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sz="3000" dirty="0">
                <a:solidFill>
                  <a:srgbClr val="6F408C"/>
                </a:solidFill>
                <a:latin typeface="Arial Rounded MT Bold" panose="020F0704030504030204" pitchFamily="34" charset="0"/>
              </a:rPr>
              <a:t>What are the origins of Baptism in the                                    Christian faith?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CD5A0F-A7B2-4F32-9A8E-ED726A294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5735">
            <a:off x="8946925" y="3781741"/>
            <a:ext cx="3156998" cy="297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A4B939-F010-4FDE-9F95-8314CE7BF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039060" y="4010219"/>
            <a:ext cx="1285460" cy="281872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DCF8E55-F379-403C-90AD-56303422E680}"/>
              </a:ext>
            </a:extLst>
          </p:cNvPr>
          <p:cNvSpPr txBox="1">
            <a:spLocks/>
          </p:cNvSpPr>
          <p:nvPr/>
        </p:nvSpPr>
        <p:spPr bwMode="auto">
          <a:xfrm>
            <a:off x="384313" y="1683027"/>
            <a:ext cx="11542643" cy="194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6F408C"/>
                </a:solidFill>
                <a:latin typeface="Arial Rounded MT Bold" panose="020F0704030504030204" pitchFamily="34" charset="0"/>
              </a:rPr>
              <a:t>Things to do (page 41); </a:t>
            </a:r>
          </a:p>
          <a:p>
            <a:pPr eaLnBrk="1" hangingPunct="1">
              <a:buFontTx/>
              <a:buNone/>
            </a:pPr>
            <a:endParaRPr lang="en-US" altLang="en-US" sz="300" u="sng" dirty="0">
              <a:solidFill>
                <a:srgbClr val="6F408C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sz="3000" dirty="0">
                <a:solidFill>
                  <a:srgbClr val="6F408C"/>
                </a:solidFill>
                <a:latin typeface="Arial Rounded MT Bold" panose="020F0704030504030204" pitchFamily="34" charset="0"/>
              </a:rPr>
              <a:t>Explain clearly why Catholics believe it is important to baptise babies.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sz="3000" dirty="0">
                <a:solidFill>
                  <a:srgbClr val="6F408C"/>
                </a:solidFill>
                <a:latin typeface="Arial Rounded MT Bold" panose="020F0704030504030204" pitchFamily="34" charset="0"/>
              </a:rPr>
              <a:t>Note down three things that happen at an infant baptism ceremony.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sz="3000" dirty="0">
                <a:solidFill>
                  <a:srgbClr val="6F408C"/>
                </a:solidFill>
                <a:latin typeface="Arial Rounded MT Bold" panose="020F0704030504030204" pitchFamily="34" charset="0"/>
              </a:rPr>
              <a:t>Explain clearly why Baptists do not baptise babies.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sz="3000" dirty="0">
                <a:solidFill>
                  <a:srgbClr val="6F408C"/>
                </a:solidFill>
                <a:latin typeface="Arial Rounded MT Bold" panose="020F0704030504030204" pitchFamily="34" charset="0"/>
              </a:rPr>
              <a:t>Note down three things involved in a believers baptism.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3F5C79-4BC4-4963-8A1B-913A7B0112EE}"/>
              </a:ext>
            </a:extLst>
          </p:cNvPr>
          <p:cNvSpPr/>
          <p:nvPr/>
        </p:nvSpPr>
        <p:spPr>
          <a:xfrm>
            <a:off x="477078" y="374069"/>
            <a:ext cx="1144987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dirty="0">
                <a:ln w="12700">
                  <a:solidFill>
                    <a:srgbClr val="6F408C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lonna MT" panose="04020805060202030203" pitchFamily="82" charset="0"/>
              </a:rPr>
              <a:t>Christian Sacraments - Baptism</a:t>
            </a:r>
          </a:p>
        </p:txBody>
      </p:sp>
    </p:spTree>
    <p:extLst>
      <p:ext uri="{BB962C8B-B14F-4D97-AF65-F5344CB8AC3E}">
        <p14:creationId xmlns:p14="http://schemas.microsoft.com/office/powerpoint/2010/main" val="286968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DAE248-3134-483B-B9D4-9A10D8E20A81}"/>
              </a:ext>
            </a:extLst>
          </p:cNvPr>
          <p:cNvSpPr/>
          <p:nvPr/>
        </p:nvSpPr>
        <p:spPr>
          <a:xfrm>
            <a:off x="490330" y="652365"/>
            <a:ext cx="1144987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dirty="0">
                <a:ln w="12700">
                  <a:solidFill>
                    <a:srgbClr val="6F408C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lonna MT" panose="04020805060202030203" pitchFamily="82" charset="0"/>
              </a:rPr>
              <a:t>Christian Sacraments - Baptism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BA1BBFD-A96F-48BF-8DB4-280F40A6DB66}"/>
              </a:ext>
            </a:extLst>
          </p:cNvPr>
          <p:cNvSpPr txBox="1">
            <a:spLocks/>
          </p:cNvSpPr>
          <p:nvPr/>
        </p:nvSpPr>
        <p:spPr bwMode="auto">
          <a:xfrm>
            <a:off x="384313" y="2107096"/>
            <a:ext cx="11542643" cy="35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6F408C"/>
                </a:solidFill>
                <a:latin typeface="Arial Rounded MT Bold" panose="020F0704030504030204" pitchFamily="34" charset="0"/>
              </a:rPr>
              <a:t>Review.</a:t>
            </a:r>
          </a:p>
          <a:p>
            <a:pPr eaLnBrk="1" hangingPunct="1">
              <a:buFontTx/>
              <a:buNone/>
            </a:pPr>
            <a:endParaRPr lang="en-US" altLang="en-US" sz="300" u="sng" dirty="0">
              <a:solidFill>
                <a:srgbClr val="6F408C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sz="3000" dirty="0">
                <a:solidFill>
                  <a:srgbClr val="6F408C"/>
                </a:solidFill>
                <a:latin typeface="Arial Rounded MT Bold" panose="020F0704030504030204" pitchFamily="34" charset="0"/>
              </a:rPr>
              <a:t>Explain, using a diagram, the symbolism of believers’ baptism.</a:t>
            </a:r>
          </a:p>
        </p:txBody>
      </p:sp>
      <p:pic>
        <p:nvPicPr>
          <p:cNvPr id="8" name="Picture 7" descr="Image result for dirty child having a bath clipart">
            <a:hlinkClick r:id="rId4" tgtFrame="&quot;_blank&quot;"/>
            <a:extLst>
              <a:ext uri="{FF2B5EF4-FFF2-40B4-BE49-F238E27FC236}">
                <a16:creationId xmlns:a16="http://schemas.microsoft.com/office/drawing/2014/main" id="{5B8097A2-769E-44BD-8419-DE18CB7543C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57" y="3790122"/>
            <a:ext cx="1272417" cy="125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bath clipart">
            <a:hlinkClick r:id="rId6" tgtFrame="&quot;_blank&quot;"/>
            <a:extLst>
              <a:ext uri="{FF2B5EF4-FFF2-40B4-BE49-F238E27FC236}">
                <a16:creationId xmlns:a16="http://schemas.microsoft.com/office/drawing/2014/main" id="{06495B01-BC06-4C54-A6C2-3E126321A20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589" y="4612845"/>
            <a:ext cx="2003380" cy="1227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good christian person clipart">
            <a:hlinkClick r:id="rId8" tgtFrame="&quot;_blank&quot;"/>
            <a:extLst>
              <a:ext uri="{FF2B5EF4-FFF2-40B4-BE49-F238E27FC236}">
                <a16:creationId xmlns:a16="http://schemas.microsoft.com/office/drawing/2014/main" id="{8D344409-2C3F-4208-8390-C823FC69027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184" y="3790122"/>
            <a:ext cx="980659" cy="12558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790408-BBB9-419B-A74A-69571657A86C}"/>
              </a:ext>
            </a:extLst>
          </p:cNvPr>
          <p:cNvCxnSpPr>
            <a:cxnSpLocks/>
          </p:cNvCxnSpPr>
          <p:nvPr/>
        </p:nvCxnSpPr>
        <p:spPr>
          <a:xfrm flipV="1">
            <a:off x="7310261" y="5208105"/>
            <a:ext cx="2651384" cy="813304"/>
          </a:xfrm>
          <a:prstGeom prst="line">
            <a:avLst/>
          </a:prstGeom>
          <a:ln>
            <a:solidFill>
              <a:srgbClr val="3333CC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C08756-C334-49D7-9660-BFCBF1BCA374}"/>
              </a:ext>
            </a:extLst>
          </p:cNvPr>
          <p:cNvCxnSpPr>
            <a:cxnSpLocks/>
          </p:cNvCxnSpPr>
          <p:nvPr/>
        </p:nvCxnSpPr>
        <p:spPr>
          <a:xfrm>
            <a:off x="2451652" y="5208104"/>
            <a:ext cx="2677274" cy="797308"/>
          </a:xfrm>
          <a:prstGeom prst="line">
            <a:avLst/>
          </a:prstGeom>
          <a:ln>
            <a:solidFill>
              <a:srgbClr val="3333CC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0EAE24-4BFB-46BB-956C-A18AB6A32AA0}"/>
              </a:ext>
            </a:extLst>
          </p:cNvPr>
          <p:cNvCxnSpPr>
            <a:cxnSpLocks/>
          </p:cNvCxnSpPr>
          <p:nvPr/>
        </p:nvCxnSpPr>
        <p:spPr>
          <a:xfrm flipV="1">
            <a:off x="5128926" y="6021409"/>
            <a:ext cx="2181335" cy="1"/>
          </a:xfrm>
          <a:prstGeom prst="line">
            <a:avLst/>
          </a:prstGeom>
          <a:ln>
            <a:solidFill>
              <a:srgbClr val="3333CC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28A6388-2C51-446F-9F95-9E40C1B3CEAD}"/>
              </a:ext>
            </a:extLst>
          </p:cNvPr>
          <p:cNvCxnSpPr>
            <a:cxnSpLocks/>
          </p:cNvCxnSpPr>
          <p:nvPr/>
        </p:nvCxnSpPr>
        <p:spPr>
          <a:xfrm flipV="1">
            <a:off x="9906692" y="5219340"/>
            <a:ext cx="2181335" cy="1"/>
          </a:xfrm>
          <a:prstGeom prst="line">
            <a:avLst/>
          </a:prstGeom>
          <a:ln>
            <a:solidFill>
              <a:srgbClr val="3333CC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4B9BC3-791B-4DB9-9441-EB74E19BB6BB}"/>
              </a:ext>
            </a:extLst>
          </p:cNvPr>
          <p:cNvCxnSpPr>
            <a:cxnSpLocks/>
          </p:cNvCxnSpPr>
          <p:nvPr/>
        </p:nvCxnSpPr>
        <p:spPr>
          <a:xfrm flipV="1">
            <a:off x="327315" y="5222086"/>
            <a:ext cx="2181335" cy="1"/>
          </a:xfrm>
          <a:prstGeom prst="line">
            <a:avLst/>
          </a:prstGeom>
          <a:ln>
            <a:solidFill>
              <a:srgbClr val="3333CC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1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theme/theme1.xml><?xml version="1.0" encoding="utf-8"?>
<a:theme xmlns:a="http://schemas.openxmlformats.org/drawingml/2006/main" name="Bubble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alpha val="80000"/>
              </a:schemeClr>
            </a:gs>
            <a:gs pos="0">
              <a:schemeClr val="phClr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20000"/>
                <a:lumOff val="80000"/>
                <a:alpha val="59000"/>
              </a:schemeClr>
            </a:gs>
            <a:gs pos="40000">
              <a:schemeClr val="phClr">
                <a:lumMod val="20000"/>
                <a:lumOff val="80000"/>
                <a:alpha val="66000"/>
              </a:schemeClr>
            </a:gs>
            <a:gs pos="100000">
              <a:schemeClr val="phClr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bbles design slides.potx" id="{791C1007-8C16-4095-A382-97B1C9AA36B9}" vid="{20473F13-1D64-4A4A-9CE1-7C3468AE82BE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Bubbles design slides</Template>
  <TotalTime>3105</TotalTime>
  <Words>150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 Rounded MT Bold</vt:lpstr>
      <vt:lpstr>Century Gothic</vt:lpstr>
      <vt:lpstr>Colonna MT</vt:lpstr>
      <vt:lpstr>Courier New</vt:lpstr>
      <vt:lpstr>Bubbles design template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butle</dc:creator>
  <cp:lastModifiedBy>W Butler</cp:lastModifiedBy>
  <cp:revision>8</cp:revision>
  <cp:lastPrinted>2018-01-08T10:11:31Z</cp:lastPrinted>
  <dcterms:created xsi:type="dcterms:W3CDTF">2017-12-31T15:38:58Z</dcterms:created>
  <dcterms:modified xsi:type="dcterms:W3CDTF">2018-01-08T10:12:00Z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