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75"/>
  </p:notesMasterIdLst>
  <p:handoutMasterIdLst>
    <p:handoutMasterId r:id="rId76"/>
  </p:handoutMasterIdLst>
  <p:sldIdLst>
    <p:sldId id="270" r:id="rId2"/>
    <p:sldId id="274" r:id="rId3"/>
    <p:sldId id="287" r:id="rId4"/>
    <p:sldId id="277" r:id="rId5"/>
    <p:sldId id="279" r:id="rId6"/>
    <p:sldId id="275" r:id="rId7"/>
    <p:sldId id="281" r:id="rId8"/>
    <p:sldId id="289" r:id="rId9"/>
    <p:sldId id="282" r:id="rId10"/>
    <p:sldId id="283" r:id="rId11"/>
    <p:sldId id="272" r:id="rId12"/>
    <p:sldId id="296" r:id="rId13"/>
    <p:sldId id="284" r:id="rId14"/>
    <p:sldId id="292" r:id="rId15"/>
    <p:sldId id="278" r:id="rId16"/>
    <p:sldId id="285" r:id="rId17"/>
    <p:sldId id="286" r:id="rId18"/>
    <p:sldId id="271" r:id="rId19"/>
    <p:sldId id="294" r:id="rId20"/>
    <p:sldId id="280" r:id="rId21"/>
    <p:sldId id="276" r:id="rId22"/>
    <p:sldId id="273" r:id="rId23"/>
    <p:sldId id="288" r:id="rId24"/>
    <p:sldId id="290" r:id="rId25"/>
    <p:sldId id="291" r:id="rId26"/>
    <p:sldId id="293" r:id="rId27"/>
    <p:sldId id="295" r:id="rId28"/>
    <p:sldId id="297" r:id="rId29"/>
    <p:sldId id="298" r:id="rId30"/>
    <p:sldId id="304" r:id="rId31"/>
    <p:sldId id="299" r:id="rId32"/>
    <p:sldId id="300" r:id="rId33"/>
    <p:sldId id="301" r:id="rId34"/>
    <p:sldId id="302" r:id="rId35"/>
    <p:sldId id="303" r:id="rId36"/>
    <p:sldId id="306" r:id="rId37"/>
    <p:sldId id="308" r:id="rId38"/>
    <p:sldId id="309" r:id="rId39"/>
    <p:sldId id="314" r:id="rId40"/>
    <p:sldId id="315" r:id="rId41"/>
    <p:sldId id="316" r:id="rId42"/>
    <p:sldId id="321" r:id="rId43"/>
    <p:sldId id="323" r:id="rId44"/>
    <p:sldId id="329" r:id="rId45"/>
    <p:sldId id="324" r:id="rId46"/>
    <p:sldId id="325" r:id="rId47"/>
    <p:sldId id="326" r:id="rId48"/>
    <p:sldId id="310" r:id="rId49"/>
    <p:sldId id="327" r:id="rId50"/>
    <p:sldId id="320" r:id="rId51"/>
    <p:sldId id="311" r:id="rId52"/>
    <p:sldId id="338" r:id="rId53"/>
    <p:sldId id="313" r:id="rId54"/>
    <p:sldId id="305" r:id="rId55"/>
    <p:sldId id="322" r:id="rId56"/>
    <p:sldId id="341" r:id="rId57"/>
    <p:sldId id="331" r:id="rId58"/>
    <p:sldId id="342" r:id="rId59"/>
    <p:sldId id="328" r:id="rId60"/>
    <p:sldId id="336" r:id="rId61"/>
    <p:sldId id="317" r:id="rId62"/>
    <p:sldId id="339" r:id="rId63"/>
    <p:sldId id="335" r:id="rId64"/>
    <p:sldId id="330" r:id="rId65"/>
    <p:sldId id="334" r:id="rId66"/>
    <p:sldId id="343" r:id="rId67"/>
    <p:sldId id="332" r:id="rId68"/>
    <p:sldId id="318" r:id="rId69"/>
    <p:sldId id="319" r:id="rId70"/>
    <p:sldId id="340" r:id="rId71"/>
    <p:sldId id="333" r:id="rId72"/>
    <p:sldId id="337" r:id="rId73"/>
    <p:sldId id="31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B9D"/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488" autoAdjust="0"/>
  </p:normalViewPr>
  <p:slideViewPr>
    <p:cSldViewPr snapToGrid="0" snapToObjects="1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20899" y="333868"/>
            <a:ext cx="11229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Buddhist Practices Key Words Game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10436" y="2718145"/>
            <a:ext cx="2371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mantra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4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022357" y="2718145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Buddha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rupa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91791" y="271814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stupa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2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21232" y="2718145"/>
            <a:ext cx="194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metta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8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829747" y="2718145"/>
            <a:ext cx="453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Six Perfections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5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54191" y="2718145"/>
            <a:ext cx="3483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intoxicants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1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636857" y="2718145"/>
            <a:ext cx="4918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Mindfulness of </a:t>
            </a:r>
          </a:p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breathing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87929" y="2718145"/>
            <a:ext cx="3416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monastery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6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293263" y="2718145"/>
            <a:ext cx="360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Meditation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521254" y="2718145"/>
            <a:ext cx="314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Sky burial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66218" y="2718145"/>
            <a:ext cx="225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karuna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0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041843" y="2718145"/>
            <a:ext cx="6108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Four Sublime States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702833" y="2718145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chanting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336846" y="2718145"/>
            <a:ext cx="1518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puja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0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2933950" y="2718145"/>
            <a:ext cx="6324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Samatha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meditation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28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98006" y="2718145"/>
            <a:ext cx="199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shrine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8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25262" y="2718145"/>
            <a:ext cx="1941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skilful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6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521254" y="2718145"/>
            <a:ext cx="314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Sky burial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3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44128" y="2718145"/>
            <a:ext cx="230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temple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0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797936" y="2718145"/>
            <a:ext cx="259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thangka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1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548311" y="2718145"/>
            <a:ext cx="5095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Parinirvana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Day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71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23749" y="2718145"/>
            <a:ext cx="21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Wesak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3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734939" y="2718145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unskilful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83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49931" y="2718145"/>
            <a:ext cx="2092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vihara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03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858328" y="2718145"/>
            <a:ext cx="4475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Three Refuges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39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445606" y="2718145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vipassana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6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135428" y="2718145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visualisation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6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429052" y="2718145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Zen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7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293263" y="2718145"/>
            <a:ext cx="360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Meditation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37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022357" y="2718145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Buddha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rupa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86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7683" y="2718145"/>
            <a:ext cx="2316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gompa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2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7683" y="2718145"/>
            <a:ext cx="2316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gompa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72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54191" y="2718145"/>
            <a:ext cx="3483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intoxicants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16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88471" y="2718145"/>
            <a:ext cx="2415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kamma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30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21232" y="2718145"/>
            <a:ext cx="194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metta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64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87929" y="2718145"/>
            <a:ext cx="3416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monastery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14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829747" y="2718145"/>
            <a:ext cx="453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Six Perfections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62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548311" y="2718145"/>
            <a:ext cx="5095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Parinirvana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Day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74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336846" y="2718145"/>
            <a:ext cx="1518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puja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99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89797" y="2718145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retreat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1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702833" y="2718145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chanting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9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2933950" y="2718145"/>
            <a:ext cx="6324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Samatha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meditation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4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88471" y="2718145"/>
            <a:ext cx="2415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kamma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9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10436" y="2718145"/>
            <a:ext cx="2371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mantra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0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70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858328" y="2718145"/>
            <a:ext cx="4475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Three Refuges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67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041843" y="2718145"/>
            <a:ext cx="6108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Four Sublime States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39710" y="2718145"/>
            <a:ext cx="1912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zazen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87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636857" y="2718145"/>
            <a:ext cx="4918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Mindfulness of </a:t>
            </a:r>
          </a:p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breathing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77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23749" y="2718145"/>
            <a:ext cx="21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Wesak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4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521254" y="2718145"/>
            <a:ext cx="314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Sky burial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56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39710" y="2718145"/>
            <a:ext cx="1912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zazen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032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98006" y="2718145"/>
            <a:ext cx="199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shrine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1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2978647" y="2718145"/>
            <a:ext cx="6234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Moral Precepts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03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734939" y="2718145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unskilful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75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66218" y="2718145"/>
            <a:ext cx="225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karuna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445606" y="2718145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vipassana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94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797936" y="2718145"/>
            <a:ext cx="259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thangka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255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25262" y="2718145"/>
            <a:ext cx="1941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skilful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749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44128" y="2718145"/>
            <a:ext cx="230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temple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200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429052" y="2718145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Zen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8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521254" y="2718145"/>
            <a:ext cx="314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Sky burial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387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261491" y="2718145"/>
            <a:ext cx="1669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mala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3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684412" y="2718145"/>
            <a:ext cx="282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mandala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261491" y="2718145"/>
            <a:ext cx="1669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mala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58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135428" y="2718145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visualisation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07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91791" y="271814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stupa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31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49931" y="2718145"/>
            <a:ext cx="2092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vihara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40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2978647" y="2718145"/>
            <a:ext cx="6234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Moral Precepts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9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89797" y="2718145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retreat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684412" y="2718145"/>
            <a:ext cx="282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mandala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22997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1762</TotalTime>
  <Words>103</Words>
  <Application>Microsoft Office PowerPoint</Application>
  <PresentationFormat>Widescreen</PresentationFormat>
  <Paragraphs>75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Meiryo UI</vt:lpstr>
      <vt:lpstr>Arial</vt:lpstr>
      <vt:lpstr>Calibri</vt:lpstr>
      <vt:lpstr>Maiandra GD</vt:lpstr>
      <vt:lpstr>Creative Gradient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 Haughton</cp:lastModifiedBy>
  <cp:revision>9</cp:revision>
  <dcterms:created xsi:type="dcterms:W3CDTF">2022-04-10T10:20:44Z</dcterms:created>
  <dcterms:modified xsi:type="dcterms:W3CDTF">2023-05-10T07:59:27Z</dcterms:modified>
</cp:coreProperties>
</file>