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5AB64-6C05-4088-9FBC-13D45EC5E0D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0ED4-0964-44C1-A5FF-1B25930F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6628" y="65608"/>
            <a:ext cx="9134232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pattFill prst="pct1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Sin, Salvation and Jesus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pattFill prst="pct10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67285" y="1881379"/>
            <a:ext cx="9326881" cy="21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Key Question; </a:t>
            </a:r>
            <a:endParaRPr lang="en-GB" altLang="en-US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What do Christians believe about the nature and origins of sin and the relationship between sin, salvation and Jesus Christ?</a:t>
            </a:r>
            <a:endParaRPr lang="en-GB" altLang="en-U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79827" y="5247249"/>
            <a:ext cx="11547835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To begin… </a:t>
            </a:r>
            <a:endParaRPr lang="en-GB" altLang="en-US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Quiz.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1223888"/>
            <a:ext cx="12192000" cy="103091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Image result for question mark animated 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14" y="5148775"/>
            <a:ext cx="1480918" cy="148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57" y="2757268"/>
            <a:ext cx="3502855" cy="21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39151" y="2540964"/>
            <a:ext cx="10775852" cy="26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Key Terms … </a:t>
            </a:r>
            <a:endParaRPr lang="en-GB" altLang="en-US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Note down definitions for the key words on page 28                of the text book.</a:t>
            </a:r>
          </a:p>
          <a:p>
            <a:pPr marL="0" indent="0" eaLnBrk="1" hangingPunct="1">
              <a:buNone/>
            </a:pPr>
            <a:endParaRPr lang="en-GB" alt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a</a:t>
            </a:r>
            <a:r>
              <a:rPr lang="en-GB" alt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nd then…</a:t>
            </a:r>
          </a:p>
          <a:p>
            <a:pPr marL="0" indent="0" eaLnBrk="1" hangingPunct="1">
              <a:buNone/>
            </a:pPr>
            <a:endParaRPr lang="en-GB" altLang="en-US" sz="1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Note down some examples of sinful thoughts</a:t>
            </a: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that could lead to breaking God’s laws.</a:t>
            </a:r>
          </a:p>
        </p:txBody>
      </p:sp>
      <p:pic>
        <p:nvPicPr>
          <p:cNvPr id="2050" name="Picture 2" descr="Image result for writing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277" y="1837580"/>
            <a:ext cx="1314239" cy="26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10 commandments 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46" y="4466057"/>
            <a:ext cx="2821860" cy="22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44890" y="254794"/>
            <a:ext cx="9134232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pattFill prst="pct1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Sin, Salvation and Jesus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pattFill prst="pct10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97606" y="2433711"/>
            <a:ext cx="11854375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Key Terms … </a:t>
            </a:r>
            <a:endParaRPr lang="en-GB" altLang="en-US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U</a:t>
            </a: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sing the pictures you will be given explain the                                           idea of </a:t>
            </a:r>
            <a:r>
              <a:rPr lang="en-GB" alt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original sin</a:t>
            </a: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en-GB" alt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a</a:t>
            </a:r>
            <a:r>
              <a:rPr lang="en-GB" alt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nd then… read page 29…</a:t>
            </a:r>
          </a:p>
          <a:p>
            <a:pPr marL="0" indent="0" eaLnBrk="1" hangingPunct="1">
              <a:buNone/>
            </a:pPr>
            <a:endParaRPr lang="en-GB" altLang="en-US" sz="1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1. Explain what free will is and why, referring to Christian teachings this does not mean we can do exactly as we like. 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55" y="2410218"/>
            <a:ext cx="1941342" cy="16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49959" y="302277"/>
            <a:ext cx="9134232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pattFill prst="pct1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Sin, Salvation and Jesus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pattFill prst="pct10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11013" y="1888373"/>
            <a:ext cx="11844997" cy="21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Salvation; </a:t>
            </a:r>
            <a:endParaRPr lang="en-GB" altLang="en-US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what salvation is and how Christians believe they can be ‘saved’.</a:t>
            </a: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What are they being ‘saved’ from?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1013" y="5106572"/>
            <a:ext cx="11854375" cy="123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Key Terms … </a:t>
            </a:r>
            <a:endParaRPr lang="en-GB" altLang="en-US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Note down definitions for the key terms on page 30.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1223888"/>
            <a:ext cx="12192000" cy="103091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writing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51" y="4809836"/>
            <a:ext cx="1136624" cy="22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86628" y="65608"/>
            <a:ext cx="9134232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pattFill prst="pct1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Sin, Salvation and Jesus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pattFill prst="pct10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11013" y="1888373"/>
            <a:ext cx="11844997" cy="21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Salvation through Jesus </a:t>
            </a:r>
            <a:r>
              <a:rPr lang="en-GB" altLang="en-US" sz="2800" i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(page 30); </a:t>
            </a:r>
            <a:endParaRPr lang="en-GB" altLang="en-US" i="1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Note down Romans 6:23. Explain the meaning of the 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quotation.</a:t>
            </a:r>
          </a:p>
          <a:p>
            <a:pPr marL="0" indent="0" eaLnBrk="1" hangingPunct="1">
              <a:buNone/>
            </a:pPr>
            <a:endParaRPr lang="en-GB" altLang="en-US" sz="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2. Note down 1 Corinthians 15:21. Briefly explain the </a:t>
            </a:r>
          </a:p>
          <a:p>
            <a:pPr marL="0" indent="0" eaLnBrk="1" hangingPunct="1">
              <a:buNone/>
            </a:pPr>
            <a:r>
              <a:rPr lang="en-GB" altLang="en-US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meaning </a:t>
            </a: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of the quotation.</a:t>
            </a: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1013" y="5015752"/>
            <a:ext cx="11854375" cy="16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Atonement (page 31) </a:t>
            </a:r>
            <a:endParaRPr lang="en-GB" altLang="en-US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What does Jesus’ sacrifice and atonement mean for humanity?  Refer to 1 John 2:1-2 in your answer.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1223888"/>
            <a:ext cx="12192000" cy="103091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writing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51" y="4809836"/>
            <a:ext cx="1136624" cy="22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86628" y="65608"/>
            <a:ext cx="9134232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pattFill prst="pct1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Sin, Salvation and Jesus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pattFill prst="pct10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46292" y="2245451"/>
            <a:ext cx="11037496" cy="427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Exam questions… </a:t>
            </a:r>
            <a:endParaRPr lang="en-GB" altLang="en-US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Read the sample answers on the sheet you will be given.</a:t>
            </a:r>
          </a:p>
          <a:p>
            <a:pPr marL="514350" indent="-514350" eaLnBrk="1" hangingPunct="1">
              <a:buAutoNum type="arabicPeriod"/>
            </a:pPr>
            <a:endParaRPr lang="en-GB" altLang="en-US" sz="8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2. With your neighbour discuss the answer and decide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   on a mark /5.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3. How would you improve these answers? In green </a:t>
            </a:r>
          </a:p>
          <a:p>
            <a:pPr marL="0" indent="0" eaLnBrk="1" hangingPunct="1">
              <a:buNone/>
            </a:pPr>
            <a:r>
              <a:rPr lang="en-GB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   add </a:t>
            </a:r>
            <a:r>
              <a:rPr lang="en-GB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to the answer or change some of it.</a:t>
            </a:r>
          </a:p>
        </p:txBody>
      </p:sp>
      <p:pic>
        <p:nvPicPr>
          <p:cNvPr id="5" name="Picture 2" descr="Image result for writing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845" y="4756048"/>
            <a:ext cx="1136624" cy="22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7924" y="349387"/>
            <a:ext cx="9134232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pattFill prst="pct1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Sin, Salvation and Jesus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pattFill prst="pct10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1625</TotalTime>
  <Words>301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Apple Boy BTN</vt:lpstr>
      <vt:lpstr>Arial Rounded MT Bold</vt:lpstr>
      <vt:lpstr>Calibri</vt:lpstr>
      <vt:lpstr>Century Gothic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17</cp:revision>
  <cp:lastPrinted>2017-11-28T08:43:53Z</cp:lastPrinted>
  <dcterms:created xsi:type="dcterms:W3CDTF">2017-11-21T14:13:01Z</dcterms:created>
  <dcterms:modified xsi:type="dcterms:W3CDTF">2017-12-07T12:37:41Z</dcterms:modified>
</cp:coreProperties>
</file>